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48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14CC-9058-4039-8D4F-5268597FD3CA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14CC-9058-4039-8D4F-5268597FD3CA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6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14CC-9058-4039-8D4F-5268597FD3CA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14CC-9058-4039-8D4F-5268597FD3CA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14CC-9058-4039-8D4F-5268597FD3CA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9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14CC-9058-4039-8D4F-5268597FD3CA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8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14CC-9058-4039-8D4F-5268597FD3CA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7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14CC-9058-4039-8D4F-5268597FD3CA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4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14CC-9058-4039-8D4F-5268597FD3CA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14CC-9058-4039-8D4F-5268597FD3CA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14CC-9058-4039-8D4F-5268597FD3CA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1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14CC-9058-4039-8D4F-5268597FD3CA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23825"/>
            <a:ext cx="11534775" cy="3143250"/>
          </a:xfrm>
        </p:spPr>
        <p:txBody>
          <a:bodyPr>
            <a:normAutofit/>
          </a:bodyPr>
          <a:lstStyle/>
          <a:p>
            <a:pPr marL="857250" indent="-857250" algn="l">
              <a:buFont typeface="Wingdings" panose="05000000000000000000" pitchFamily="2" charset="2"/>
              <a:buChar char="ü"/>
            </a:pPr>
            <a:r>
              <a:rPr lang="en-US"/>
              <a:t>5vocabs </a:t>
            </a:r>
            <a:br>
              <a:rPr lang="en-US"/>
            </a:br>
            <a:r>
              <a:rPr lang="en-US"/>
              <a:t>html , css basic website push to github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4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5vocabs  html , css basic website push to github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All recording Intern Report  html, css , js </dc:title>
  <dc:creator>User</dc:creator>
  <cp:lastModifiedBy>Shobhan Saha</cp:lastModifiedBy>
  <cp:revision>4</cp:revision>
  <dcterms:created xsi:type="dcterms:W3CDTF">2023-04-13T12:04:37Z</dcterms:created>
  <dcterms:modified xsi:type="dcterms:W3CDTF">2023-04-20T17:48:38Z</dcterms:modified>
</cp:coreProperties>
</file>