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Hypothis%20testing%20Assessment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r>
              <a:rPr lang="en-IN" dirty="0" err="1">
                <a:hlinkClick r:id="rId2"/>
              </a:rPr>
              <a:t>Hypothis</a:t>
            </a:r>
            <a:r>
              <a:rPr lang="en-IN" dirty="0">
                <a:hlinkClick r:id="rId2"/>
              </a:rPr>
              <a:t> testing </a:t>
            </a:r>
            <a:r>
              <a:rPr lang="en-IN" dirty="0" err="1">
                <a:hlinkClick r:id="rId2"/>
              </a:rPr>
              <a:t>Assessment.ipynb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325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Shobha Poojari M</cp:lastModifiedBy>
  <cp:revision>4</cp:revision>
  <dcterms:created xsi:type="dcterms:W3CDTF">2015-11-14T12:07:48Z</dcterms:created>
  <dcterms:modified xsi:type="dcterms:W3CDTF">2022-09-14T08:15:18Z</dcterms:modified>
</cp:coreProperties>
</file>