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D93C610-7FB0-49DD-1CF7-622CB2C4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Car prices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Data Analysis –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Module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8" y="4455621"/>
            <a:ext cx="7543800" cy="114300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An overview of dataset analysis using </a:t>
            </a:r>
            <a:r>
              <a:rPr lang="en-US" sz="2400" cap="all" spc="200" dirty="0" err="1">
                <a:solidFill>
                  <a:schemeClr val="tx1"/>
                </a:solidFill>
                <a:latin typeface="+mj-lt"/>
              </a:rPr>
              <a:t>Dask</a:t>
            </a: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By </a:t>
            </a: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Shobharani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7528017" cy="709865"/>
          </a:xfrm>
        </p:spPr>
        <p:txBody>
          <a:bodyPr/>
          <a:lstStyle/>
          <a:p>
            <a:r>
              <a:rPr dirty="0"/>
              <a:t>Loading </a:t>
            </a:r>
            <a:r>
              <a:rPr lang="en-US" dirty="0"/>
              <a:t>CSV </a:t>
            </a:r>
            <a:r>
              <a:rPr dirty="0"/>
              <a:t>Data </a:t>
            </a:r>
            <a:r>
              <a:rPr lang="en-US" dirty="0"/>
              <a:t>using </a:t>
            </a:r>
            <a:r>
              <a:rPr dirty="0"/>
              <a:t>with </a:t>
            </a:r>
            <a:r>
              <a:rPr dirty="0" err="1"/>
              <a:t>Dask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79" y="2153959"/>
            <a:ext cx="8946480" cy="4023360"/>
          </a:xfrm>
        </p:spPr>
        <p:txBody>
          <a:bodyPr/>
          <a:lstStyle/>
          <a:p>
            <a:r>
              <a:rPr dirty="0"/>
              <a:t>To load data using </a:t>
            </a:r>
            <a:r>
              <a:rPr dirty="0" err="1"/>
              <a:t>Dask</a:t>
            </a:r>
            <a:r>
              <a:rPr dirty="0"/>
              <a:t>, use the </a:t>
            </a:r>
            <a:r>
              <a:rPr dirty="0" err="1"/>
              <a:t>read_csv</a:t>
            </a:r>
            <a:r>
              <a:rPr dirty="0"/>
              <a:t> method: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dask.dataframe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dd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Load CSV using </a:t>
            </a:r>
            <a:r>
              <a:rPr lang="en-IN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Dask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dd.read_csv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'car_prices.csv'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4726-3CBC-5044-1BC6-8EFD0093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3903728"/>
            <a:ext cx="9144000" cy="2433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shape of the dataset can be obtained using df.shape. This provides the number of rows and columns.</a:t>
            </a:r>
          </a:p>
          <a:p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the dataset:"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df.shape[</a:t>
            </a:r>
            <a:r>
              <a:rPr lang="en-US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"rows and"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(df.columns), 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"columns"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456DD-2DA1-C99C-A74B-12FA00F5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1" y="4783025"/>
            <a:ext cx="9144000" cy="156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27417-41C4-A746-A88E-2D7D5884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76" y="803751"/>
            <a:ext cx="3378008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types of the dataset can be listed using </a:t>
            </a:r>
            <a:r>
              <a:rPr lang="en-US" dirty="0" err="1">
                <a:solidFill>
                  <a:srgbClr val="FFFFFF"/>
                </a:solidFill>
              </a:rPr>
              <a:t>df.dtypes</a:t>
            </a:r>
            <a:r>
              <a:rPr lang="en-US" dirty="0">
                <a:solidFill>
                  <a:srgbClr val="FFFFFF"/>
                </a:solidFill>
              </a:rPr>
              <a:t>, which shows the type for each column.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Top 20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E42F-A4A5-DF1E-9A8C-2B796FED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55" y="1613405"/>
            <a:ext cx="4793650" cy="3631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Display the top 20 rows of the dataset using df.head(20).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Bottom 20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BD47D-7017-53CD-B685-AE7D6E0F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55" y="1439636"/>
            <a:ext cx="4793650" cy="39787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Display the bottom 20 rows of the dataset using df.tail(20).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32" y="2273634"/>
            <a:ext cx="8794678" cy="4023360"/>
          </a:xfrm>
        </p:spPr>
        <p:txBody>
          <a:bodyPr>
            <a:normAutofit/>
          </a:bodyPr>
          <a:lstStyle/>
          <a:p>
            <a:r>
              <a:rPr lang="en-US" sz="1400" dirty="0"/>
              <a:t>Hypothesis 1: Car price correlates positively with the number of cylinders.</a:t>
            </a:r>
          </a:p>
          <a:p>
            <a:r>
              <a:rPr lang="en-US" sz="1400" dirty="0"/>
              <a:t>    Null Hypothesis (H0): There is no correlation between car price and the number of cylinders.</a:t>
            </a:r>
          </a:p>
          <a:p>
            <a:r>
              <a:rPr lang="en-US" sz="1400" dirty="0"/>
              <a:t>    Alternate Hypothesis (H1): There is a positive correlation between car price and the number of cylinders.</a:t>
            </a:r>
          </a:p>
          <a:p>
            <a:r>
              <a:rPr lang="en-US" sz="1400" dirty="0"/>
              <a:t>Hypothesis 2: Cars with higher horsepower tend to have higher prices.</a:t>
            </a:r>
          </a:p>
          <a:p>
            <a:r>
              <a:rPr lang="en-US" sz="1400" dirty="0"/>
              <a:t>    Null Hypothesis (H0): There is no correlation between car price and horsepower.</a:t>
            </a:r>
          </a:p>
          <a:p>
            <a:r>
              <a:rPr lang="en-US" sz="1400" dirty="0"/>
              <a:t>    Alternate Hypothesis (H1): There is a positive correlation between car price and horsepower.</a:t>
            </a:r>
          </a:p>
          <a:p>
            <a:r>
              <a:rPr lang="en-US" sz="1400" dirty="0"/>
              <a:t>Hypothesis 3: Fuel efficiency (mpg) negatively correlates with price.</a:t>
            </a:r>
          </a:p>
          <a:p>
            <a:r>
              <a:rPr lang="en-US" sz="1400" dirty="0"/>
              <a:t>    Null Hypothesis (H0): There is no correlation between car price and fuel efficiency (mpg).</a:t>
            </a:r>
          </a:p>
          <a:p>
            <a:r>
              <a:rPr lang="en-US" sz="1400" dirty="0"/>
              <a:t>    Alternate Hypothesis (H1): There is a negative correlation between car price and fuel efficiency (mpg).</a:t>
            </a:r>
          </a:p>
          <a:p>
            <a:pPr marL="0" indent="0">
              <a:buNone/>
            </a:pP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B9CB-762D-7E9E-64E6-E28B36CA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3647-5CF0-C646-43D0-29D2256B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86" y="2503281"/>
            <a:ext cx="8321041" cy="4023360"/>
          </a:xfrm>
        </p:spPr>
        <p:txBody>
          <a:bodyPr>
            <a:noAutofit/>
          </a:bodyPr>
          <a:lstStyle/>
          <a:p>
            <a:r>
              <a:rPr lang="en-US" sz="1400" dirty="0"/>
              <a:t>Hypothesis 4: Cars from certain brands (e.g., luxury brands) have higher average prices.</a:t>
            </a:r>
          </a:p>
          <a:p>
            <a:r>
              <a:rPr lang="en-US" sz="1400" dirty="0"/>
              <a:t>    Null Hypothesis (H0): There is no difference in average prices between luxury and non-luxury car brands.</a:t>
            </a:r>
          </a:p>
          <a:p>
            <a:r>
              <a:rPr lang="en-US" sz="1400" dirty="0"/>
              <a:t>    Alternate Hypothesis (H1): Luxury car brands have a higher average price compared to non-luxury brands.</a:t>
            </a:r>
          </a:p>
          <a:p>
            <a:r>
              <a:rPr lang="en-US" sz="1400" dirty="0"/>
              <a:t>Hypothesis 5: The age of the car (model year) inversely affects the price.</a:t>
            </a:r>
          </a:p>
          <a:p>
            <a:r>
              <a:rPr lang="en-US" sz="1400" dirty="0"/>
              <a:t>    Null Hypothesis (H0): There is no correlation between car price and model year.</a:t>
            </a:r>
          </a:p>
          <a:p>
            <a:r>
              <a:rPr lang="en-US" sz="1400" dirty="0"/>
              <a:t>    Alternate Hypothesis (H1): There is a negative correlation between car price and model year (older cars are cheaper).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285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7" y="286604"/>
            <a:ext cx="8558373" cy="1450757"/>
          </a:xfrm>
        </p:spPr>
        <p:txBody>
          <a:bodyPr>
            <a:normAutofit/>
          </a:bodyPr>
          <a:lstStyle/>
          <a:p>
            <a:r>
              <a:rPr dirty="0"/>
              <a:t>Classification or Prediction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4" y="2153959"/>
            <a:ext cx="9154273" cy="4023360"/>
          </a:xfrm>
        </p:spPr>
        <p:txBody>
          <a:bodyPr>
            <a:normAutofit/>
          </a:bodyPr>
          <a:lstStyle/>
          <a:p>
            <a:r>
              <a:rPr lang="en-US" sz="1600" dirty="0"/>
              <a:t>Prediction: </a:t>
            </a:r>
          </a:p>
          <a:p>
            <a:r>
              <a:rPr lang="en-US" sz="1600" dirty="0"/>
              <a:t>I would suggest a </a:t>
            </a:r>
            <a:r>
              <a:rPr lang="en-US" sz="1600" b="1" dirty="0"/>
              <a:t>prediction</a:t>
            </a:r>
            <a:r>
              <a:rPr lang="en-US" sz="1600" dirty="0"/>
              <a:t> experiment focusing on car price prediction. </a:t>
            </a:r>
          </a:p>
          <a:p>
            <a:r>
              <a:rPr lang="en-US" sz="1600" dirty="0"/>
              <a:t>Here's why:</a:t>
            </a:r>
          </a:p>
          <a:p>
            <a:r>
              <a:rPr lang="en-US" sz="1600" dirty="0"/>
              <a:t>Reasons for Prediction:    Continuous Target Variable: The target variable you're interested in, "</a:t>
            </a:r>
            <a:r>
              <a:rPr lang="en-US" sz="1600" dirty="0" err="1"/>
              <a:t>sellingprice</a:t>
            </a:r>
            <a:r>
              <a:rPr lang="en-US" sz="1600" dirty="0"/>
              <a:t>," is continuous (numerical values). </a:t>
            </a:r>
          </a:p>
          <a:p>
            <a:r>
              <a:rPr lang="en-US" sz="1600" dirty="0"/>
              <a:t>Classification is typically used for categorical target variables (e.g., predicting if a car is "luxury" or "non-luxury"). </a:t>
            </a:r>
          </a:p>
          <a:p>
            <a:r>
              <a:rPr lang="en-US" sz="1600" dirty="0"/>
              <a:t>Prediction is better suited for estimating continuous values like price.</a:t>
            </a:r>
          </a:p>
          <a:p>
            <a:r>
              <a:rPr lang="en-US" sz="1600" dirty="0"/>
              <a:t>Granular Insights: Predicting the actual selling price provides more granular and actionable insights than simply classifying cars into categories. Knowing the estimated price allows for better decision-making in buying, selling, or pricing strategies.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560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 Boardroom</vt:lpstr>
      <vt:lpstr>Car prices  Data Analysis –  Module 1 </vt:lpstr>
      <vt:lpstr>Loading CSV Data using with Dask</vt:lpstr>
      <vt:lpstr>Data Shape</vt:lpstr>
      <vt:lpstr>Data Types</vt:lpstr>
      <vt:lpstr>Top 20 Rows</vt:lpstr>
      <vt:lpstr>Bottom 20 Rows</vt:lpstr>
      <vt:lpstr>Hypotheses</vt:lpstr>
      <vt:lpstr>Hypothesis</vt:lpstr>
      <vt:lpstr>Classification or Prediction Experiment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Module 1 Analysis</dc:title>
  <dc:subject/>
  <dc:creator/>
  <cp:keywords/>
  <dc:description>generated using python-pptx</dc:description>
  <cp:lastModifiedBy>Shobharani Polasa</cp:lastModifiedBy>
  <cp:revision>9</cp:revision>
  <dcterms:created xsi:type="dcterms:W3CDTF">2013-01-27T09:14:16Z</dcterms:created>
  <dcterms:modified xsi:type="dcterms:W3CDTF">2024-04-09T19:31:15Z</dcterms:modified>
  <cp:category/>
</cp:coreProperties>
</file>