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6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5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7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9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2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D93C610-7FB0-49DD-1CF7-622CB2C40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0143" r="4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Car prices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Data Analysis –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Module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038" y="4455621"/>
            <a:ext cx="7543800" cy="114300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Module 2 Deliverable</a:t>
            </a:r>
            <a:endParaRPr lang="en-US" sz="2400" cap="all" spc="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By </a:t>
            </a: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Shobharani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1164-A865-BA38-68A1-748C85C0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7548320" cy="7069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Have &lt;=10 Visualizations : Visualization 1: Correlation Heatmap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A2A70-A28C-876A-C9A8-9BDEAE59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62" y="1974567"/>
            <a:ext cx="4954445" cy="469433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87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2513-F4F9-24EC-C636-E2FEDC61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7846515" cy="709865"/>
          </a:xfrm>
        </p:spPr>
        <p:txBody>
          <a:bodyPr/>
          <a:lstStyle/>
          <a:p>
            <a:r>
              <a:rPr lang="en-US" dirty="0"/>
              <a:t>Visualization 2: </a:t>
            </a:r>
            <a:br>
              <a:rPr lang="en-US" dirty="0"/>
            </a:br>
            <a:r>
              <a:rPr lang="en-US" dirty="0"/>
              <a:t>Distribution vs Number of Cars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10E18-A686-6075-5ADC-0925D0C9B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231" y="2489200"/>
            <a:ext cx="4941563" cy="3530600"/>
          </a:xfrm>
        </p:spPr>
      </p:pic>
    </p:spTree>
    <p:extLst>
      <p:ext uri="{BB962C8B-B14F-4D97-AF65-F5344CB8AC3E}">
        <p14:creationId xmlns:p14="http://schemas.microsoft.com/office/powerpoint/2010/main" val="37733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EDEB-0DD2-E662-A1A4-3F3C712A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7661581" cy="709865"/>
          </a:xfrm>
        </p:spPr>
        <p:txBody>
          <a:bodyPr/>
          <a:lstStyle/>
          <a:p>
            <a:r>
              <a:rPr lang="en-US" dirty="0"/>
              <a:t>Visualization 3 : Price vs Condition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CAFD8-8177-5D4B-98C6-5BF24BBA2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426" y="2489200"/>
            <a:ext cx="5051172" cy="3530600"/>
          </a:xfrm>
        </p:spPr>
      </p:pic>
    </p:spTree>
    <p:extLst>
      <p:ext uri="{BB962C8B-B14F-4D97-AF65-F5344CB8AC3E}">
        <p14:creationId xmlns:p14="http://schemas.microsoft.com/office/powerpoint/2010/main" val="247374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5D3D-75E1-C296-82D4-44162EE9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Export Final Dataset as Parquet and CSV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75441-8073-94D7-2819-C8B93D328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5" y="2816541"/>
            <a:ext cx="7393844" cy="2495422"/>
          </a:xfrm>
        </p:spPr>
      </p:pic>
    </p:spTree>
    <p:extLst>
      <p:ext uri="{BB962C8B-B14F-4D97-AF65-F5344CB8AC3E}">
        <p14:creationId xmlns:p14="http://schemas.microsoft.com/office/powerpoint/2010/main" val="369033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3328-7288-9E5C-ED29-5923F85C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5" y="2603500"/>
            <a:ext cx="4797985" cy="3416300"/>
          </a:xfrm>
        </p:spPr>
        <p:txBody>
          <a:bodyPr anchor="ctr">
            <a:normAutofit/>
          </a:bodyPr>
          <a:lstStyle/>
          <a:p>
            <a:r>
              <a:rPr lang="en-US"/>
              <a:t>Thank you</a:t>
            </a:r>
            <a:endParaRPr lang="en-IN" dirty="0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3C89BF05-4C35-E4D7-C590-2CAB9CB4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428" y="3154514"/>
            <a:ext cx="2310036" cy="23100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31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Clean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EC9E3-1E80-53F5-4ACD-E717F792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927" y="2807004"/>
            <a:ext cx="8152145" cy="2134865"/>
          </a:xfrm>
        </p:spPr>
      </p:pic>
    </p:spTree>
    <p:extLst>
      <p:ext uri="{BB962C8B-B14F-4D97-AF65-F5344CB8AC3E}">
        <p14:creationId xmlns:p14="http://schemas.microsoft.com/office/powerpoint/2010/main" val="363547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For categorical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6FACC-A68C-3AD9-D87E-45985647F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91" y="2271942"/>
            <a:ext cx="7550935" cy="3983967"/>
          </a:xfrm>
        </p:spPr>
      </p:pic>
    </p:spTree>
    <p:extLst>
      <p:ext uri="{BB962C8B-B14F-4D97-AF65-F5344CB8AC3E}">
        <p14:creationId xmlns:p14="http://schemas.microsoft.com/office/powerpoint/2010/main" val="413878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7579387" cy="709865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to show only columns without any missing values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CCD83-0733-C029-4E80-2FDC79B5C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73" y="2805641"/>
            <a:ext cx="8739929" cy="2632102"/>
          </a:xfrm>
        </p:spPr>
      </p:pic>
    </p:spTree>
    <p:extLst>
      <p:ext uri="{BB962C8B-B14F-4D97-AF65-F5344CB8AC3E}">
        <p14:creationId xmlns:p14="http://schemas.microsoft.com/office/powerpoint/2010/main" val="265729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351745"/>
            <a:ext cx="7867064" cy="2042133"/>
          </a:xfrm>
        </p:spPr>
        <p:txBody>
          <a:bodyPr/>
          <a:lstStyle/>
          <a:p>
            <a:r>
              <a:rPr lang="en-US" dirty="0"/>
              <a:t>2. Feature Engineer Based off of your experiment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CDB0-C8A6-73FE-6DA3-D47D1288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Date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49047-AE3D-630C-3DBA-6C974612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9231"/>
            <a:ext cx="9144000" cy="34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8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 before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39C8-3E36-49F8-4403-0B53922DC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338" y="1636963"/>
            <a:ext cx="6647480" cy="5004832"/>
          </a:xfrm>
        </p:spPr>
      </p:pic>
    </p:spTree>
    <p:extLst>
      <p:ext uri="{BB962C8B-B14F-4D97-AF65-F5344CB8AC3E}">
        <p14:creationId xmlns:p14="http://schemas.microsoft.com/office/powerpoint/2010/main" val="34016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Perform EDA Based off of your Hypotheses</a:t>
            </a:r>
            <a:br>
              <a:rPr lang="en-US" sz="2500" dirty="0"/>
            </a:br>
            <a:endParaRPr lang="en-IN" sz="2500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529D96B3-AD9D-0A62-1047-CF5B0861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9" y="2036212"/>
            <a:ext cx="4908057" cy="449087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75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40AA-4C9E-6E0D-F441-168B40E7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7117050" cy="709865"/>
          </a:xfrm>
        </p:spPr>
        <p:txBody>
          <a:bodyPr/>
          <a:lstStyle/>
          <a:p>
            <a:r>
              <a:rPr lang="en-US" sz="2300" dirty="0"/>
              <a:t>Hypothesis 2: Luxury vs. Non-Luxury Brand Prices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03338-7633-526E-2C9B-3E76EBCE3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824" y="2489199"/>
            <a:ext cx="4984846" cy="3908935"/>
          </a:xfrm>
        </p:spPr>
      </p:pic>
    </p:spTree>
    <p:extLst>
      <p:ext uri="{BB962C8B-B14F-4D97-AF65-F5344CB8AC3E}">
        <p14:creationId xmlns:p14="http://schemas.microsoft.com/office/powerpoint/2010/main" val="186364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7714-CF32-09D0-A4B2-E907039C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Hypothesis 3: Car Age vs. Price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CE726-D57D-F951-E5AB-64E2E7441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785" y="2170700"/>
            <a:ext cx="5749857" cy="4229699"/>
          </a:xfrm>
        </p:spPr>
      </p:pic>
    </p:spTree>
    <p:extLst>
      <p:ext uri="{BB962C8B-B14F-4D97-AF65-F5344CB8AC3E}">
        <p14:creationId xmlns:p14="http://schemas.microsoft.com/office/powerpoint/2010/main" val="760420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111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Lato</vt:lpstr>
      <vt:lpstr>Wingdings 3</vt:lpstr>
      <vt:lpstr>Ion Boardroom</vt:lpstr>
      <vt:lpstr>Car prices  Data Analysis –  Module 2 </vt:lpstr>
      <vt:lpstr>1. Clean the Dataset</vt:lpstr>
      <vt:lpstr> For categorical columns</vt:lpstr>
      <vt:lpstr>DataFrame to show only columns without any missing values</vt:lpstr>
      <vt:lpstr>2. Feature Engineer Based off of your experiment Transformation</vt:lpstr>
      <vt:lpstr>Data type before conversion</vt:lpstr>
      <vt:lpstr>Perform EDA Based off of your Hypotheses </vt:lpstr>
      <vt:lpstr>Hypothesis 2: Luxury vs. Non-Luxury Brand Prices </vt:lpstr>
      <vt:lpstr>Hypothesis 3: Car Age vs. Price</vt:lpstr>
      <vt:lpstr>Have &lt;=10 Visualizations : Visualization 1: Correlation Heatmap </vt:lpstr>
      <vt:lpstr>Visualization 2:  Distribution vs Number of Cars</vt:lpstr>
      <vt:lpstr>Visualization 3 : Price vs Condition</vt:lpstr>
      <vt:lpstr>4. Export Final Dataset as Parquet and CSV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 Module 1 Analysis</dc:title>
  <dc:subject/>
  <dc:creator/>
  <cp:keywords/>
  <dc:description>generated using python-pptx</dc:description>
  <cp:lastModifiedBy>Shobharani Polasa</cp:lastModifiedBy>
  <cp:revision>14</cp:revision>
  <dcterms:created xsi:type="dcterms:W3CDTF">2013-01-27T09:14:16Z</dcterms:created>
  <dcterms:modified xsi:type="dcterms:W3CDTF">2024-04-09T19:56:43Z</dcterms:modified>
  <cp:category/>
</cp:coreProperties>
</file>