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0"/>
  </p:notesMasterIdLst>
  <p:handoutMasterIdLst>
    <p:handoutMasterId r:id="rId21"/>
  </p:handoutMasterIdLst>
  <p:sldIdLst>
    <p:sldId id="360" r:id="rId2"/>
    <p:sldId id="361" r:id="rId3"/>
    <p:sldId id="331" r:id="rId4"/>
    <p:sldId id="373" r:id="rId5"/>
    <p:sldId id="333" r:id="rId6"/>
    <p:sldId id="343" r:id="rId7"/>
    <p:sldId id="376" r:id="rId8"/>
    <p:sldId id="362" r:id="rId9"/>
    <p:sldId id="259" r:id="rId10"/>
    <p:sldId id="260" r:id="rId11"/>
    <p:sldId id="261" r:id="rId12"/>
    <p:sldId id="262" r:id="rId13"/>
    <p:sldId id="263" r:id="rId14"/>
    <p:sldId id="264" r:id="rId15"/>
    <p:sldId id="265" r:id="rId16"/>
    <p:sldId id="266" r:id="rId17"/>
    <p:sldId id="267" r:id="rId18"/>
    <p:sldId id="374" r:id="rId19"/>
  </p:sldIdLst>
  <p:sldSz cx="9144000" cy="5143500" type="screen16x9"/>
  <p:notesSz cx="6938963" cy="9236075"/>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34B"/>
    <a:srgbClr val="C382FF"/>
    <a:srgbClr val="000000"/>
    <a:srgbClr val="FFF04B"/>
    <a:srgbClr val="FFF34D"/>
    <a:srgbClr val="FAF14D"/>
    <a:srgbClr val="878791"/>
    <a:srgbClr val="FBEF53"/>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44" autoAdjust="0"/>
    <p:restoredTop sz="91564" autoAdjust="0"/>
  </p:normalViewPr>
  <p:slideViewPr>
    <p:cSldViewPr snapToGrid="0">
      <p:cViewPr varScale="1">
        <p:scale>
          <a:sx n="153" d="100"/>
          <a:sy n="153" d="100"/>
        </p:scale>
        <p:origin x="176" y="192"/>
      </p:cViewPr>
      <p:guideLst>
        <p:guide pos="2880"/>
        <p:guide orient="horz" pos="1620"/>
      </p:guideLst>
    </p:cSldViewPr>
  </p:slideViewPr>
  <p:notesTextViewPr>
    <p:cViewPr>
      <p:scale>
        <a:sx n="3" d="2"/>
        <a:sy n="3" d="2"/>
      </p:scale>
      <p:origin x="0" y="0"/>
    </p:cViewPr>
  </p:notesTextViewPr>
  <p:notesViewPr>
    <p:cSldViewPr snapToGrid="0" showGuides="1">
      <p:cViewPr varScale="1">
        <p:scale>
          <a:sx n="88" d="100"/>
          <a:sy n="88"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672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0650" y="0"/>
            <a:ext cx="3006725" cy="463550"/>
          </a:xfrm>
          <a:prstGeom prst="rect">
            <a:avLst/>
          </a:prstGeom>
        </p:spPr>
        <p:txBody>
          <a:bodyPr vert="horz" lIns="91440" tIns="45720" rIns="91440" bIns="45720" rtlCol="0"/>
          <a:lstStyle>
            <a:lvl1pPr algn="r">
              <a:defRPr sz="1200"/>
            </a:lvl1pPr>
          </a:lstStyle>
          <a:p>
            <a:fld id="{39C1B8F1-BEC6-4056-8AC6-AC7CD63B51ED}" type="datetimeFigureOut">
              <a:rPr lang="en-US" smtClean="0"/>
              <a:t>1/24/24</a:t>
            </a:fld>
            <a:endParaRPr lang="en-US"/>
          </a:p>
        </p:txBody>
      </p:sp>
      <p:sp>
        <p:nvSpPr>
          <p:cNvPr id="4" name="Footer Placeholder 3"/>
          <p:cNvSpPr>
            <a:spLocks noGrp="1"/>
          </p:cNvSpPr>
          <p:nvPr>
            <p:ph type="ftr" sz="quarter" idx="2"/>
          </p:nvPr>
        </p:nvSpPr>
        <p:spPr>
          <a:xfrm>
            <a:off x="0" y="8772525"/>
            <a:ext cx="300672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0650" y="8772525"/>
            <a:ext cx="3006725" cy="463550"/>
          </a:xfrm>
          <a:prstGeom prst="rect">
            <a:avLst/>
          </a:prstGeom>
        </p:spPr>
        <p:txBody>
          <a:bodyPr vert="horz" lIns="91440" tIns="45720" rIns="91440" bIns="45720" rtlCol="0" anchor="b"/>
          <a:lstStyle>
            <a:lvl1pPr algn="r">
              <a:defRPr sz="1200"/>
            </a:lvl1pPr>
          </a:lstStyle>
          <a:p>
            <a:fld id="{E77C1AB1-B9E8-472C-B856-26A5221C6AD4}" type="slidenum">
              <a:rPr lang="en-US" smtClean="0"/>
              <a:t>‹#›</a:t>
            </a:fld>
            <a:endParaRPr lang="en-US"/>
          </a:p>
        </p:txBody>
      </p:sp>
    </p:spTree>
    <p:extLst>
      <p:ext uri="{BB962C8B-B14F-4D97-AF65-F5344CB8AC3E}">
        <p14:creationId xmlns:p14="http://schemas.microsoft.com/office/powerpoint/2010/main" val="1954045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6884" cy="463408"/>
          </a:xfrm>
          <a:prstGeom prst="rect">
            <a:avLst/>
          </a:prstGeom>
        </p:spPr>
        <p:txBody>
          <a:bodyPr vert="horz" lIns="92428" tIns="46214" rIns="92428" bIns="46214" rtlCol="0"/>
          <a:lstStyle>
            <a:lvl1pPr algn="l">
              <a:defRPr sz="1200"/>
            </a:lvl1pPr>
          </a:lstStyle>
          <a:p>
            <a:endParaRPr lang="en-US">
              <a:latin typeface="Kievit Slab Offc Book" panose="02010604030101020102" pitchFamily="2" charset="0"/>
            </a:endParaRPr>
          </a:p>
        </p:txBody>
      </p:sp>
      <p:sp>
        <p:nvSpPr>
          <p:cNvPr id="3" name="Date Placeholder 2"/>
          <p:cNvSpPr>
            <a:spLocks noGrp="1"/>
          </p:cNvSpPr>
          <p:nvPr>
            <p:ph type="dt" idx="1"/>
          </p:nvPr>
        </p:nvSpPr>
        <p:spPr>
          <a:xfrm>
            <a:off x="3930473" y="0"/>
            <a:ext cx="3006884" cy="463408"/>
          </a:xfrm>
          <a:prstGeom prst="rect">
            <a:avLst/>
          </a:prstGeom>
        </p:spPr>
        <p:txBody>
          <a:bodyPr vert="horz" lIns="92428" tIns="46214" rIns="92428" bIns="46214" rtlCol="0"/>
          <a:lstStyle>
            <a:lvl1pPr algn="r">
              <a:defRPr sz="1200"/>
            </a:lvl1pPr>
          </a:lstStyle>
          <a:p>
            <a:fld id="{E520E0F3-FA9E-4B49-8409-FC67BECA39AB}" type="datetimeFigureOut">
              <a:rPr lang="en-US" smtClean="0">
                <a:latin typeface="Kievit Slab Offc Book" panose="02010604030101020102" pitchFamily="2" charset="0"/>
              </a:rPr>
              <a:t>1/24/24</a:t>
            </a:fld>
            <a:endParaRPr lang="en-US">
              <a:latin typeface="Kievit Slab Offc Book" panose="02010604030101020102" pitchFamily="2" charset="0"/>
            </a:endParaRPr>
          </a:p>
        </p:txBody>
      </p:sp>
      <p:sp>
        <p:nvSpPr>
          <p:cNvPr id="4" name="Slide Image Placeholder 3"/>
          <p:cNvSpPr>
            <a:spLocks noGrp="1" noRot="1" noChangeAspect="1"/>
          </p:cNvSpPr>
          <p:nvPr>
            <p:ph type="sldImg" idx="2"/>
          </p:nvPr>
        </p:nvSpPr>
        <p:spPr>
          <a:xfrm>
            <a:off x="698500" y="1154113"/>
            <a:ext cx="5541963" cy="3117850"/>
          </a:xfrm>
          <a:prstGeom prst="rect">
            <a:avLst/>
          </a:prstGeom>
          <a:noFill/>
          <a:ln w="12700">
            <a:solidFill>
              <a:prstClr val="black"/>
            </a:solidFill>
          </a:ln>
        </p:spPr>
        <p:txBody>
          <a:bodyPr vert="horz" lIns="92428" tIns="46214" rIns="92428" bIns="46214" rtlCol="0" anchor="ctr"/>
          <a:lstStyle/>
          <a:p>
            <a:endParaRPr lang="en-US">
              <a:latin typeface="Kievit Slab Offc Book" panose="02010604030101020102" pitchFamily="2" charset="0"/>
            </a:endParaRPr>
          </a:p>
        </p:txBody>
      </p:sp>
      <p:sp>
        <p:nvSpPr>
          <p:cNvPr id="5" name="Notes Placeholder 4"/>
          <p:cNvSpPr>
            <a:spLocks noGrp="1"/>
          </p:cNvSpPr>
          <p:nvPr>
            <p:ph type="body" sz="quarter" idx="3"/>
          </p:nvPr>
        </p:nvSpPr>
        <p:spPr>
          <a:xfrm>
            <a:off x="693897" y="4444861"/>
            <a:ext cx="5551170" cy="3636705"/>
          </a:xfrm>
          <a:prstGeom prst="rect">
            <a:avLst/>
          </a:prstGeom>
        </p:spPr>
        <p:txBody>
          <a:bodyPr vert="horz" lIns="92428" tIns="46214" rIns="92428" bIns="462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06884" cy="463407"/>
          </a:xfrm>
          <a:prstGeom prst="rect">
            <a:avLst/>
          </a:prstGeom>
        </p:spPr>
        <p:txBody>
          <a:bodyPr vert="horz" lIns="92428" tIns="46214" rIns="92428" bIns="46214" rtlCol="0" anchor="b"/>
          <a:lstStyle>
            <a:lvl1pPr algn="l">
              <a:defRPr sz="1200"/>
            </a:lvl1pPr>
          </a:lstStyle>
          <a:p>
            <a:endParaRPr lang="en-US">
              <a:latin typeface="Kievit Slab Offc Book" panose="02010604030101020102" pitchFamily="2" charset="0"/>
            </a:endParaRPr>
          </a:p>
        </p:txBody>
      </p:sp>
      <p:sp>
        <p:nvSpPr>
          <p:cNvPr id="7" name="Slide Number Placeholder 6"/>
          <p:cNvSpPr>
            <a:spLocks noGrp="1"/>
          </p:cNvSpPr>
          <p:nvPr>
            <p:ph type="sldNum" sz="quarter" idx="5"/>
          </p:nvPr>
        </p:nvSpPr>
        <p:spPr>
          <a:xfrm>
            <a:off x="3930473" y="8772669"/>
            <a:ext cx="3006884" cy="463407"/>
          </a:xfrm>
          <a:prstGeom prst="rect">
            <a:avLst/>
          </a:prstGeom>
        </p:spPr>
        <p:txBody>
          <a:bodyPr vert="horz" lIns="92428" tIns="46214" rIns="92428" bIns="46214" rtlCol="0" anchor="b"/>
          <a:lstStyle>
            <a:lvl1pPr algn="r">
              <a:defRPr sz="1200"/>
            </a:lvl1pPr>
          </a:lstStyle>
          <a:p>
            <a:fld id="{525673E9-400A-464F-A094-A5B29325663B}" type="slidenum">
              <a:rPr lang="en-US" smtClean="0">
                <a:latin typeface="Kievit Slab Offc Book" panose="02010604030101020102" pitchFamily="2" charset="0"/>
              </a:rPr>
              <a:t>‹#›</a:t>
            </a:fld>
            <a:endParaRPr lang="en-US">
              <a:latin typeface="Kievit Slab Offc Book" panose="02010604030101020102" pitchFamily="2" charset="0"/>
            </a:endParaRPr>
          </a:p>
        </p:txBody>
      </p:sp>
    </p:spTree>
    <p:extLst>
      <p:ext uri="{BB962C8B-B14F-4D97-AF65-F5344CB8AC3E}">
        <p14:creationId xmlns:p14="http://schemas.microsoft.com/office/powerpoint/2010/main" val="409704066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Kievit Slab Offc Book" panose="02010604030101020102" pitchFamily="2" charset="0"/>
        <a:ea typeface="+mn-ea"/>
        <a:cs typeface="+mn-cs"/>
        <a:sym typeface="Kievit Slab Offc Book" panose="02010604030101020102" pitchFamily="2" charset="0"/>
      </a:defRPr>
    </a:lvl1pPr>
    <a:lvl2pPr marL="342900" algn="l" defTabSz="685800" rtl="0" eaLnBrk="1" latinLnBrk="0" hangingPunct="1">
      <a:defRPr sz="900" kern="1200">
        <a:solidFill>
          <a:schemeClr val="tx1"/>
        </a:solidFill>
        <a:latin typeface="Kievit Slab Offc Book" panose="02010604030101020102" pitchFamily="2" charset="0"/>
        <a:ea typeface="+mn-ea"/>
        <a:cs typeface="+mn-cs"/>
        <a:sym typeface="Kievit Slab Offc Book" panose="02010604030101020102" pitchFamily="2" charset="0"/>
      </a:defRPr>
    </a:lvl2pPr>
    <a:lvl3pPr marL="685800" algn="l" defTabSz="685800" rtl="0" eaLnBrk="1" latinLnBrk="0" hangingPunct="1">
      <a:defRPr sz="900" kern="1200">
        <a:solidFill>
          <a:schemeClr val="tx1"/>
        </a:solidFill>
        <a:latin typeface="Kievit Slab Offc Book" panose="02010604030101020102" pitchFamily="2" charset="0"/>
        <a:ea typeface="+mn-ea"/>
        <a:cs typeface="+mn-cs"/>
        <a:sym typeface="Kievit Slab Offc Book" panose="02010604030101020102" pitchFamily="2" charset="0"/>
      </a:defRPr>
    </a:lvl3pPr>
    <a:lvl4pPr marL="1028700" algn="l" defTabSz="685800" rtl="0" eaLnBrk="1" latinLnBrk="0" hangingPunct="1">
      <a:defRPr sz="900" kern="1200">
        <a:solidFill>
          <a:schemeClr val="tx1"/>
        </a:solidFill>
        <a:latin typeface="Kievit Slab Offc Book" panose="02010604030101020102" pitchFamily="2" charset="0"/>
        <a:ea typeface="+mn-ea"/>
        <a:cs typeface="+mn-cs"/>
        <a:sym typeface="Kievit Slab Offc Book" panose="02010604030101020102" pitchFamily="2" charset="0"/>
      </a:defRPr>
    </a:lvl4pPr>
    <a:lvl5pPr marL="1371600" algn="l" defTabSz="685800" rtl="0" eaLnBrk="1" latinLnBrk="0" hangingPunct="1">
      <a:defRPr sz="900" kern="1200">
        <a:solidFill>
          <a:schemeClr val="tx1"/>
        </a:solidFill>
        <a:latin typeface="Kievit Slab Offc Book" panose="02010604030101020102" pitchFamily="2" charset="0"/>
        <a:ea typeface="+mn-ea"/>
        <a:cs typeface="+mn-cs"/>
        <a:sym typeface="Kievit Slab Offc Book" panose="02010604030101020102" pitchFamily="2" charset="0"/>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5673E9-400A-464F-A094-A5B29325663B}" type="slidenum">
              <a:rPr lang="en-US" smtClean="0">
                <a:latin typeface="Kievit Slab Offc Book" panose="02010604030101020102" pitchFamily="2" charset="0"/>
              </a:rPr>
              <a:t>2</a:t>
            </a:fld>
            <a:endParaRPr lang="en-US">
              <a:latin typeface="Kievit Slab Offc Book" panose="02010604030101020102" pitchFamily="2" charset="0"/>
            </a:endParaRPr>
          </a:p>
        </p:txBody>
      </p:sp>
    </p:spTree>
    <p:extLst>
      <p:ext uri="{BB962C8B-B14F-4D97-AF65-F5344CB8AC3E}">
        <p14:creationId xmlns:p14="http://schemas.microsoft.com/office/powerpoint/2010/main" val="1934133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9:notes"/>
          <p:cNvSpPr txBox="1">
            <a:spLocks noGrp="1"/>
          </p:cNvSpPr>
          <p:nvPr>
            <p:ph type="body" idx="1"/>
          </p:nvPr>
        </p:nvSpPr>
        <p:spPr>
          <a:xfrm>
            <a:off x="691833" y="4372055"/>
            <a:ext cx="5534660" cy="4141946"/>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9:notes"/>
          <p:cNvSpPr>
            <a:spLocks noGrp="1" noRot="1" noChangeAspect="1"/>
          </p:cNvSpPr>
          <p:nvPr>
            <p:ph type="sldImg" idx="2"/>
          </p:nvPr>
        </p:nvSpPr>
        <p:spPr>
          <a:xfrm>
            <a:off x="392113" y="690563"/>
            <a:ext cx="6134100" cy="34512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0:notes"/>
          <p:cNvSpPr txBox="1">
            <a:spLocks noGrp="1"/>
          </p:cNvSpPr>
          <p:nvPr>
            <p:ph type="body" idx="1"/>
          </p:nvPr>
        </p:nvSpPr>
        <p:spPr>
          <a:xfrm>
            <a:off x="691833" y="4372055"/>
            <a:ext cx="5534660" cy="4141946"/>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0:notes"/>
          <p:cNvSpPr>
            <a:spLocks noGrp="1" noRot="1" noChangeAspect="1"/>
          </p:cNvSpPr>
          <p:nvPr>
            <p:ph type="sldImg" idx="2"/>
          </p:nvPr>
        </p:nvSpPr>
        <p:spPr>
          <a:xfrm>
            <a:off x="392113" y="690563"/>
            <a:ext cx="6134100" cy="34512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1:notes"/>
          <p:cNvSpPr txBox="1">
            <a:spLocks noGrp="1"/>
          </p:cNvSpPr>
          <p:nvPr>
            <p:ph type="body" idx="1"/>
          </p:nvPr>
        </p:nvSpPr>
        <p:spPr>
          <a:xfrm>
            <a:off x="691833" y="4372055"/>
            <a:ext cx="5534660" cy="4141946"/>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1:notes"/>
          <p:cNvSpPr>
            <a:spLocks noGrp="1" noRot="1" noChangeAspect="1"/>
          </p:cNvSpPr>
          <p:nvPr>
            <p:ph type="sldImg" idx="2"/>
          </p:nvPr>
        </p:nvSpPr>
        <p:spPr>
          <a:xfrm>
            <a:off x="392113" y="690563"/>
            <a:ext cx="6134100" cy="34512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2:notes"/>
          <p:cNvSpPr txBox="1">
            <a:spLocks noGrp="1"/>
          </p:cNvSpPr>
          <p:nvPr>
            <p:ph type="body" idx="1"/>
          </p:nvPr>
        </p:nvSpPr>
        <p:spPr>
          <a:xfrm>
            <a:off x="691833" y="4372055"/>
            <a:ext cx="5534660" cy="4141946"/>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2:notes"/>
          <p:cNvSpPr>
            <a:spLocks noGrp="1" noRot="1" noChangeAspect="1"/>
          </p:cNvSpPr>
          <p:nvPr>
            <p:ph type="sldImg" idx="2"/>
          </p:nvPr>
        </p:nvSpPr>
        <p:spPr>
          <a:xfrm>
            <a:off x="392113" y="690563"/>
            <a:ext cx="6134100" cy="34512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3:notes"/>
          <p:cNvSpPr txBox="1">
            <a:spLocks noGrp="1"/>
          </p:cNvSpPr>
          <p:nvPr>
            <p:ph type="sldNum" idx="12"/>
          </p:nvPr>
        </p:nvSpPr>
        <p:spPr>
          <a:xfrm>
            <a:off x="3918783" y="8742512"/>
            <a:ext cx="2997941" cy="4602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336" name="Google Shape;336;p13:notes"/>
          <p:cNvSpPr>
            <a:spLocks noGrp="1" noRot="1" noChangeAspect="1"/>
          </p:cNvSpPr>
          <p:nvPr>
            <p:ph type="sldImg" idx="2"/>
          </p:nvPr>
        </p:nvSpPr>
        <p:spPr>
          <a:xfrm>
            <a:off x="392113" y="690563"/>
            <a:ext cx="6134100" cy="345122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7" name="Google Shape;337;p13:notes"/>
          <p:cNvSpPr txBox="1">
            <a:spLocks noGrp="1"/>
          </p:cNvSpPr>
          <p:nvPr>
            <p:ph type="body" idx="1"/>
          </p:nvPr>
        </p:nvSpPr>
        <p:spPr>
          <a:xfrm>
            <a:off x="922444" y="4372055"/>
            <a:ext cx="5073438" cy="414194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673E9-400A-464F-A094-A5B29325663B}" type="slidenum">
              <a:rPr lang="en-US" smtClean="0">
                <a:latin typeface="Kievit Slab Offc Book" panose="02010604030101020102" pitchFamily="2" charset="0"/>
              </a:rPr>
              <a:t>3</a:t>
            </a:fld>
            <a:endParaRPr lang="en-US">
              <a:latin typeface="Kievit Slab Offc Book" panose="02010604030101020102" pitchFamily="2" charset="0"/>
            </a:endParaRPr>
          </a:p>
        </p:txBody>
      </p:sp>
    </p:spTree>
    <p:extLst>
      <p:ext uri="{BB962C8B-B14F-4D97-AF65-F5344CB8AC3E}">
        <p14:creationId xmlns:p14="http://schemas.microsoft.com/office/powerpoint/2010/main" val="159170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a:t>
            </a:r>
          </a:p>
          <a:p>
            <a:endParaRPr lang="en-US" dirty="0"/>
          </a:p>
          <a:p>
            <a:r>
              <a:rPr lang="en-US" dirty="0"/>
              <a:t>Iran: Revolutionary Guards’ Cyber Attacks Now Directed at Rouhani Cabinet Members (2016)</a:t>
            </a:r>
          </a:p>
          <a:p>
            <a:endParaRPr lang="en-US" dirty="0"/>
          </a:p>
          <a:p>
            <a:r>
              <a:rPr lang="en-US" dirty="0"/>
              <a:t>Russia: Russia: 7-year cyberwar against </a:t>
            </a:r>
            <a:r>
              <a:rPr lang="en-US" dirty="0" err="1"/>
              <a:t>Nato</a:t>
            </a:r>
            <a:r>
              <a:rPr lang="en-US" dirty="0"/>
              <a:t>, EU and US by Kremlin-sponsored hackers The Dukes exposed (2015)</a:t>
            </a:r>
          </a:p>
          <a:p>
            <a:endParaRPr lang="en-US" dirty="0"/>
          </a:p>
          <a:p>
            <a:r>
              <a:rPr lang="en-US" dirty="0"/>
              <a:t>North Korea: http://www.cnn.com/videos/world/2015/03/17/tsr-dnt-todd-north-korea-nuclear-plant-cyberattack.cnn </a:t>
            </a:r>
          </a:p>
          <a:p>
            <a:endParaRPr lang="en-US" dirty="0"/>
          </a:p>
        </p:txBody>
      </p:sp>
      <p:sp>
        <p:nvSpPr>
          <p:cNvPr id="4" name="Slide Number Placeholder 3"/>
          <p:cNvSpPr>
            <a:spLocks noGrp="1"/>
          </p:cNvSpPr>
          <p:nvPr>
            <p:ph type="sldNum" sz="quarter" idx="10"/>
          </p:nvPr>
        </p:nvSpPr>
        <p:spPr/>
        <p:txBody>
          <a:bodyPr/>
          <a:lstStyle/>
          <a:p>
            <a:fld id="{525673E9-400A-464F-A094-A5B29325663B}" type="slidenum">
              <a:rPr lang="en-US" smtClean="0">
                <a:latin typeface="Kievit Slab Offc Book" panose="02010604030101020102" pitchFamily="2" charset="0"/>
              </a:rPr>
              <a:t>4</a:t>
            </a:fld>
            <a:endParaRPr lang="en-US">
              <a:latin typeface="Kievit Slab Offc Book" panose="02010604030101020102" pitchFamily="2" charset="0"/>
            </a:endParaRPr>
          </a:p>
        </p:txBody>
      </p:sp>
    </p:spTree>
    <p:extLst>
      <p:ext uri="{BB962C8B-B14F-4D97-AF65-F5344CB8AC3E}">
        <p14:creationId xmlns:p14="http://schemas.microsoft.com/office/powerpoint/2010/main" val="31792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dirty="0"/>
              <a:t>Cyber attacks cost the average American firm $15.4 million per year.</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1"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a:t>
            </a:r>
            <a:r>
              <a:rPr lang="en-US" sz="900" b="1" dirty="0"/>
              <a:t>The total global cost of data breaches in 2016 was $460 billion. </a:t>
            </a:r>
          </a:p>
          <a:p>
            <a:endParaRPr lang="en-US" dirty="0"/>
          </a:p>
        </p:txBody>
      </p:sp>
      <p:sp>
        <p:nvSpPr>
          <p:cNvPr id="4" name="Slide Number Placeholder 3"/>
          <p:cNvSpPr>
            <a:spLocks noGrp="1"/>
          </p:cNvSpPr>
          <p:nvPr>
            <p:ph type="sldNum" sz="quarter" idx="10"/>
          </p:nvPr>
        </p:nvSpPr>
        <p:spPr/>
        <p:txBody>
          <a:bodyPr/>
          <a:lstStyle/>
          <a:p>
            <a:fld id="{525673E9-400A-464F-A094-A5B29325663B}" type="slidenum">
              <a:rPr lang="en-US" smtClean="0">
                <a:latin typeface="Kievit Slab Offc Book" panose="02010604030101020102" pitchFamily="2" charset="0"/>
              </a:rPr>
              <a:t>5</a:t>
            </a:fld>
            <a:endParaRPr lang="en-US">
              <a:latin typeface="Kievit Slab Offc Book" panose="02010604030101020102" pitchFamily="2" charset="0"/>
            </a:endParaRPr>
          </a:p>
        </p:txBody>
      </p:sp>
    </p:spTree>
    <p:extLst>
      <p:ext uri="{BB962C8B-B14F-4D97-AF65-F5344CB8AC3E}">
        <p14:creationId xmlns:p14="http://schemas.microsoft.com/office/powerpoint/2010/main" val="180153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how security Breaches are possible?</a:t>
            </a:r>
          </a:p>
          <a:p>
            <a:r>
              <a:rPr lang="en-US" baseline="0" dirty="0"/>
              <a:t>Examples:  passwords shared, shoulder surfing, lost paperwork, lost device, staying logged in</a:t>
            </a:r>
          </a:p>
          <a:p>
            <a:r>
              <a:rPr lang="en-US" baseline="0" dirty="0"/>
              <a:t>Notice: I didn’t say “getting hacked”</a:t>
            </a:r>
            <a:endParaRPr lang="en-US" dirty="0"/>
          </a:p>
        </p:txBody>
      </p:sp>
      <p:sp>
        <p:nvSpPr>
          <p:cNvPr id="4" name="Slide Number Placeholder 3"/>
          <p:cNvSpPr>
            <a:spLocks noGrp="1"/>
          </p:cNvSpPr>
          <p:nvPr>
            <p:ph type="sldNum" sz="quarter" idx="10"/>
          </p:nvPr>
        </p:nvSpPr>
        <p:spPr/>
        <p:txBody>
          <a:bodyPr/>
          <a:lstStyle/>
          <a:p>
            <a:fld id="{525673E9-400A-464F-A094-A5B29325663B}" type="slidenum">
              <a:rPr lang="en-US" smtClean="0">
                <a:latin typeface="Kievit Slab Offc Book" panose="02010604030101020102" pitchFamily="2" charset="0"/>
              </a:rPr>
              <a:t>6</a:t>
            </a:fld>
            <a:endParaRPr lang="en-US">
              <a:latin typeface="Kievit Slab Offc Book" panose="02010604030101020102" pitchFamily="2" charset="0"/>
            </a:endParaRPr>
          </a:p>
        </p:txBody>
      </p:sp>
    </p:spTree>
    <p:extLst>
      <p:ext uri="{BB962C8B-B14F-4D97-AF65-F5344CB8AC3E}">
        <p14:creationId xmlns:p14="http://schemas.microsoft.com/office/powerpoint/2010/main" val="40208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txBox="1">
            <a:spLocks noGrp="1"/>
          </p:cNvSpPr>
          <p:nvPr>
            <p:ph type="body" idx="1"/>
          </p:nvPr>
        </p:nvSpPr>
        <p:spPr>
          <a:xfrm>
            <a:off x="691833" y="4372055"/>
            <a:ext cx="5534660" cy="4141946"/>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5:notes"/>
          <p:cNvSpPr>
            <a:spLocks noGrp="1" noRot="1" noChangeAspect="1"/>
          </p:cNvSpPr>
          <p:nvPr>
            <p:ph type="sldImg" idx="2"/>
          </p:nvPr>
        </p:nvSpPr>
        <p:spPr>
          <a:xfrm>
            <a:off x="392113" y="690563"/>
            <a:ext cx="6134100" cy="34512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6:notes"/>
          <p:cNvSpPr>
            <a:spLocks noGrp="1" noRot="1" noChangeAspect="1"/>
          </p:cNvSpPr>
          <p:nvPr>
            <p:ph type="sldImg" idx="2"/>
          </p:nvPr>
        </p:nvSpPr>
        <p:spPr>
          <a:xfrm>
            <a:off x="392113" y="690563"/>
            <a:ext cx="6134100" cy="34512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6:notes"/>
          <p:cNvSpPr txBox="1">
            <a:spLocks noGrp="1"/>
          </p:cNvSpPr>
          <p:nvPr>
            <p:ph type="body" idx="1"/>
          </p:nvPr>
        </p:nvSpPr>
        <p:spPr>
          <a:xfrm>
            <a:off x="691833" y="4372055"/>
            <a:ext cx="5534660" cy="414194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Document Object Model is the way JavaScript sees its containing HTML page and browser state.</a:t>
            </a:r>
            <a:endParaRPr/>
          </a:p>
        </p:txBody>
      </p:sp>
      <p:sp>
        <p:nvSpPr>
          <p:cNvPr id="226" name="Google Shape;226;p6:notes"/>
          <p:cNvSpPr txBox="1">
            <a:spLocks noGrp="1"/>
          </p:cNvSpPr>
          <p:nvPr>
            <p:ph type="sldNum" idx="12"/>
          </p:nvPr>
        </p:nvSpPr>
        <p:spPr>
          <a:xfrm>
            <a:off x="3918783" y="8742512"/>
            <a:ext cx="2997941" cy="4602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91833" y="4372055"/>
            <a:ext cx="5534660" cy="4141946"/>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7:notes"/>
          <p:cNvSpPr>
            <a:spLocks noGrp="1" noRot="1" noChangeAspect="1"/>
          </p:cNvSpPr>
          <p:nvPr>
            <p:ph type="sldImg" idx="2"/>
          </p:nvPr>
        </p:nvSpPr>
        <p:spPr>
          <a:xfrm>
            <a:off x="392113" y="690563"/>
            <a:ext cx="6134100" cy="34512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8:notes"/>
          <p:cNvSpPr txBox="1">
            <a:spLocks noGrp="1"/>
          </p:cNvSpPr>
          <p:nvPr>
            <p:ph type="body" idx="1"/>
          </p:nvPr>
        </p:nvSpPr>
        <p:spPr>
          <a:xfrm>
            <a:off x="691833" y="4372055"/>
            <a:ext cx="5534660" cy="4141946"/>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8:notes"/>
          <p:cNvSpPr>
            <a:spLocks noGrp="1" noRot="1" noChangeAspect="1"/>
          </p:cNvSpPr>
          <p:nvPr>
            <p:ph type="sldImg" idx="2"/>
          </p:nvPr>
        </p:nvSpPr>
        <p:spPr>
          <a:xfrm>
            <a:off x="392113" y="690563"/>
            <a:ext cx="6134100" cy="34512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NUL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NUL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NUL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NUL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NUL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NUL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lumMod val="9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2459599" y="-500925"/>
            <a:ext cx="4434004" cy="6283038"/>
          </a:xfrm>
          <a:prstGeom prst="rect">
            <a:avLst/>
          </a:prstGeom>
        </p:spPr>
      </p:pic>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755999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3" name="Object 2" hidden="1"/>
                      <p:cNvPicPr/>
                      <p:nvPr/>
                    </p:nvPicPr>
                    <p:blipFill>
                      <a:blip/>
                      <a:stretch>
                        <a:fillRect/>
                      </a:stretch>
                    </p:blipFill>
                    <p:spPr>
                      <a:xfrm>
                        <a:off x="1588" y="1588"/>
                        <a:ext cx="1587" cy="1587"/>
                      </a:xfrm>
                      <a:prstGeom prst="rect">
                        <a:avLst/>
                      </a:prstGeom>
                    </p:spPr>
                  </p:pic>
                </p:oleObj>
              </mc:Fallback>
            </mc:AlternateContent>
          </a:graphicData>
        </a:graphic>
      </p:graphicFrame>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38184" y="206384"/>
            <a:ext cx="758609" cy="758609"/>
          </a:xfrm>
          <a:prstGeom prst="rect">
            <a:avLst/>
          </a:prstGeom>
        </p:spPr>
      </p:pic>
      <p:pic>
        <p:nvPicPr>
          <p:cNvPr id="9" name="Picture 8" descr="ZocDoc Mark-0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8456" y="423592"/>
            <a:ext cx="714536" cy="162097"/>
          </a:xfrm>
          <a:prstGeom prst="rect">
            <a:avLst/>
          </a:prstGeom>
        </p:spPr>
      </p:pic>
      <p:sp>
        <p:nvSpPr>
          <p:cNvPr id="17" name="Subtitle 2"/>
          <p:cNvSpPr txBox="1">
            <a:spLocks/>
          </p:cNvSpPr>
          <p:nvPr userDrawn="1"/>
        </p:nvSpPr>
        <p:spPr>
          <a:xfrm>
            <a:off x="602108" y="4857596"/>
            <a:ext cx="6089174" cy="105529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50000"/>
              </a:lnSpc>
              <a:spcBef>
                <a:spcPts val="600"/>
              </a:spcBef>
              <a:spcAft>
                <a:spcPts val="600"/>
              </a:spcAft>
            </a:pPr>
            <a:r>
              <a:rPr lang="en-US" sz="500" baseline="0" dirty="0">
                <a:solidFill>
                  <a:schemeClr val="accent1"/>
                </a:solidFill>
                <a:latin typeface="Sharp Sans No1 Medium" pitchFamily="2" charset="0"/>
                <a:cs typeface="Sharp Sans No1 Medium" pitchFamily="2" charset="0"/>
              </a:rPr>
              <a:t>This document and its contents are proprietary and confidential of Zocdoc, Inc. and may not be reproduced or shared, in whole or in part, without the express written authorization of Zocdoc, Inc.</a:t>
            </a:r>
          </a:p>
        </p:txBody>
      </p:sp>
      <p:sp>
        <p:nvSpPr>
          <p:cNvPr id="15" name="Text Placeholder 25"/>
          <p:cNvSpPr>
            <a:spLocks noGrp="1"/>
          </p:cNvSpPr>
          <p:nvPr>
            <p:ph type="body" sz="quarter" idx="11"/>
          </p:nvPr>
        </p:nvSpPr>
        <p:spPr>
          <a:xfrm>
            <a:off x="603726" y="1794052"/>
            <a:ext cx="8089605" cy="812089"/>
          </a:xfrm>
          <a:prstGeom prst="rect">
            <a:avLst/>
          </a:prstGeom>
        </p:spPr>
        <p:txBody>
          <a:bodyPr anchor="b"/>
          <a:lstStyle>
            <a:lvl1pPr marL="0" indent="0">
              <a:buNone/>
              <a:defRPr sz="5400" baseline="0">
                <a:solidFill>
                  <a:schemeClr val="accent1"/>
                </a:solidFill>
                <a:latin typeface="Sharp Sans No1 Bold" pitchFamily="2" charset="0"/>
                <a:ea typeface="Sharp Sans No1 Bold" pitchFamily="2" charset="0"/>
                <a:cs typeface="Sharp Sans No1 Bold" pitchFamily="2" charset="0"/>
              </a:defRPr>
            </a:lvl1pPr>
            <a:lvl2pPr marL="342900" indent="0">
              <a:buNone/>
              <a:defRPr>
                <a:solidFill>
                  <a:srgbClr val="00234B"/>
                </a:solidFill>
                <a:latin typeface="Sharp Sans No1 Bold" pitchFamily="2" charset="0"/>
                <a:ea typeface="Sharp Sans No1 Bold" pitchFamily="2" charset="0"/>
                <a:cs typeface="Sharp Sans No1 Bold" pitchFamily="2" charset="0"/>
              </a:defRPr>
            </a:lvl2pPr>
            <a:lvl3pPr marL="685800" indent="0">
              <a:buNone/>
              <a:defRPr>
                <a:solidFill>
                  <a:srgbClr val="00234B"/>
                </a:solidFill>
                <a:latin typeface="Sharp Sans No1 Bold" pitchFamily="2" charset="0"/>
                <a:ea typeface="Sharp Sans No1 Bold" pitchFamily="2" charset="0"/>
                <a:cs typeface="Sharp Sans No1 Bold" pitchFamily="2" charset="0"/>
              </a:defRPr>
            </a:lvl3pPr>
            <a:lvl4pPr marL="1028700" indent="0">
              <a:buNone/>
              <a:defRPr>
                <a:solidFill>
                  <a:srgbClr val="00234B"/>
                </a:solidFill>
                <a:latin typeface="Sharp Sans No1 Bold" pitchFamily="2" charset="0"/>
                <a:ea typeface="Sharp Sans No1 Bold" pitchFamily="2" charset="0"/>
                <a:cs typeface="Sharp Sans No1 Bold" pitchFamily="2" charset="0"/>
              </a:defRPr>
            </a:lvl4pPr>
            <a:lvl5pPr marL="1371600" indent="0">
              <a:buNone/>
              <a:defRPr>
                <a:solidFill>
                  <a:srgbClr val="00234B"/>
                </a:solidFill>
                <a:latin typeface="Sharp Sans No1 Bold" pitchFamily="2" charset="0"/>
                <a:ea typeface="Sharp Sans No1 Bold" pitchFamily="2" charset="0"/>
                <a:cs typeface="Sharp Sans No1 Bold" pitchFamily="2" charset="0"/>
              </a:defRPr>
            </a:lvl5pPr>
          </a:lstStyle>
          <a:p>
            <a:pPr lvl="0"/>
            <a:r>
              <a:rPr lang="en-US"/>
              <a:t>Edit Master text styles</a:t>
            </a:r>
          </a:p>
        </p:txBody>
      </p:sp>
      <p:sp>
        <p:nvSpPr>
          <p:cNvPr id="18" name="Text Placeholder 31"/>
          <p:cNvSpPr>
            <a:spLocks noGrp="1"/>
          </p:cNvSpPr>
          <p:nvPr>
            <p:ph type="body" sz="quarter" idx="12"/>
          </p:nvPr>
        </p:nvSpPr>
        <p:spPr>
          <a:xfrm>
            <a:off x="603726" y="2837955"/>
            <a:ext cx="7046913" cy="382587"/>
          </a:xfrm>
          <a:prstGeom prst="rect">
            <a:avLst/>
          </a:prstGeom>
        </p:spPr>
        <p:txBody>
          <a:bodyPr/>
          <a:lstStyle>
            <a:lvl1pPr marL="0" indent="0">
              <a:buNone/>
              <a:defRPr sz="1200" baseline="0">
                <a:solidFill>
                  <a:schemeClr val="accent1"/>
                </a:solidFill>
                <a:latin typeface="Kievit Slab Offc Book" panose="02010604030101020102"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a:t>Edit Master text styles</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38184" y="278030"/>
            <a:ext cx="615316" cy="615316"/>
          </a:xfrm>
          <a:prstGeom prst="rect">
            <a:avLst/>
          </a:prstGeom>
          <a:ln>
            <a:noFill/>
          </a:ln>
        </p:spPr>
      </p:pic>
      <p:pic>
        <p:nvPicPr>
          <p:cNvPr id="10" name="Picture 9"/>
          <p:cNvPicPr>
            <a:picLocks noChangeAspect="1"/>
          </p:cNvPicPr>
          <p:nvPr userDrawn="1"/>
        </p:nvPicPr>
        <p:blipFill rotWithShape="1">
          <a:blip r:embed="rId3"/>
          <a:srcRect l="1" r="9953" b="16523"/>
          <a:stretch/>
        </p:blipFill>
        <p:spPr>
          <a:xfrm>
            <a:off x="8717488" y="507986"/>
            <a:ext cx="135348" cy="115820"/>
          </a:xfrm>
          <a:prstGeom prst="rect">
            <a:avLst/>
          </a:prstGeom>
        </p:spPr>
      </p:pic>
    </p:spTree>
    <p:extLst>
      <p:ext uri="{BB962C8B-B14F-4D97-AF65-F5344CB8AC3E}">
        <p14:creationId xmlns:p14="http://schemas.microsoft.com/office/powerpoint/2010/main" val="26269111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3000"/>
                            </p:stCondLst>
                            <p:childTnLst>
                              <p:par>
                                <p:cTn id="8" presetID="1" presetClass="exit" presetSubtype="0" fill="hold" nodeType="afterEffect">
                                  <p:stCondLst>
                                    <p:cond delay="500"/>
                                  </p:stCondLst>
                                  <p:childTnLst>
                                    <p:set>
                                      <p:cBhvr>
                                        <p:cTn id="9" dur="1" fill="hold">
                                          <p:stCondLst>
                                            <p:cond delay="0"/>
                                          </p:stCondLst>
                                        </p:cTn>
                                        <p:tgtEl>
                                          <p:spTgt spid="10"/>
                                        </p:tgtEl>
                                        <p:attrNameLst>
                                          <p:attrName>style.visibility</p:attrName>
                                        </p:attrNameLst>
                                      </p:cBhvr>
                                      <p:to>
                                        <p:strVal val="hidden"/>
                                      </p:to>
                                    </p:set>
                                  </p:childTnLst>
                                </p:cTn>
                              </p:par>
                            </p:childTnLst>
                          </p:cTn>
                        </p:par>
                        <p:par>
                          <p:cTn id="10" fill="hold">
                            <p:stCondLst>
                              <p:cond delay="3500"/>
                            </p:stCondLst>
                            <p:childTnLst>
                              <p:par>
                                <p:cTn id="11" presetID="1" presetClass="entr" presetSubtype="0" fill="hold" nodeType="afterEffect">
                                  <p:stCondLst>
                                    <p:cond delay="600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9500"/>
                            </p:stCondLst>
                            <p:childTnLst>
                              <p:par>
                                <p:cTn id="14" presetID="1" presetClass="exit" presetSubtype="0" fill="hold" nodeType="afterEffect">
                                  <p:stCondLst>
                                    <p:cond delay="500"/>
                                  </p:stCondLst>
                                  <p:childTnLst>
                                    <p:set>
                                      <p:cBhvr>
                                        <p:cTn id="15" dur="1" fill="hold">
                                          <p:stCondLst>
                                            <p:cond delay="0"/>
                                          </p:stCondLst>
                                        </p:cTn>
                                        <p:tgtEl>
                                          <p:spTgt spid="10"/>
                                        </p:tgtEl>
                                        <p:attrNameLst>
                                          <p:attrName>style.visibility</p:attrName>
                                        </p:attrNameLst>
                                      </p:cBhvr>
                                      <p:to>
                                        <p:strVal val="hidden"/>
                                      </p:to>
                                    </p:set>
                                  </p:childTnLst>
                                </p:cTn>
                              </p:par>
                            </p:childTnLst>
                          </p:cTn>
                        </p:par>
                        <p:par>
                          <p:cTn id="16" fill="hold">
                            <p:stCondLst>
                              <p:cond delay="10000"/>
                            </p:stCondLst>
                            <p:childTnLst>
                              <p:par>
                                <p:cTn id="17" presetID="1" presetClass="entr" presetSubtype="0" fill="hold" nodeType="afterEffect">
                                  <p:stCondLst>
                                    <p:cond delay="600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16000"/>
                            </p:stCondLst>
                            <p:childTnLst>
                              <p:par>
                                <p:cTn id="20" presetID="1" presetClass="exit" presetSubtype="0" fill="hold" nodeType="afterEffect">
                                  <p:stCondLst>
                                    <p:cond delay="500"/>
                                  </p:stCondLst>
                                  <p:childTnLst>
                                    <p:set>
                                      <p:cBhvr>
                                        <p:cTn id="21" dur="1" fill="hold">
                                          <p:stCondLst>
                                            <p:cond delay="0"/>
                                          </p:stCondLst>
                                        </p:cTn>
                                        <p:tgtEl>
                                          <p:spTgt spid="10"/>
                                        </p:tgtEl>
                                        <p:attrNameLst>
                                          <p:attrName>style.visibility</p:attrName>
                                        </p:attrNameLst>
                                      </p:cBhvr>
                                      <p:to>
                                        <p:strVal val="hidden"/>
                                      </p:to>
                                    </p:set>
                                  </p:childTnLst>
                                </p:cTn>
                              </p:par>
                            </p:childTnLst>
                          </p:cTn>
                        </p:par>
                        <p:par>
                          <p:cTn id="22" fill="hold">
                            <p:stCondLst>
                              <p:cond delay="16500"/>
                            </p:stCondLst>
                            <p:childTnLst>
                              <p:par>
                                <p:cTn id="23" presetID="1" presetClass="entr" presetSubtype="0" fill="hold" nodeType="afterEffect">
                                  <p:stCondLst>
                                    <p:cond delay="700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23500"/>
                            </p:stCondLst>
                            <p:childTnLst>
                              <p:par>
                                <p:cTn id="26" presetID="1" presetClass="exit" presetSubtype="0" fill="hold" nodeType="afterEffect">
                                  <p:stCondLst>
                                    <p:cond delay="500"/>
                                  </p:stCondLst>
                                  <p:childTnLst>
                                    <p:set>
                                      <p:cBhvr>
                                        <p:cTn id="2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sktop Im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783753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grpSp>
        <p:nvGrpSpPr>
          <p:cNvPr id="8" name="Group 7"/>
          <p:cNvGrpSpPr/>
          <p:nvPr userDrawn="1"/>
        </p:nvGrpSpPr>
        <p:grpSpPr>
          <a:xfrm>
            <a:off x="3078622" y="952275"/>
            <a:ext cx="5745945" cy="3219034"/>
            <a:chOff x="831386" y="533665"/>
            <a:chExt cx="7481228" cy="4191187"/>
          </a:xfrm>
        </p:grpSpPr>
        <p:pic>
          <p:nvPicPr>
            <p:cNvPr id="9" name="Picture 8" descr="MacBook-Pro-mockup.png"/>
            <p:cNvPicPr>
              <a:picLocks noChangeAspect="1"/>
            </p:cNvPicPr>
            <p:nvPr/>
          </p:nvPicPr>
          <p:blipFill rotWithShape="1">
            <a:blip r:embed="rId4" cstate="screen">
              <a:extLst>
                <a:ext uri="{28A0092B-C50C-407E-A947-70E740481C1C}">
                  <a14:useLocalDpi xmlns:a14="http://schemas.microsoft.com/office/drawing/2010/main"/>
                </a:ext>
              </a:extLst>
            </a:blip>
            <a:srcRect l="10021" t="12265" r="9922" b="12984"/>
            <a:stretch/>
          </p:blipFill>
          <p:spPr>
            <a:xfrm>
              <a:off x="831386" y="533665"/>
              <a:ext cx="7481228" cy="4191187"/>
            </a:xfrm>
            <a:prstGeom prst="rect">
              <a:avLst/>
            </a:prstGeom>
          </p:spPr>
        </p:pic>
        <p:sp>
          <p:nvSpPr>
            <p:cNvPr id="10" name="Rectangle 9"/>
            <p:cNvSpPr/>
            <p:nvPr/>
          </p:nvSpPr>
          <p:spPr>
            <a:xfrm>
              <a:off x="1865346" y="853254"/>
              <a:ext cx="5397598" cy="339317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Kievit Slab Offc Book" panose="02010604030101020102" pitchFamily="2" charset="0"/>
              </a:endParaRPr>
            </a:p>
          </p:txBody>
        </p:sp>
      </p:grpSp>
      <p:sp>
        <p:nvSpPr>
          <p:cNvPr id="11" name="Picture Placeholder 11"/>
          <p:cNvSpPr>
            <a:spLocks noGrp="1"/>
          </p:cNvSpPr>
          <p:nvPr>
            <p:ph type="pic" sz="quarter" idx="16" hasCustomPrompt="1"/>
          </p:nvPr>
        </p:nvSpPr>
        <p:spPr>
          <a:xfrm>
            <a:off x="3872753" y="1191295"/>
            <a:ext cx="4145616" cy="2606121"/>
          </a:xfrm>
          <a:prstGeom prst="rect">
            <a:avLst/>
          </a:prstGeom>
          <a:solidFill>
            <a:srgbClr val="F4F4F4"/>
          </a:solidFill>
          <a:effectLst/>
        </p:spPr>
        <p:txBody>
          <a:bodyPr/>
          <a:lstStyle>
            <a:lvl1pPr marL="0" indent="0" algn="ctr">
              <a:buNone/>
              <a:defRPr sz="1200" b="0" i="0">
                <a:solidFill>
                  <a:schemeClr val="tx2"/>
                </a:solidFill>
                <a:latin typeface="Sharp Sans No1 Bold" pitchFamily="2" charset="0"/>
                <a:ea typeface="Sharp Sans No1 Bold" pitchFamily="2" charset="0"/>
                <a:cs typeface="Sharp Sans No1 Bold" pitchFamily="2" charset="0"/>
              </a:defRPr>
            </a:lvl1pPr>
          </a:lstStyle>
          <a:p>
            <a:r>
              <a:rPr lang="en-US" dirty="0"/>
              <a:t>Screenshot</a:t>
            </a:r>
          </a:p>
        </p:txBody>
      </p:sp>
      <p:sp>
        <p:nvSpPr>
          <p:cNvPr id="12"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
        <p:nvSpPr>
          <p:cNvPr id="14" name="Text Placeholder 4"/>
          <p:cNvSpPr>
            <a:spLocks noGrp="1"/>
          </p:cNvSpPr>
          <p:nvPr>
            <p:ph type="body" sz="quarter" idx="13" hasCustomPrompt="1"/>
          </p:nvPr>
        </p:nvSpPr>
        <p:spPr>
          <a:xfrm>
            <a:off x="595372" y="1257956"/>
            <a:ext cx="2249428" cy="3490310"/>
          </a:xfrm>
          <a:prstGeom prst="rect">
            <a:avLst/>
          </a:prstGeom>
        </p:spPr>
        <p:txBody>
          <a:bodyPr/>
          <a:lstStyle>
            <a:lvl1pPr marL="0" indent="0">
              <a:lnSpc>
                <a:spcPct val="150000"/>
              </a:lnSpc>
              <a:buFontTx/>
              <a:buNone/>
              <a:defRPr sz="1400" b="0" i="0">
                <a:solidFill>
                  <a:schemeClr val="bg1"/>
                </a:solidFill>
                <a:latin typeface="Kievit Slab Offc Book" charset="0"/>
                <a:ea typeface="Kievit Slab Offc Book" charset="0"/>
                <a:cs typeface="Kievit Slab Offc Book" charset="0"/>
              </a:defRPr>
            </a:lvl1pPr>
            <a:lvl2pPr marL="457200" indent="0">
              <a:buFontTx/>
              <a:buNone/>
              <a:defRPr sz="2000" b="0" i="0">
                <a:solidFill>
                  <a:schemeClr val="bg2"/>
                </a:solidFill>
                <a:latin typeface="Kievit Slab Offc Book" charset="0"/>
                <a:ea typeface="Kievit Slab Offc Book" charset="0"/>
                <a:cs typeface="Kievit Slab Offc Book" charset="0"/>
              </a:defRPr>
            </a:lvl2pPr>
            <a:lvl3pPr marL="914400" indent="0">
              <a:buFontTx/>
              <a:buNone/>
              <a:defRPr sz="2000" b="0" i="0">
                <a:solidFill>
                  <a:schemeClr val="bg2"/>
                </a:solidFill>
                <a:latin typeface="Kievit Slab Offc Book" charset="0"/>
                <a:ea typeface="Kievit Slab Offc Book" charset="0"/>
                <a:cs typeface="Kievit Slab Offc Book" charset="0"/>
              </a:defRPr>
            </a:lvl3pPr>
            <a:lvl4pPr marL="1371600" indent="0">
              <a:buFontTx/>
              <a:buNone/>
              <a:defRPr sz="2000" b="0" i="0">
                <a:solidFill>
                  <a:schemeClr val="bg2"/>
                </a:solidFill>
                <a:latin typeface="Kievit Slab Offc Book" charset="0"/>
                <a:ea typeface="Kievit Slab Offc Book" charset="0"/>
                <a:cs typeface="Kievit Slab Offc Book" charset="0"/>
              </a:defRPr>
            </a:lvl4pPr>
            <a:lvl5pPr marL="1828800" indent="0">
              <a:buFontTx/>
              <a:buNone/>
              <a:defRPr sz="2000" b="0" i="0">
                <a:solidFill>
                  <a:schemeClr val="bg2"/>
                </a:solidFill>
                <a:latin typeface="Kievit Slab Offc Book" charset="0"/>
                <a:ea typeface="Kievit Slab Offc Book" charset="0"/>
                <a:cs typeface="Kievit Slab Offc Book"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Cras</a:t>
            </a:r>
            <a:r>
              <a:rPr lang="en-US" dirty="0"/>
              <a:t> </a:t>
            </a:r>
            <a:r>
              <a:rPr lang="en-US" dirty="0" err="1"/>
              <a:t>nec</a:t>
            </a:r>
            <a:r>
              <a:rPr lang="en-US" dirty="0"/>
              <a:t> </a:t>
            </a:r>
            <a:r>
              <a:rPr lang="en-US" dirty="0" err="1"/>
              <a:t>mauris</a:t>
            </a:r>
            <a:r>
              <a:rPr lang="en-US" dirty="0"/>
              <a:t> </a:t>
            </a:r>
            <a:r>
              <a:rPr lang="en-US" dirty="0" err="1"/>
              <a:t>augue</a:t>
            </a:r>
            <a:r>
              <a:rPr lang="en-US" dirty="0"/>
              <a:t>. In vitae </a:t>
            </a:r>
            <a:r>
              <a:rPr lang="en-US" dirty="0" err="1"/>
              <a:t>urna</a:t>
            </a:r>
            <a:r>
              <a:rPr lang="en-US" dirty="0"/>
              <a:t> </a:t>
            </a:r>
            <a:r>
              <a:rPr lang="en-US" dirty="0" err="1"/>
              <a:t>eget</a:t>
            </a:r>
            <a:r>
              <a:rPr lang="en-US" dirty="0"/>
              <a:t> ligula </a:t>
            </a:r>
            <a:r>
              <a:rPr lang="en-US" dirty="0" err="1"/>
              <a:t>finibus</a:t>
            </a:r>
            <a:r>
              <a:rPr lang="en-US" dirty="0"/>
              <a:t> tempus. </a:t>
            </a:r>
            <a:r>
              <a:rPr lang="en-US" dirty="0" err="1"/>
              <a:t>Morbi</a:t>
            </a:r>
            <a:r>
              <a:rPr lang="en-US" dirty="0"/>
              <a:t> sit </a:t>
            </a:r>
            <a:r>
              <a:rPr lang="en-US" dirty="0" err="1"/>
              <a:t>amet</a:t>
            </a:r>
            <a:r>
              <a:rPr lang="en-US" dirty="0"/>
              <a:t> </a:t>
            </a:r>
            <a:r>
              <a:rPr lang="en-US" dirty="0" err="1"/>
              <a:t>lobortis</a:t>
            </a:r>
            <a:r>
              <a:rPr lang="en-US" dirty="0"/>
              <a:t> </a:t>
            </a:r>
            <a:r>
              <a:rPr lang="en-US" dirty="0" err="1"/>
              <a:t>nunc</a:t>
            </a:r>
            <a:r>
              <a:rPr lang="en-US" dirty="0"/>
              <a:t>, </a:t>
            </a:r>
            <a:r>
              <a:rPr lang="en-US" dirty="0" err="1"/>
              <a:t>quis</a:t>
            </a:r>
            <a:r>
              <a:rPr lang="en-US" dirty="0"/>
              <a:t> </a:t>
            </a:r>
            <a:r>
              <a:rPr lang="en-US" dirty="0" err="1"/>
              <a:t>luctus</a:t>
            </a:r>
            <a:r>
              <a:rPr lang="en-US" dirty="0"/>
              <a:t> mi. </a:t>
            </a:r>
          </a:p>
        </p:txBody>
      </p:sp>
      <p:sp>
        <p:nvSpPr>
          <p:cNvPr id="16" name="Text Placeholder 5"/>
          <p:cNvSpPr>
            <a:spLocks noGrp="1"/>
          </p:cNvSpPr>
          <p:nvPr>
            <p:ph type="body" sz="quarter" idx="18"/>
          </p:nvPr>
        </p:nvSpPr>
        <p:spPr>
          <a:xfrm>
            <a:off x="595372" y="655482"/>
            <a:ext cx="2249428" cy="411153"/>
          </a:xfrm>
          <a:prstGeom prst="rect">
            <a:avLst/>
          </a:prstGeom>
        </p:spPr>
        <p:txBody>
          <a:bodyPr anchor="b"/>
          <a:lstStyle>
            <a:lvl1pPr marL="0" indent="0" algn="l" defTabSz="685800" rtl="0" eaLnBrk="1" latinLnBrk="0" hangingPunct="1">
              <a:lnSpc>
                <a:spcPct val="90000"/>
              </a:lnSpc>
              <a:spcBef>
                <a:spcPts val="750"/>
              </a:spcBef>
              <a:buFont typeface="Arial" panose="020B0604020202020204" pitchFamily="34" charset="0"/>
              <a:buNone/>
              <a:defRPr lang="en-US" sz="2000" kern="1200" dirty="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327765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t Im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937867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grpSp>
        <p:nvGrpSpPr>
          <p:cNvPr id="12" name="Group 11"/>
          <p:cNvGrpSpPr/>
          <p:nvPr userDrawn="1"/>
        </p:nvGrpSpPr>
        <p:grpSpPr>
          <a:xfrm>
            <a:off x="4728566" y="597222"/>
            <a:ext cx="2694242" cy="4034896"/>
            <a:chOff x="936626" y="704856"/>
            <a:chExt cx="3636962" cy="5446713"/>
          </a:xfrm>
        </p:grpSpPr>
        <p:grpSp>
          <p:nvGrpSpPr>
            <p:cNvPr id="13" name="Group 12"/>
            <p:cNvGrpSpPr/>
            <p:nvPr/>
          </p:nvGrpSpPr>
          <p:grpSpPr>
            <a:xfrm>
              <a:off x="936626" y="704856"/>
              <a:ext cx="3636962" cy="5446713"/>
              <a:chOff x="936626" y="704856"/>
              <a:chExt cx="3636962" cy="5446713"/>
            </a:xfrm>
          </p:grpSpPr>
          <p:sp>
            <p:nvSpPr>
              <p:cNvPr id="18" name="Freeform 5"/>
              <p:cNvSpPr>
                <a:spLocks noEditPoints="1"/>
              </p:cNvSpPr>
              <p:nvPr/>
            </p:nvSpPr>
            <p:spPr bwMode="auto">
              <a:xfrm>
                <a:off x="936626" y="704856"/>
                <a:ext cx="3636962" cy="5446713"/>
              </a:xfrm>
              <a:custGeom>
                <a:avLst/>
                <a:gdLst>
                  <a:gd name="T0" fmla="*/ 1616 w 1736"/>
                  <a:gd name="T1" fmla="*/ 0 h 2600"/>
                  <a:gd name="T2" fmla="*/ 120 w 1736"/>
                  <a:gd name="T3" fmla="*/ 0 h 2600"/>
                  <a:gd name="T4" fmla="*/ 0 w 1736"/>
                  <a:gd name="T5" fmla="*/ 120 h 2600"/>
                  <a:gd name="T6" fmla="*/ 0 w 1736"/>
                  <a:gd name="T7" fmla="*/ 2480 h 2600"/>
                  <a:gd name="T8" fmla="*/ 120 w 1736"/>
                  <a:gd name="T9" fmla="*/ 2600 h 2600"/>
                  <a:gd name="T10" fmla="*/ 1616 w 1736"/>
                  <a:gd name="T11" fmla="*/ 2600 h 2600"/>
                  <a:gd name="T12" fmla="*/ 1736 w 1736"/>
                  <a:gd name="T13" fmla="*/ 2480 h 2600"/>
                  <a:gd name="T14" fmla="*/ 1736 w 1736"/>
                  <a:gd name="T15" fmla="*/ 120 h 2600"/>
                  <a:gd name="T16" fmla="*/ 1616 w 1736"/>
                  <a:gd name="T17" fmla="*/ 0 h 2600"/>
                  <a:gd name="T18" fmla="*/ 1652 w 1736"/>
                  <a:gd name="T19" fmla="*/ 2352 h 2600"/>
                  <a:gd name="T20" fmla="*/ 84 w 1736"/>
                  <a:gd name="T21" fmla="*/ 2352 h 2600"/>
                  <a:gd name="T22" fmla="*/ 84 w 1736"/>
                  <a:gd name="T23" fmla="*/ 252 h 2600"/>
                  <a:gd name="T24" fmla="*/ 1652 w 1736"/>
                  <a:gd name="T25" fmla="*/ 252 h 2600"/>
                  <a:gd name="T26" fmla="*/ 1652 w 1736"/>
                  <a:gd name="T27" fmla="*/ 2352 h 2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36" h="2600">
                    <a:moveTo>
                      <a:pt x="1616" y="0"/>
                    </a:moveTo>
                    <a:cubicBezTo>
                      <a:pt x="120" y="0"/>
                      <a:pt x="120" y="0"/>
                      <a:pt x="120" y="0"/>
                    </a:cubicBezTo>
                    <a:cubicBezTo>
                      <a:pt x="54" y="0"/>
                      <a:pt x="0" y="54"/>
                      <a:pt x="0" y="120"/>
                    </a:cubicBezTo>
                    <a:cubicBezTo>
                      <a:pt x="0" y="2480"/>
                      <a:pt x="0" y="2480"/>
                      <a:pt x="0" y="2480"/>
                    </a:cubicBezTo>
                    <a:cubicBezTo>
                      <a:pt x="0" y="2546"/>
                      <a:pt x="54" y="2600"/>
                      <a:pt x="120" y="2600"/>
                    </a:cubicBezTo>
                    <a:cubicBezTo>
                      <a:pt x="1616" y="2600"/>
                      <a:pt x="1616" y="2600"/>
                      <a:pt x="1616" y="2600"/>
                    </a:cubicBezTo>
                    <a:cubicBezTo>
                      <a:pt x="1682" y="2600"/>
                      <a:pt x="1736" y="2546"/>
                      <a:pt x="1736" y="2480"/>
                    </a:cubicBezTo>
                    <a:cubicBezTo>
                      <a:pt x="1736" y="120"/>
                      <a:pt x="1736" y="120"/>
                      <a:pt x="1736" y="120"/>
                    </a:cubicBezTo>
                    <a:cubicBezTo>
                      <a:pt x="1736" y="54"/>
                      <a:pt x="1682" y="0"/>
                      <a:pt x="1616" y="0"/>
                    </a:cubicBezTo>
                    <a:close/>
                    <a:moveTo>
                      <a:pt x="1652" y="2352"/>
                    </a:moveTo>
                    <a:cubicBezTo>
                      <a:pt x="84" y="2352"/>
                      <a:pt x="84" y="2352"/>
                      <a:pt x="84" y="2352"/>
                    </a:cubicBezTo>
                    <a:cubicBezTo>
                      <a:pt x="84" y="252"/>
                      <a:pt x="84" y="252"/>
                      <a:pt x="84" y="252"/>
                    </a:cubicBezTo>
                    <a:cubicBezTo>
                      <a:pt x="1652" y="252"/>
                      <a:pt x="1652" y="252"/>
                      <a:pt x="1652" y="252"/>
                    </a:cubicBezTo>
                    <a:lnTo>
                      <a:pt x="1652" y="23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Kievit Slab Offc Book" panose="02010604030101020102" pitchFamily="2" charset="0"/>
                </a:endParaRPr>
              </a:p>
            </p:txBody>
          </p:sp>
          <p:sp>
            <p:nvSpPr>
              <p:cNvPr id="19" name="Oval 18"/>
              <p:cNvSpPr>
                <a:spLocks noChangeArrowheads="1"/>
              </p:cNvSpPr>
              <p:nvPr/>
            </p:nvSpPr>
            <p:spPr bwMode="auto">
              <a:xfrm>
                <a:off x="2714625" y="928696"/>
                <a:ext cx="80962" cy="79375"/>
              </a:xfrm>
              <a:prstGeom prst="ellipse">
                <a:avLst/>
              </a:prstGeom>
              <a:solidFill>
                <a:srgbClr val="4C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Kievit Slab Offc Book" panose="02010604030101020102" pitchFamily="2" charset="0"/>
                </a:endParaRPr>
              </a:p>
            </p:txBody>
          </p:sp>
        </p:grpSp>
        <p:sp>
          <p:nvSpPr>
            <p:cNvPr id="14" name="Freeform 13"/>
            <p:cNvSpPr>
              <a:spLocks noEditPoints="1"/>
            </p:cNvSpPr>
            <p:nvPr/>
          </p:nvSpPr>
          <p:spPr bwMode="auto">
            <a:xfrm>
              <a:off x="2575215" y="5713159"/>
              <a:ext cx="359494" cy="35812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2 h 154"/>
                <a:gd name="T12" fmla="*/ 12 w 154"/>
                <a:gd name="T13" fmla="*/ 77 h 154"/>
                <a:gd name="T14" fmla="*/ 77 w 154"/>
                <a:gd name="T15" fmla="*/ 142 h 154"/>
                <a:gd name="T16" fmla="*/ 142 w 154"/>
                <a:gd name="T17" fmla="*/ 77 h 154"/>
                <a:gd name="T18" fmla="*/ 77 w 154"/>
                <a:gd name="T19"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77" y="154"/>
                  </a:moveTo>
                  <a:cubicBezTo>
                    <a:pt x="35" y="154"/>
                    <a:pt x="0" y="119"/>
                    <a:pt x="0" y="77"/>
                  </a:cubicBezTo>
                  <a:cubicBezTo>
                    <a:pt x="0" y="34"/>
                    <a:pt x="35" y="0"/>
                    <a:pt x="77" y="0"/>
                  </a:cubicBezTo>
                  <a:cubicBezTo>
                    <a:pt x="120" y="0"/>
                    <a:pt x="154" y="34"/>
                    <a:pt x="154" y="77"/>
                  </a:cubicBezTo>
                  <a:cubicBezTo>
                    <a:pt x="154" y="119"/>
                    <a:pt x="120" y="154"/>
                    <a:pt x="77" y="154"/>
                  </a:cubicBezTo>
                  <a:close/>
                  <a:moveTo>
                    <a:pt x="77" y="12"/>
                  </a:moveTo>
                  <a:cubicBezTo>
                    <a:pt x="41" y="12"/>
                    <a:pt x="12" y="41"/>
                    <a:pt x="12" y="77"/>
                  </a:cubicBezTo>
                  <a:cubicBezTo>
                    <a:pt x="12" y="113"/>
                    <a:pt x="41" y="142"/>
                    <a:pt x="77" y="142"/>
                  </a:cubicBezTo>
                  <a:cubicBezTo>
                    <a:pt x="113" y="142"/>
                    <a:pt x="142" y="113"/>
                    <a:pt x="142" y="77"/>
                  </a:cubicBezTo>
                  <a:cubicBezTo>
                    <a:pt x="142" y="41"/>
                    <a:pt x="113" y="12"/>
                    <a:pt x="77" y="12"/>
                  </a:cubicBezTo>
                  <a:close/>
                </a:path>
              </a:pathLst>
            </a:custGeom>
            <a:solidFill>
              <a:srgbClr val="4C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Kievit Slab Offc Book" panose="02010604030101020102" pitchFamily="2" charset="0"/>
              </a:endParaRPr>
            </a:p>
          </p:txBody>
        </p:sp>
      </p:grpSp>
      <p:sp>
        <p:nvSpPr>
          <p:cNvPr id="21" name="Picture Placeholder 11"/>
          <p:cNvSpPr>
            <a:spLocks noGrp="1"/>
          </p:cNvSpPr>
          <p:nvPr>
            <p:ph type="pic" sz="quarter" idx="16" hasCustomPrompt="1"/>
          </p:nvPr>
        </p:nvSpPr>
        <p:spPr>
          <a:xfrm>
            <a:off x="4851401" y="949159"/>
            <a:ext cx="2438400" cy="3298710"/>
          </a:xfrm>
          <a:prstGeom prst="rect">
            <a:avLst/>
          </a:prstGeom>
          <a:solidFill>
            <a:srgbClr val="F4F4F4"/>
          </a:solidFill>
          <a:effectLst/>
        </p:spPr>
        <p:txBody>
          <a:bodyPr/>
          <a:lstStyle>
            <a:lvl1pPr marL="0" indent="0" algn="ctr">
              <a:buNone/>
              <a:defRPr sz="1200" b="0" i="0">
                <a:solidFill>
                  <a:schemeClr val="tx2"/>
                </a:solidFill>
                <a:latin typeface="Sharp Sans No1 Medium" charset="0"/>
                <a:ea typeface="Sharp Sans No1 Medium" charset="0"/>
                <a:cs typeface="Sharp Sans No1 Medium" charset="0"/>
              </a:defRPr>
            </a:lvl1pPr>
          </a:lstStyle>
          <a:p>
            <a:r>
              <a:rPr lang="en-US" dirty="0"/>
              <a:t>Screenshot</a:t>
            </a:r>
          </a:p>
        </p:txBody>
      </p:sp>
      <p:sp>
        <p:nvSpPr>
          <p:cNvPr id="16"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
        <p:nvSpPr>
          <p:cNvPr id="22" name="Text Placeholder 4"/>
          <p:cNvSpPr>
            <a:spLocks noGrp="1"/>
          </p:cNvSpPr>
          <p:nvPr>
            <p:ph type="body" sz="quarter" idx="13" hasCustomPrompt="1"/>
          </p:nvPr>
        </p:nvSpPr>
        <p:spPr>
          <a:xfrm>
            <a:off x="595372" y="1257956"/>
            <a:ext cx="2249428" cy="3490310"/>
          </a:xfrm>
          <a:prstGeom prst="rect">
            <a:avLst/>
          </a:prstGeom>
        </p:spPr>
        <p:txBody>
          <a:bodyPr/>
          <a:lstStyle>
            <a:lvl1pPr marL="0" indent="0">
              <a:lnSpc>
                <a:spcPct val="150000"/>
              </a:lnSpc>
              <a:buFontTx/>
              <a:buNone/>
              <a:defRPr sz="1400" b="0" i="0">
                <a:solidFill>
                  <a:schemeClr val="bg1"/>
                </a:solidFill>
                <a:latin typeface="Kievit Slab Offc Book" charset="0"/>
                <a:ea typeface="Kievit Slab Offc Book" charset="0"/>
                <a:cs typeface="Kievit Slab Offc Book" charset="0"/>
              </a:defRPr>
            </a:lvl1pPr>
            <a:lvl2pPr marL="457200" indent="0">
              <a:buFontTx/>
              <a:buNone/>
              <a:defRPr sz="2000" b="0" i="0">
                <a:solidFill>
                  <a:schemeClr val="bg2"/>
                </a:solidFill>
                <a:latin typeface="Kievit Slab Offc Book" charset="0"/>
                <a:ea typeface="Kievit Slab Offc Book" charset="0"/>
                <a:cs typeface="Kievit Slab Offc Book" charset="0"/>
              </a:defRPr>
            </a:lvl2pPr>
            <a:lvl3pPr marL="914400" indent="0">
              <a:buFontTx/>
              <a:buNone/>
              <a:defRPr sz="2000" b="0" i="0">
                <a:solidFill>
                  <a:schemeClr val="bg2"/>
                </a:solidFill>
                <a:latin typeface="Kievit Slab Offc Book" charset="0"/>
                <a:ea typeface="Kievit Slab Offc Book" charset="0"/>
                <a:cs typeface="Kievit Slab Offc Book" charset="0"/>
              </a:defRPr>
            </a:lvl3pPr>
            <a:lvl4pPr marL="1371600" indent="0">
              <a:buFontTx/>
              <a:buNone/>
              <a:defRPr sz="2000" b="0" i="0">
                <a:solidFill>
                  <a:schemeClr val="bg2"/>
                </a:solidFill>
                <a:latin typeface="Kievit Slab Offc Book" charset="0"/>
                <a:ea typeface="Kievit Slab Offc Book" charset="0"/>
                <a:cs typeface="Kievit Slab Offc Book" charset="0"/>
              </a:defRPr>
            </a:lvl4pPr>
            <a:lvl5pPr marL="1828800" indent="0">
              <a:buFontTx/>
              <a:buNone/>
              <a:defRPr sz="2000" b="0" i="0">
                <a:solidFill>
                  <a:schemeClr val="bg2"/>
                </a:solidFill>
                <a:latin typeface="Kievit Slab Offc Book" charset="0"/>
                <a:ea typeface="Kievit Slab Offc Book" charset="0"/>
                <a:cs typeface="Kievit Slab Offc Book"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Cras</a:t>
            </a:r>
            <a:r>
              <a:rPr lang="en-US" dirty="0"/>
              <a:t> </a:t>
            </a:r>
            <a:r>
              <a:rPr lang="en-US" dirty="0" err="1"/>
              <a:t>nec</a:t>
            </a:r>
            <a:r>
              <a:rPr lang="en-US" dirty="0"/>
              <a:t> </a:t>
            </a:r>
            <a:r>
              <a:rPr lang="en-US" dirty="0" err="1"/>
              <a:t>mauris</a:t>
            </a:r>
            <a:r>
              <a:rPr lang="en-US" dirty="0"/>
              <a:t> </a:t>
            </a:r>
            <a:r>
              <a:rPr lang="en-US" dirty="0" err="1"/>
              <a:t>augue</a:t>
            </a:r>
            <a:r>
              <a:rPr lang="en-US" dirty="0"/>
              <a:t>. In vitae </a:t>
            </a:r>
            <a:r>
              <a:rPr lang="en-US" dirty="0" err="1"/>
              <a:t>urna</a:t>
            </a:r>
            <a:r>
              <a:rPr lang="en-US" dirty="0"/>
              <a:t> </a:t>
            </a:r>
            <a:r>
              <a:rPr lang="en-US" dirty="0" err="1"/>
              <a:t>eget</a:t>
            </a:r>
            <a:r>
              <a:rPr lang="en-US" dirty="0"/>
              <a:t> ligula </a:t>
            </a:r>
            <a:r>
              <a:rPr lang="en-US" dirty="0" err="1"/>
              <a:t>finibus</a:t>
            </a:r>
            <a:r>
              <a:rPr lang="en-US" dirty="0"/>
              <a:t> tempus. </a:t>
            </a:r>
            <a:r>
              <a:rPr lang="en-US" dirty="0" err="1"/>
              <a:t>Morbi</a:t>
            </a:r>
            <a:r>
              <a:rPr lang="en-US" dirty="0"/>
              <a:t> sit </a:t>
            </a:r>
            <a:r>
              <a:rPr lang="en-US" dirty="0" err="1"/>
              <a:t>amet</a:t>
            </a:r>
            <a:r>
              <a:rPr lang="en-US" dirty="0"/>
              <a:t> </a:t>
            </a:r>
            <a:r>
              <a:rPr lang="en-US" dirty="0" err="1"/>
              <a:t>lobortis</a:t>
            </a:r>
            <a:r>
              <a:rPr lang="en-US" dirty="0"/>
              <a:t> </a:t>
            </a:r>
            <a:r>
              <a:rPr lang="en-US" dirty="0" err="1"/>
              <a:t>nunc</a:t>
            </a:r>
            <a:r>
              <a:rPr lang="en-US" dirty="0"/>
              <a:t>, </a:t>
            </a:r>
            <a:r>
              <a:rPr lang="en-US" dirty="0" err="1"/>
              <a:t>quis</a:t>
            </a:r>
            <a:r>
              <a:rPr lang="en-US" dirty="0"/>
              <a:t> </a:t>
            </a:r>
            <a:r>
              <a:rPr lang="en-US" dirty="0" err="1"/>
              <a:t>luctus</a:t>
            </a:r>
            <a:r>
              <a:rPr lang="en-US" dirty="0"/>
              <a:t> mi. </a:t>
            </a:r>
          </a:p>
        </p:txBody>
      </p:sp>
      <p:sp>
        <p:nvSpPr>
          <p:cNvPr id="17" name="Text Placeholder 5"/>
          <p:cNvSpPr>
            <a:spLocks noGrp="1"/>
          </p:cNvSpPr>
          <p:nvPr>
            <p:ph type="body" sz="quarter" idx="18"/>
          </p:nvPr>
        </p:nvSpPr>
        <p:spPr>
          <a:xfrm>
            <a:off x="595372" y="655482"/>
            <a:ext cx="2249428" cy="411153"/>
          </a:xfrm>
          <a:prstGeom prst="rect">
            <a:avLst/>
          </a:prstGeom>
        </p:spPr>
        <p:txBody>
          <a:bodyPr anchor="b"/>
          <a:lstStyle>
            <a:lvl1pPr marL="0" indent="0" algn="l" defTabSz="685800" rtl="0" eaLnBrk="1" latinLnBrk="0" hangingPunct="1">
              <a:lnSpc>
                <a:spcPct val="90000"/>
              </a:lnSpc>
              <a:spcBef>
                <a:spcPts val="750"/>
              </a:spcBef>
              <a:buFont typeface="Arial" panose="020B0604020202020204" pitchFamily="34" charset="0"/>
              <a:buNone/>
              <a:defRPr lang="en-US" sz="2000" kern="1200" dirty="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2711588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obile Im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316793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grpSp>
        <p:nvGrpSpPr>
          <p:cNvPr id="22" name="Group 21"/>
          <p:cNvGrpSpPr/>
          <p:nvPr userDrawn="1"/>
        </p:nvGrpSpPr>
        <p:grpSpPr>
          <a:xfrm>
            <a:off x="5111067" y="641033"/>
            <a:ext cx="1919685" cy="3958073"/>
            <a:chOff x="1626161" y="1141413"/>
            <a:chExt cx="2217443" cy="4572000"/>
          </a:xfrm>
        </p:grpSpPr>
        <p:sp>
          <p:nvSpPr>
            <p:cNvPr id="23" name="Freeform 12"/>
            <p:cNvSpPr>
              <a:spLocks noEditPoints="1"/>
            </p:cNvSpPr>
            <p:nvPr/>
          </p:nvSpPr>
          <p:spPr bwMode="auto">
            <a:xfrm>
              <a:off x="1626161" y="1141413"/>
              <a:ext cx="2217443" cy="4572000"/>
            </a:xfrm>
            <a:custGeom>
              <a:avLst/>
              <a:gdLst>
                <a:gd name="T0" fmla="*/ 728 w 828"/>
                <a:gd name="T1" fmla="*/ 0 h 1711"/>
                <a:gd name="T2" fmla="*/ 100 w 828"/>
                <a:gd name="T3" fmla="*/ 0 h 1711"/>
                <a:gd name="T4" fmla="*/ 0 w 828"/>
                <a:gd name="T5" fmla="*/ 100 h 1711"/>
                <a:gd name="T6" fmla="*/ 0 w 828"/>
                <a:gd name="T7" fmla="*/ 1611 h 1711"/>
                <a:gd name="T8" fmla="*/ 100 w 828"/>
                <a:gd name="T9" fmla="*/ 1711 h 1711"/>
                <a:gd name="T10" fmla="*/ 728 w 828"/>
                <a:gd name="T11" fmla="*/ 1711 h 1711"/>
                <a:gd name="T12" fmla="*/ 828 w 828"/>
                <a:gd name="T13" fmla="*/ 1611 h 1711"/>
                <a:gd name="T14" fmla="*/ 828 w 828"/>
                <a:gd name="T15" fmla="*/ 100 h 1711"/>
                <a:gd name="T16" fmla="*/ 728 w 828"/>
                <a:gd name="T17" fmla="*/ 0 h 1711"/>
                <a:gd name="T18" fmla="*/ 776 w 828"/>
                <a:gd name="T19" fmla="*/ 1499 h 1711"/>
                <a:gd name="T20" fmla="*/ 48 w 828"/>
                <a:gd name="T21" fmla="*/ 1499 h 1711"/>
                <a:gd name="T22" fmla="*/ 48 w 828"/>
                <a:gd name="T23" fmla="*/ 204 h 1711"/>
                <a:gd name="T24" fmla="*/ 776 w 828"/>
                <a:gd name="T25" fmla="*/ 204 h 1711"/>
                <a:gd name="T26" fmla="*/ 776 w 828"/>
                <a:gd name="T27" fmla="*/ 1499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8" h="1711">
                  <a:moveTo>
                    <a:pt x="728" y="0"/>
                  </a:moveTo>
                  <a:cubicBezTo>
                    <a:pt x="100" y="0"/>
                    <a:pt x="100" y="0"/>
                    <a:pt x="100" y="0"/>
                  </a:cubicBezTo>
                  <a:cubicBezTo>
                    <a:pt x="45" y="0"/>
                    <a:pt x="0" y="45"/>
                    <a:pt x="0" y="100"/>
                  </a:cubicBezTo>
                  <a:cubicBezTo>
                    <a:pt x="0" y="1611"/>
                    <a:pt x="0" y="1611"/>
                    <a:pt x="0" y="1611"/>
                  </a:cubicBezTo>
                  <a:cubicBezTo>
                    <a:pt x="0" y="1666"/>
                    <a:pt x="45" y="1711"/>
                    <a:pt x="100" y="1711"/>
                  </a:cubicBezTo>
                  <a:cubicBezTo>
                    <a:pt x="728" y="1711"/>
                    <a:pt x="728" y="1711"/>
                    <a:pt x="728" y="1711"/>
                  </a:cubicBezTo>
                  <a:cubicBezTo>
                    <a:pt x="783" y="1711"/>
                    <a:pt x="828" y="1666"/>
                    <a:pt x="828" y="1611"/>
                  </a:cubicBezTo>
                  <a:cubicBezTo>
                    <a:pt x="828" y="100"/>
                    <a:pt x="828" y="100"/>
                    <a:pt x="828" y="100"/>
                  </a:cubicBezTo>
                  <a:cubicBezTo>
                    <a:pt x="828" y="45"/>
                    <a:pt x="783" y="0"/>
                    <a:pt x="728" y="0"/>
                  </a:cubicBezTo>
                  <a:close/>
                  <a:moveTo>
                    <a:pt x="776" y="1499"/>
                  </a:moveTo>
                  <a:cubicBezTo>
                    <a:pt x="48" y="1499"/>
                    <a:pt x="48" y="1499"/>
                    <a:pt x="48" y="1499"/>
                  </a:cubicBezTo>
                  <a:cubicBezTo>
                    <a:pt x="48" y="204"/>
                    <a:pt x="48" y="204"/>
                    <a:pt x="48" y="204"/>
                  </a:cubicBezTo>
                  <a:cubicBezTo>
                    <a:pt x="776" y="204"/>
                    <a:pt x="776" y="204"/>
                    <a:pt x="776" y="204"/>
                  </a:cubicBezTo>
                  <a:lnTo>
                    <a:pt x="776" y="14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878791"/>
                </a:solidFill>
                <a:latin typeface="Kievit Slab Offc Book" panose="02010604030101020102" pitchFamily="2" charset="0"/>
              </a:endParaRPr>
            </a:p>
          </p:txBody>
        </p:sp>
        <p:sp>
          <p:nvSpPr>
            <p:cNvPr id="24" name="Oval 13"/>
            <p:cNvSpPr>
              <a:spLocks noChangeArrowheads="1"/>
            </p:cNvSpPr>
            <p:nvPr/>
          </p:nvSpPr>
          <p:spPr bwMode="auto">
            <a:xfrm>
              <a:off x="2338948" y="1416051"/>
              <a:ext cx="74072" cy="74073"/>
            </a:xfrm>
            <a:prstGeom prst="ellipse">
              <a:avLst/>
            </a:prstGeom>
            <a:solidFill>
              <a:srgbClr val="4C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878791"/>
                </a:solidFill>
                <a:latin typeface="Kievit Slab Offc Book" panose="02010604030101020102" pitchFamily="2" charset="0"/>
              </a:endParaRPr>
            </a:p>
          </p:txBody>
        </p:sp>
        <p:sp>
          <p:nvSpPr>
            <p:cNvPr id="26" name="Freeform 15"/>
            <p:cNvSpPr>
              <a:spLocks/>
            </p:cNvSpPr>
            <p:nvPr/>
          </p:nvSpPr>
          <p:spPr bwMode="auto">
            <a:xfrm>
              <a:off x="2524686" y="1416051"/>
              <a:ext cx="433402" cy="80354"/>
            </a:xfrm>
            <a:custGeom>
              <a:avLst/>
              <a:gdLst>
                <a:gd name="T0" fmla="*/ 162 w 162"/>
                <a:gd name="T1" fmla="*/ 15 h 31"/>
                <a:gd name="T2" fmla="*/ 147 w 162"/>
                <a:gd name="T3" fmla="*/ 31 h 31"/>
                <a:gd name="T4" fmla="*/ 15 w 162"/>
                <a:gd name="T5" fmla="*/ 31 h 31"/>
                <a:gd name="T6" fmla="*/ 0 w 162"/>
                <a:gd name="T7" fmla="*/ 15 h 31"/>
                <a:gd name="T8" fmla="*/ 0 w 162"/>
                <a:gd name="T9" fmla="*/ 15 h 31"/>
                <a:gd name="T10" fmla="*/ 15 w 162"/>
                <a:gd name="T11" fmla="*/ 0 h 31"/>
                <a:gd name="T12" fmla="*/ 147 w 162"/>
                <a:gd name="T13" fmla="*/ 0 h 31"/>
                <a:gd name="T14" fmla="*/ 162 w 162"/>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31">
                  <a:moveTo>
                    <a:pt x="162" y="15"/>
                  </a:moveTo>
                  <a:cubicBezTo>
                    <a:pt x="162" y="24"/>
                    <a:pt x="156" y="31"/>
                    <a:pt x="147" y="31"/>
                  </a:cubicBezTo>
                  <a:cubicBezTo>
                    <a:pt x="15" y="31"/>
                    <a:pt x="15" y="31"/>
                    <a:pt x="15" y="31"/>
                  </a:cubicBezTo>
                  <a:cubicBezTo>
                    <a:pt x="7" y="31"/>
                    <a:pt x="0" y="24"/>
                    <a:pt x="0" y="15"/>
                  </a:cubicBezTo>
                  <a:cubicBezTo>
                    <a:pt x="0" y="15"/>
                    <a:pt x="0" y="15"/>
                    <a:pt x="0" y="15"/>
                  </a:cubicBezTo>
                  <a:cubicBezTo>
                    <a:pt x="0" y="7"/>
                    <a:pt x="7" y="0"/>
                    <a:pt x="15" y="0"/>
                  </a:cubicBezTo>
                  <a:cubicBezTo>
                    <a:pt x="147" y="0"/>
                    <a:pt x="147" y="0"/>
                    <a:pt x="147" y="0"/>
                  </a:cubicBezTo>
                  <a:cubicBezTo>
                    <a:pt x="156" y="0"/>
                    <a:pt x="162" y="7"/>
                    <a:pt x="162" y="15"/>
                  </a:cubicBezTo>
                  <a:close/>
                </a:path>
              </a:pathLst>
            </a:custGeom>
            <a:solidFill>
              <a:srgbClr val="4C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878791"/>
                </a:solidFill>
                <a:latin typeface="Kievit Slab Offc Book" panose="02010604030101020102" pitchFamily="2" charset="0"/>
              </a:endParaRPr>
            </a:p>
          </p:txBody>
        </p:sp>
        <p:sp>
          <p:nvSpPr>
            <p:cNvPr id="27" name="Freeform 14"/>
            <p:cNvSpPr>
              <a:spLocks noEditPoints="1"/>
            </p:cNvSpPr>
            <p:nvPr/>
          </p:nvSpPr>
          <p:spPr bwMode="auto">
            <a:xfrm>
              <a:off x="2575215" y="5252117"/>
              <a:ext cx="359494" cy="35812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2 h 154"/>
                <a:gd name="T12" fmla="*/ 12 w 154"/>
                <a:gd name="T13" fmla="*/ 77 h 154"/>
                <a:gd name="T14" fmla="*/ 77 w 154"/>
                <a:gd name="T15" fmla="*/ 142 h 154"/>
                <a:gd name="T16" fmla="*/ 142 w 154"/>
                <a:gd name="T17" fmla="*/ 77 h 154"/>
                <a:gd name="T18" fmla="*/ 77 w 154"/>
                <a:gd name="T19"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77" y="154"/>
                  </a:moveTo>
                  <a:cubicBezTo>
                    <a:pt x="35" y="154"/>
                    <a:pt x="0" y="119"/>
                    <a:pt x="0" y="77"/>
                  </a:cubicBezTo>
                  <a:cubicBezTo>
                    <a:pt x="0" y="34"/>
                    <a:pt x="35" y="0"/>
                    <a:pt x="77" y="0"/>
                  </a:cubicBezTo>
                  <a:cubicBezTo>
                    <a:pt x="120" y="0"/>
                    <a:pt x="154" y="34"/>
                    <a:pt x="154" y="77"/>
                  </a:cubicBezTo>
                  <a:cubicBezTo>
                    <a:pt x="154" y="119"/>
                    <a:pt x="120" y="154"/>
                    <a:pt x="77" y="154"/>
                  </a:cubicBezTo>
                  <a:close/>
                  <a:moveTo>
                    <a:pt x="77" y="12"/>
                  </a:moveTo>
                  <a:cubicBezTo>
                    <a:pt x="41" y="12"/>
                    <a:pt x="12" y="41"/>
                    <a:pt x="12" y="77"/>
                  </a:cubicBezTo>
                  <a:cubicBezTo>
                    <a:pt x="12" y="113"/>
                    <a:pt x="41" y="142"/>
                    <a:pt x="77" y="142"/>
                  </a:cubicBezTo>
                  <a:cubicBezTo>
                    <a:pt x="113" y="142"/>
                    <a:pt x="142" y="113"/>
                    <a:pt x="142" y="77"/>
                  </a:cubicBezTo>
                  <a:cubicBezTo>
                    <a:pt x="142" y="41"/>
                    <a:pt x="113" y="12"/>
                    <a:pt x="77" y="12"/>
                  </a:cubicBezTo>
                  <a:close/>
                </a:path>
              </a:pathLst>
            </a:custGeom>
            <a:solidFill>
              <a:srgbClr val="4C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878791"/>
                </a:solidFill>
                <a:latin typeface="Kievit Slab Offc Book" panose="02010604030101020102" pitchFamily="2" charset="0"/>
              </a:endParaRPr>
            </a:p>
          </p:txBody>
        </p:sp>
      </p:grpSp>
      <p:sp>
        <p:nvSpPr>
          <p:cNvPr id="28" name="Picture Placeholder 11"/>
          <p:cNvSpPr>
            <a:spLocks noGrp="1"/>
          </p:cNvSpPr>
          <p:nvPr>
            <p:ph type="pic" sz="quarter" idx="16" hasCustomPrompt="1"/>
          </p:nvPr>
        </p:nvSpPr>
        <p:spPr>
          <a:xfrm>
            <a:off x="5213351" y="1103249"/>
            <a:ext cx="1708150" cy="3007184"/>
          </a:xfrm>
          <a:prstGeom prst="rect">
            <a:avLst/>
          </a:prstGeom>
          <a:solidFill>
            <a:srgbClr val="F4F4F4"/>
          </a:solidFill>
          <a:effectLst/>
        </p:spPr>
        <p:txBody>
          <a:bodyPr/>
          <a:lstStyle>
            <a:lvl1pPr marL="0" indent="0" algn="ctr">
              <a:buNone/>
              <a:defRPr sz="1200" b="0" i="0">
                <a:solidFill>
                  <a:schemeClr val="tx2"/>
                </a:solidFill>
                <a:latin typeface="Sharp Sans No1 Medium" charset="0"/>
                <a:ea typeface="Sharp Sans No1 Medium" charset="0"/>
                <a:cs typeface="Sharp Sans No1 Medium" charset="0"/>
              </a:defRPr>
            </a:lvl1pPr>
          </a:lstStyle>
          <a:p>
            <a:r>
              <a:rPr lang="en-US" dirty="0"/>
              <a:t>Screenshot</a:t>
            </a:r>
          </a:p>
        </p:txBody>
      </p:sp>
      <p:sp>
        <p:nvSpPr>
          <p:cNvPr id="13"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
        <p:nvSpPr>
          <p:cNvPr id="16" name="Text Placeholder 4"/>
          <p:cNvSpPr>
            <a:spLocks noGrp="1"/>
          </p:cNvSpPr>
          <p:nvPr>
            <p:ph type="body" sz="quarter" idx="13" hasCustomPrompt="1"/>
          </p:nvPr>
        </p:nvSpPr>
        <p:spPr>
          <a:xfrm>
            <a:off x="595372" y="1257956"/>
            <a:ext cx="2249428" cy="3490310"/>
          </a:xfrm>
          <a:prstGeom prst="rect">
            <a:avLst/>
          </a:prstGeom>
        </p:spPr>
        <p:txBody>
          <a:bodyPr/>
          <a:lstStyle>
            <a:lvl1pPr marL="0" indent="0">
              <a:lnSpc>
                <a:spcPct val="150000"/>
              </a:lnSpc>
              <a:buFontTx/>
              <a:buNone/>
              <a:defRPr sz="1400" b="0" i="0">
                <a:solidFill>
                  <a:schemeClr val="bg1"/>
                </a:solidFill>
                <a:latin typeface="Kievit Slab Offc Book" charset="0"/>
                <a:ea typeface="Kievit Slab Offc Book" charset="0"/>
                <a:cs typeface="Kievit Slab Offc Book" charset="0"/>
              </a:defRPr>
            </a:lvl1pPr>
            <a:lvl2pPr marL="457200" indent="0">
              <a:buFontTx/>
              <a:buNone/>
              <a:defRPr sz="2000" b="0" i="0">
                <a:solidFill>
                  <a:schemeClr val="bg2"/>
                </a:solidFill>
                <a:latin typeface="Kievit Slab Offc Book" charset="0"/>
                <a:ea typeface="Kievit Slab Offc Book" charset="0"/>
                <a:cs typeface="Kievit Slab Offc Book" charset="0"/>
              </a:defRPr>
            </a:lvl2pPr>
            <a:lvl3pPr marL="914400" indent="0">
              <a:buFontTx/>
              <a:buNone/>
              <a:defRPr sz="2000" b="0" i="0">
                <a:solidFill>
                  <a:schemeClr val="bg2"/>
                </a:solidFill>
                <a:latin typeface="Kievit Slab Offc Book" charset="0"/>
                <a:ea typeface="Kievit Slab Offc Book" charset="0"/>
                <a:cs typeface="Kievit Slab Offc Book" charset="0"/>
              </a:defRPr>
            </a:lvl3pPr>
            <a:lvl4pPr marL="1371600" indent="0">
              <a:buFontTx/>
              <a:buNone/>
              <a:defRPr sz="2000" b="0" i="0">
                <a:solidFill>
                  <a:schemeClr val="bg2"/>
                </a:solidFill>
                <a:latin typeface="Kievit Slab Offc Book" charset="0"/>
                <a:ea typeface="Kievit Slab Offc Book" charset="0"/>
                <a:cs typeface="Kievit Slab Offc Book" charset="0"/>
              </a:defRPr>
            </a:lvl4pPr>
            <a:lvl5pPr marL="1828800" indent="0">
              <a:buFontTx/>
              <a:buNone/>
              <a:defRPr sz="2000" b="0" i="0">
                <a:solidFill>
                  <a:schemeClr val="bg2"/>
                </a:solidFill>
                <a:latin typeface="Kievit Slab Offc Book" charset="0"/>
                <a:ea typeface="Kievit Slab Offc Book" charset="0"/>
                <a:cs typeface="Kievit Slab Offc Book"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Cras</a:t>
            </a:r>
            <a:r>
              <a:rPr lang="en-US" dirty="0"/>
              <a:t> </a:t>
            </a:r>
            <a:r>
              <a:rPr lang="en-US" dirty="0" err="1"/>
              <a:t>nec</a:t>
            </a:r>
            <a:r>
              <a:rPr lang="en-US" dirty="0"/>
              <a:t> </a:t>
            </a:r>
            <a:r>
              <a:rPr lang="en-US" dirty="0" err="1"/>
              <a:t>mauris</a:t>
            </a:r>
            <a:r>
              <a:rPr lang="en-US" dirty="0"/>
              <a:t> </a:t>
            </a:r>
            <a:r>
              <a:rPr lang="en-US" dirty="0" err="1"/>
              <a:t>augue</a:t>
            </a:r>
            <a:r>
              <a:rPr lang="en-US" dirty="0"/>
              <a:t>. In vitae </a:t>
            </a:r>
            <a:r>
              <a:rPr lang="en-US" dirty="0" err="1"/>
              <a:t>urna</a:t>
            </a:r>
            <a:r>
              <a:rPr lang="en-US" dirty="0"/>
              <a:t> </a:t>
            </a:r>
            <a:r>
              <a:rPr lang="en-US" dirty="0" err="1"/>
              <a:t>eget</a:t>
            </a:r>
            <a:r>
              <a:rPr lang="en-US" dirty="0"/>
              <a:t> ligula </a:t>
            </a:r>
            <a:r>
              <a:rPr lang="en-US" dirty="0" err="1"/>
              <a:t>finibus</a:t>
            </a:r>
            <a:r>
              <a:rPr lang="en-US" dirty="0"/>
              <a:t> tempus. </a:t>
            </a:r>
            <a:r>
              <a:rPr lang="en-US" dirty="0" err="1"/>
              <a:t>Morbi</a:t>
            </a:r>
            <a:r>
              <a:rPr lang="en-US" dirty="0"/>
              <a:t> sit </a:t>
            </a:r>
            <a:r>
              <a:rPr lang="en-US" dirty="0" err="1"/>
              <a:t>amet</a:t>
            </a:r>
            <a:r>
              <a:rPr lang="en-US" dirty="0"/>
              <a:t> </a:t>
            </a:r>
            <a:r>
              <a:rPr lang="en-US" dirty="0" err="1"/>
              <a:t>lobortis</a:t>
            </a:r>
            <a:r>
              <a:rPr lang="en-US" dirty="0"/>
              <a:t> </a:t>
            </a:r>
            <a:r>
              <a:rPr lang="en-US" dirty="0" err="1"/>
              <a:t>nunc</a:t>
            </a:r>
            <a:r>
              <a:rPr lang="en-US" dirty="0"/>
              <a:t>, </a:t>
            </a:r>
            <a:r>
              <a:rPr lang="en-US" dirty="0" err="1"/>
              <a:t>quis</a:t>
            </a:r>
            <a:r>
              <a:rPr lang="en-US" dirty="0"/>
              <a:t> </a:t>
            </a:r>
            <a:r>
              <a:rPr lang="en-US" dirty="0" err="1"/>
              <a:t>luctus</a:t>
            </a:r>
            <a:r>
              <a:rPr lang="en-US" dirty="0"/>
              <a:t> mi. </a:t>
            </a:r>
          </a:p>
        </p:txBody>
      </p:sp>
      <p:sp>
        <p:nvSpPr>
          <p:cNvPr id="17" name="Text Placeholder 5"/>
          <p:cNvSpPr>
            <a:spLocks noGrp="1"/>
          </p:cNvSpPr>
          <p:nvPr>
            <p:ph type="body" sz="quarter" idx="18"/>
          </p:nvPr>
        </p:nvSpPr>
        <p:spPr>
          <a:xfrm>
            <a:off x="595372" y="655482"/>
            <a:ext cx="2249428" cy="411153"/>
          </a:xfrm>
          <a:prstGeom prst="rect">
            <a:avLst/>
          </a:prstGeom>
        </p:spPr>
        <p:txBody>
          <a:bodyPr anchor="b"/>
          <a:lstStyle>
            <a:lvl1pPr marL="0" indent="0" algn="l" defTabSz="685800" rtl="0" eaLnBrk="1" latinLnBrk="0" hangingPunct="1">
              <a:lnSpc>
                <a:spcPct val="90000"/>
              </a:lnSpc>
              <a:spcBef>
                <a:spcPts val="750"/>
              </a:spcBef>
              <a:buFont typeface="Arial" panose="020B0604020202020204" pitchFamily="34" charset="0"/>
              <a:buNone/>
              <a:defRPr lang="en-US" sz="2000" kern="1200" dirty="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3941537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rgbClr val="000000"/>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65347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7" name="Text Placeholder 3"/>
          <p:cNvSpPr>
            <a:spLocks noGrp="1"/>
          </p:cNvSpPr>
          <p:nvPr>
            <p:ph type="body" sz="quarter" idx="14" hasCustomPrompt="1"/>
          </p:nvPr>
        </p:nvSpPr>
        <p:spPr>
          <a:xfrm>
            <a:off x="595372" y="639907"/>
            <a:ext cx="7944471" cy="3790950"/>
          </a:xfrm>
          <a:prstGeom prst="rect">
            <a:avLst/>
          </a:prstGeom>
          <a:ln>
            <a:noFill/>
          </a:ln>
        </p:spPr>
        <p:txBody>
          <a:bodyPr anchor="ctr"/>
          <a:lstStyle>
            <a:lvl1pPr marL="0" indent="0">
              <a:buNone/>
              <a:defRPr sz="5400">
                <a:ln>
                  <a:noFill/>
                </a:ln>
                <a:solidFill>
                  <a:schemeClr val="bg2"/>
                </a:solidFill>
                <a:latin typeface="Sharp Sans No1 Bold" pitchFamily="2" charset="0"/>
                <a:ea typeface="Sharp Sans No1 Bold" pitchFamily="2" charset="0"/>
                <a:cs typeface="Sharp Sans No1 Bold" pitchFamily="2" charset="0"/>
              </a:defRPr>
            </a:lvl1pPr>
            <a:lvl2pPr marL="342900" indent="0">
              <a:buNone/>
              <a:defRPr sz="4000">
                <a:solidFill>
                  <a:srgbClr val="00234B"/>
                </a:solidFill>
                <a:latin typeface="Sharp Sans No1 Bold" pitchFamily="2" charset="0"/>
                <a:ea typeface="Sharp Sans No1 Bold" pitchFamily="2" charset="0"/>
                <a:cs typeface="Sharp Sans No1 Bold" pitchFamily="2" charset="0"/>
              </a:defRPr>
            </a:lvl2pPr>
            <a:lvl3pPr marL="685800" indent="0">
              <a:buNone/>
              <a:defRPr sz="4000">
                <a:solidFill>
                  <a:srgbClr val="00234B"/>
                </a:solidFill>
                <a:latin typeface="Sharp Sans No1 Bold" pitchFamily="2" charset="0"/>
                <a:ea typeface="Sharp Sans No1 Bold" pitchFamily="2" charset="0"/>
                <a:cs typeface="Sharp Sans No1 Bold" pitchFamily="2" charset="0"/>
              </a:defRPr>
            </a:lvl3pPr>
            <a:lvl4pPr marL="1028700" indent="0">
              <a:buNone/>
              <a:defRPr sz="4000">
                <a:solidFill>
                  <a:srgbClr val="00234B"/>
                </a:solidFill>
                <a:latin typeface="Sharp Sans No1 Bold" pitchFamily="2" charset="0"/>
                <a:ea typeface="Sharp Sans No1 Bold" pitchFamily="2" charset="0"/>
                <a:cs typeface="Sharp Sans No1 Bold" pitchFamily="2" charset="0"/>
              </a:defRPr>
            </a:lvl4pPr>
            <a:lvl5pPr marL="1371600" indent="0">
              <a:buNone/>
              <a:defRPr sz="4000">
                <a:solidFill>
                  <a:srgbClr val="00234B"/>
                </a:solidFill>
                <a:latin typeface="Sharp Sans No1 Bold" pitchFamily="2" charset="0"/>
                <a:ea typeface="Sharp Sans No1 Bold" pitchFamily="2" charset="0"/>
                <a:cs typeface="Sharp Sans No1 Bold" pitchFamily="2" charset="0"/>
              </a:defRPr>
            </a:lvl5pPr>
          </a:lstStyle>
          <a:p>
            <a:pPr lvl="0"/>
            <a:r>
              <a:rPr lang="en-US" dirty="0"/>
              <a:t>Callout text on </a:t>
            </a:r>
          </a:p>
          <a:p>
            <a:pPr lvl="0"/>
            <a:r>
              <a:rPr lang="en-US" dirty="0"/>
              <a:t>full bleed image</a:t>
            </a:r>
          </a:p>
        </p:txBody>
      </p:sp>
    </p:spTree>
    <p:extLst>
      <p:ext uri="{BB962C8B-B14F-4D97-AF65-F5344CB8AC3E}">
        <p14:creationId xmlns:p14="http://schemas.microsoft.com/office/powerpoint/2010/main" val="389824449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er 1">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53778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pic>
        <p:nvPicPr>
          <p:cNvPr id="4" name="Picture 3"/>
          <p:cNvPicPr>
            <a:picLocks noChangeAspect="1"/>
          </p:cNvPicPr>
          <p:nvPr userDrawn="1"/>
        </p:nvPicPr>
        <p:blipFill>
          <a:blip r:embed="rId4"/>
          <a:stretch>
            <a:fillRect/>
          </a:stretch>
        </p:blipFill>
        <p:spPr>
          <a:xfrm>
            <a:off x="3517900" y="1765300"/>
            <a:ext cx="2108200" cy="1612900"/>
          </a:xfrm>
          <a:prstGeom prst="rect">
            <a:avLst/>
          </a:prstGeom>
        </p:spPr>
      </p:pic>
    </p:spTree>
    <p:extLst>
      <p:ext uri="{BB962C8B-B14F-4D97-AF65-F5344CB8AC3E}">
        <p14:creationId xmlns:p14="http://schemas.microsoft.com/office/powerpoint/2010/main" val="82978254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er 2">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2" name="Object 1" hidden="1"/>
                      <p:cNvPicPr/>
                      <p:nvPr/>
                    </p:nvPicPr>
                    <p:blipFill>
                      <a:blip/>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userDrawn="1"/>
        </p:nvPicPr>
        <p:blipFill>
          <a:blip r:embed="rId4"/>
          <a:stretch>
            <a:fillRect/>
          </a:stretch>
        </p:blipFill>
        <p:spPr>
          <a:xfrm>
            <a:off x="3624908" y="1267626"/>
            <a:ext cx="1752600" cy="2171700"/>
          </a:xfrm>
          <a:prstGeom prst="rect">
            <a:avLst/>
          </a:prstGeom>
        </p:spPr>
      </p:pic>
    </p:spTree>
    <p:extLst>
      <p:ext uri="{BB962C8B-B14F-4D97-AF65-F5344CB8AC3E}">
        <p14:creationId xmlns:p14="http://schemas.microsoft.com/office/powerpoint/2010/main" val="99142397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er 3">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2" name="Object 1" hidden="1"/>
                      <p:cNvPicPr/>
                      <p:nvPr/>
                    </p:nvPicPr>
                    <p:blipFill>
                      <a:blip/>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userDrawn="1"/>
        </p:nvPicPr>
        <p:blipFill>
          <a:blip r:embed="rId4"/>
          <a:stretch>
            <a:fillRect/>
          </a:stretch>
        </p:blipFill>
        <p:spPr>
          <a:xfrm>
            <a:off x="3879891" y="1494463"/>
            <a:ext cx="1549400" cy="1930400"/>
          </a:xfrm>
          <a:prstGeom prst="rect">
            <a:avLst/>
          </a:prstGeom>
        </p:spPr>
      </p:pic>
    </p:spTree>
    <p:extLst>
      <p:ext uri="{BB962C8B-B14F-4D97-AF65-F5344CB8AC3E}">
        <p14:creationId xmlns:p14="http://schemas.microsoft.com/office/powerpoint/2010/main" val="90706026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25"/>
          <p:cNvSpPr txBox="1">
            <a:spLocks noGrp="1"/>
          </p:cNvSpPr>
          <p:nvPr>
            <p:ph type="title"/>
          </p:nvPr>
        </p:nvSpPr>
        <p:spPr>
          <a:xfrm>
            <a:off x="457200" y="528066"/>
            <a:ext cx="8229600" cy="857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2"/>
              </a:buClr>
              <a:buSzPts val="5000"/>
              <a:buFont typeface="Calibri"/>
              <a:buNone/>
              <a:defRPr sz="375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22" name="Google Shape;22;p2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Autofit/>
          </a:bodyPr>
          <a:lstStyle>
            <a:lvl1pPr marL="342900" marR="0" lvl="0" indent="-289084" algn="l" rtl="0">
              <a:spcBef>
                <a:spcPts val="390"/>
              </a:spcBef>
              <a:spcAft>
                <a:spcPts val="0"/>
              </a:spcAft>
              <a:buClr>
                <a:schemeClr val="accent3"/>
              </a:buClr>
              <a:buSzPts val="2470"/>
              <a:buFont typeface="Noto Sans Symbols"/>
              <a:buChar char="⚫"/>
              <a:defRPr sz="1950" b="0" i="0" u="none" strike="noStrike" cap="none">
                <a:solidFill>
                  <a:schemeClr val="dk1"/>
                </a:solidFill>
                <a:latin typeface="Constantia"/>
                <a:ea typeface="Constantia"/>
                <a:cs typeface="Constantia"/>
                <a:sym typeface="Constantia"/>
              </a:defRPr>
            </a:lvl1pPr>
            <a:lvl2pPr marL="685800" marR="0" lvl="1" indent="-268605" algn="l" rtl="0">
              <a:spcBef>
                <a:spcPts val="360"/>
              </a:spcBef>
              <a:spcAft>
                <a:spcPts val="0"/>
              </a:spcAft>
              <a:buClr>
                <a:schemeClr val="accent1"/>
              </a:buClr>
              <a:buSzPts val="2040"/>
              <a:buFont typeface="Noto Sans Symbols"/>
              <a:buChar char="⚫"/>
              <a:defRPr sz="1800" b="0" i="0" u="none" strike="noStrike" cap="none">
                <a:solidFill>
                  <a:schemeClr val="dk1"/>
                </a:solidFill>
                <a:latin typeface="Constantia"/>
                <a:ea typeface="Constantia"/>
                <a:cs typeface="Constantia"/>
                <a:sym typeface="Constantia"/>
              </a:defRPr>
            </a:lvl2pPr>
            <a:lvl3pPr marL="1028700" marR="0" lvl="2" indent="-241458" algn="l" rtl="0">
              <a:spcBef>
                <a:spcPts val="315"/>
              </a:spcBef>
              <a:spcAft>
                <a:spcPts val="0"/>
              </a:spcAft>
              <a:buClr>
                <a:schemeClr val="accent2"/>
              </a:buClr>
              <a:buSzPts val="1470"/>
              <a:buFont typeface="Noto Sans Symbols"/>
              <a:buChar char="⚫"/>
              <a:defRPr sz="1575" b="0" i="0" u="none" strike="noStrike" cap="none">
                <a:solidFill>
                  <a:schemeClr val="dk1"/>
                </a:solidFill>
                <a:latin typeface="Constantia"/>
                <a:ea typeface="Constantia"/>
                <a:cs typeface="Constantia"/>
                <a:sym typeface="Constantia"/>
              </a:defRPr>
            </a:lvl3pPr>
            <a:lvl4pPr marL="1371600" marR="0" lvl="3" indent="-233363" algn="l" rtl="0">
              <a:spcBef>
                <a:spcPts val="300"/>
              </a:spcBef>
              <a:spcAft>
                <a:spcPts val="0"/>
              </a:spcAft>
              <a:buClr>
                <a:schemeClr val="accent3"/>
              </a:buClr>
              <a:buSzPts val="1300"/>
              <a:buFont typeface="Noto Sans Symbols"/>
              <a:buChar char="⚫"/>
              <a:defRPr sz="1500" b="0" i="0" u="none" strike="noStrike" cap="none">
                <a:solidFill>
                  <a:schemeClr val="dk1"/>
                </a:solidFill>
                <a:latin typeface="Constantia"/>
                <a:ea typeface="Constantia"/>
                <a:cs typeface="Constantia"/>
                <a:sym typeface="Constantia"/>
              </a:defRPr>
            </a:lvl4pPr>
            <a:lvl5pPr marL="1714500" marR="0" lvl="4" indent="-233363" algn="l" rtl="0">
              <a:spcBef>
                <a:spcPts val="300"/>
              </a:spcBef>
              <a:spcAft>
                <a:spcPts val="0"/>
              </a:spcAft>
              <a:buClr>
                <a:schemeClr val="accent4"/>
              </a:buClr>
              <a:buSzPts val="1300"/>
              <a:buFont typeface="Noto Sans Symbols"/>
              <a:buChar char="⚫"/>
              <a:defRPr sz="1500" b="0" i="0" u="none" strike="noStrike" cap="none">
                <a:solidFill>
                  <a:schemeClr val="dk1"/>
                </a:solidFill>
                <a:latin typeface="Constantia"/>
                <a:ea typeface="Constantia"/>
                <a:cs typeface="Constantia"/>
                <a:sym typeface="Constantia"/>
              </a:defRPr>
            </a:lvl5pPr>
            <a:lvl6pPr marL="2057400" marR="0" lvl="5" indent="-240029" algn="l" rtl="0">
              <a:spcBef>
                <a:spcPts val="270"/>
              </a:spcBef>
              <a:spcAft>
                <a:spcPts val="0"/>
              </a:spcAft>
              <a:buClr>
                <a:schemeClr val="accent5"/>
              </a:buClr>
              <a:buSzPts val="1440"/>
              <a:buFont typeface="Noto Sans Symbols"/>
              <a:buChar char="⚫"/>
              <a:defRPr sz="1350" b="0" i="0" u="none" strike="noStrike" cap="none">
                <a:solidFill>
                  <a:schemeClr val="dk1"/>
                </a:solidFill>
                <a:latin typeface="Constantia"/>
                <a:ea typeface="Constantia"/>
                <a:cs typeface="Constantia"/>
                <a:sym typeface="Constantia"/>
              </a:defRPr>
            </a:lvl6pPr>
            <a:lvl7pPr marL="2400300" marR="0" lvl="6" indent="-232409" algn="l" rtl="0">
              <a:spcBef>
                <a:spcPts val="240"/>
              </a:spcBef>
              <a:spcAft>
                <a:spcPts val="0"/>
              </a:spcAft>
              <a:buClr>
                <a:schemeClr val="accent6"/>
              </a:buClr>
              <a:buSzPts val="1280"/>
              <a:buFont typeface="Noto Sans Symbols"/>
              <a:buChar char="⚫"/>
              <a:defRPr sz="1200" b="0" i="0" u="none" strike="noStrike" cap="none">
                <a:solidFill>
                  <a:schemeClr val="dk1"/>
                </a:solidFill>
                <a:latin typeface="Constantia"/>
                <a:ea typeface="Constantia"/>
                <a:cs typeface="Constantia"/>
                <a:sym typeface="Constantia"/>
              </a:defRPr>
            </a:lvl7pPr>
            <a:lvl8pPr marL="2743200" marR="0" lvl="7" indent="-247650" algn="l" rtl="0">
              <a:spcBef>
                <a:spcPts val="240"/>
              </a:spcBef>
              <a:spcAft>
                <a:spcPts val="0"/>
              </a:spcAft>
              <a:buClr>
                <a:schemeClr val="dk2"/>
              </a:buClr>
              <a:buSzPts val="1600"/>
              <a:buFont typeface="Constantia"/>
              <a:buChar char="•"/>
              <a:defRPr sz="1200" b="0" i="0" u="none" strike="noStrike" cap="none">
                <a:solidFill>
                  <a:schemeClr val="dk1"/>
                </a:solidFill>
                <a:latin typeface="Constantia"/>
                <a:ea typeface="Constantia"/>
                <a:cs typeface="Constantia"/>
                <a:sym typeface="Constantia"/>
              </a:defRPr>
            </a:lvl8pPr>
            <a:lvl9pPr marL="3086100" marR="0" lvl="8" indent="-238125" algn="l" rtl="0">
              <a:spcBef>
                <a:spcPts val="210"/>
              </a:spcBef>
              <a:spcAft>
                <a:spcPts val="0"/>
              </a:spcAft>
              <a:buClr>
                <a:schemeClr val="dk2"/>
              </a:buClr>
              <a:buSzPts val="1400"/>
              <a:buFont typeface="Constantia"/>
              <a:buChar char="•"/>
              <a:defRPr sz="1050" b="0" i="0" u="none" strike="noStrike" cap="none">
                <a:solidFill>
                  <a:schemeClr val="dk1"/>
                </a:solidFill>
                <a:latin typeface="Constantia"/>
                <a:ea typeface="Constantia"/>
                <a:cs typeface="Constantia"/>
                <a:sym typeface="Constantia"/>
              </a:defRPr>
            </a:lvl9pPr>
          </a:lstStyle>
          <a:p>
            <a:endParaRPr/>
          </a:p>
        </p:txBody>
      </p:sp>
      <p:sp>
        <p:nvSpPr>
          <p:cNvPr id="23" name="Google Shape;23;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onstantia"/>
                <a:ea typeface="Constantia"/>
                <a:cs typeface="Constantia"/>
                <a:sym typeface="Constantia"/>
              </a:defRPr>
            </a:lvl1pPr>
            <a:lvl2pPr marR="0" lvl="1"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9pPr>
          </a:lstStyle>
          <a:p>
            <a:endParaRPr/>
          </a:p>
        </p:txBody>
      </p:sp>
      <p:sp>
        <p:nvSpPr>
          <p:cNvPr id="24" name="Google Shape;24;p25"/>
          <p:cNvSpPr txBox="1">
            <a:spLocks noGrp="1"/>
          </p:cNvSpPr>
          <p:nvPr>
            <p:ph type="ftr" idx="11"/>
          </p:nvPr>
        </p:nvSpPr>
        <p:spPr>
          <a:xfrm>
            <a:off x="2667000" y="4767263"/>
            <a:ext cx="33528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onstantia"/>
                <a:ea typeface="Constantia"/>
                <a:cs typeface="Constantia"/>
                <a:sym typeface="Constantia"/>
              </a:defRPr>
            </a:lvl1pPr>
            <a:lvl2pPr marR="0" lvl="1"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350" b="0" i="0" u="none" strike="noStrike" cap="none">
                <a:solidFill>
                  <a:schemeClr val="dk1"/>
                </a:solidFill>
                <a:latin typeface="Constantia"/>
                <a:ea typeface="Constantia"/>
                <a:cs typeface="Constantia"/>
                <a:sym typeface="Constantia"/>
              </a:defRPr>
            </a:lvl9pPr>
          </a:lstStyle>
          <a:p>
            <a:endParaRPr/>
          </a:p>
        </p:txBody>
      </p:sp>
      <p:sp>
        <p:nvSpPr>
          <p:cNvPr id="25" name="Google Shape;25;p25"/>
          <p:cNvSpPr txBox="1">
            <a:spLocks noGrp="1"/>
          </p:cNvSpPr>
          <p:nvPr>
            <p:ph type="sldNum" idx="12"/>
          </p:nvPr>
        </p:nvSpPr>
        <p:spPr>
          <a:xfrm>
            <a:off x="7924800" y="4767263"/>
            <a:ext cx="7620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onstantia"/>
                <a:ea typeface="Constantia"/>
                <a:cs typeface="Constantia"/>
                <a:sym typeface="Constantia"/>
              </a:defRPr>
            </a:lvl1pPr>
            <a:lvl2pPr marL="0" marR="0" lvl="1" indent="0" algn="l" rtl="0">
              <a:spcBef>
                <a:spcPts val="0"/>
              </a:spcBef>
              <a:buNone/>
              <a:defRPr sz="1350">
                <a:solidFill>
                  <a:schemeClr val="dk1"/>
                </a:solidFill>
                <a:latin typeface="Constantia"/>
                <a:ea typeface="Constantia"/>
                <a:cs typeface="Constantia"/>
                <a:sym typeface="Constantia"/>
              </a:defRPr>
            </a:lvl2pPr>
            <a:lvl3pPr marL="0" marR="0" lvl="2" indent="0" algn="l" rtl="0">
              <a:spcBef>
                <a:spcPts val="0"/>
              </a:spcBef>
              <a:buNone/>
              <a:defRPr sz="1350">
                <a:solidFill>
                  <a:schemeClr val="dk1"/>
                </a:solidFill>
                <a:latin typeface="Constantia"/>
                <a:ea typeface="Constantia"/>
                <a:cs typeface="Constantia"/>
                <a:sym typeface="Constantia"/>
              </a:defRPr>
            </a:lvl3pPr>
            <a:lvl4pPr marL="0" marR="0" lvl="3" indent="0" algn="l" rtl="0">
              <a:spcBef>
                <a:spcPts val="0"/>
              </a:spcBef>
              <a:buNone/>
              <a:defRPr sz="1350">
                <a:solidFill>
                  <a:schemeClr val="dk1"/>
                </a:solidFill>
                <a:latin typeface="Constantia"/>
                <a:ea typeface="Constantia"/>
                <a:cs typeface="Constantia"/>
                <a:sym typeface="Constantia"/>
              </a:defRPr>
            </a:lvl4pPr>
            <a:lvl5pPr marL="0" marR="0" lvl="4" indent="0" algn="l" rtl="0">
              <a:spcBef>
                <a:spcPts val="0"/>
              </a:spcBef>
              <a:buNone/>
              <a:defRPr sz="1350">
                <a:solidFill>
                  <a:schemeClr val="dk1"/>
                </a:solidFill>
                <a:latin typeface="Constantia"/>
                <a:ea typeface="Constantia"/>
                <a:cs typeface="Constantia"/>
                <a:sym typeface="Constantia"/>
              </a:defRPr>
            </a:lvl5pPr>
            <a:lvl6pPr marL="0" marR="0" lvl="5" indent="0" algn="l" rtl="0">
              <a:spcBef>
                <a:spcPts val="0"/>
              </a:spcBef>
              <a:buNone/>
              <a:defRPr sz="1350">
                <a:solidFill>
                  <a:schemeClr val="dk1"/>
                </a:solidFill>
                <a:latin typeface="Constantia"/>
                <a:ea typeface="Constantia"/>
                <a:cs typeface="Constantia"/>
                <a:sym typeface="Constantia"/>
              </a:defRPr>
            </a:lvl6pPr>
            <a:lvl7pPr marL="0" marR="0" lvl="6" indent="0" algn="l" rtl="0">
              <a:spcBef>
                <a:spcPts val="0"/>
              </a:spcBef>
              <a:buNone/>
              <a:defRPr sz="1350">
                <a:solidFill>
                  <a:schemeClr val="dk1"/>
                </a:solidFill>
                <a:latin typeface="Constantia"/>
                <a:ea typeface="Constantia"/>
                <a:cs typeface="Constantia"/>
                <a:sym typeface="Constantia"/>
              </a:defRPr>
            </a:lvl7pPr>
            <a:lvl8pPr marL="0" marR="0" lvl="7" indent="0" algn="l" rtl="0">
              <a:spcBef>
                <a:spcPts val="0"/>
              </a:spcBef>
              <a:buNone/>
              <a:defRPr sz="1350">
                <a:solidFill>
                  <a:schemeClr val="dk1"/>
                </a:solidFill>
                <a:latin typeface="Constantia"/>
                <a:ea typeface="Constantia"/>
                <a:cs typeface="Constantia"/>
                <a:sym typeface="Constantia"/>
              </a:defRPr>
            </a:lvl8pPr>
            <a:lvl9pPr marL="0" marR="0" lvl="8" indent="0" algn="l" rtl="0">
              <a:spcBef>
                <a:spcPts val="0"/>
              </a:spcBef>
              <a:buNone/>
              <a:defRPr sz="1350">
                <a:solidFill>
                  <a:schemeClr val="dk1"/>
                </a:solidFill>
                <a:latin typeface="Constantia"/>
                <a:ea typeface="Constantia"/>
                <a:cs typeface="Constantia"/>
                <a:sym typeface="Constantia"/>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784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706549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19" name="Text Placeholder 25"/>
          <p:cNvSpPr>
            <a:spLocks noGrp="1"/>
          </p:cNvSpPr>
          <p:nvPr>
            <p:ph type="body" sz="quarter" idx="11" hasCustomPrompt="1"/>
          </p:nvPr>
        </p:nvSpPr>
        <p:spPr>
          <a:xfrm>
            <a:off x="578662" y="1504328"/>
            <a:ext cx="6507938" cy="2248522"/>
          </a:xfrm>
          <a:prstGeom prst="rect">
            <a:avLst/>
          </a:prstGeom>
        </p:spPr>
        <p:txBody>
          <a:bodyPr/>
          <a:lstStyle>
            <a:lvl1pPr marL="0" indent="0">
              <a:buNone/>
              <a:defRPr sz="3200">
                <a:solidFill>
                  <a:schemeClr val="accent1"/>
                </a:solidFill>
                <a:latin typeface="Sharp Sans No1 Bold" pitchFamily="2" charset="0"/>
                <a:ea typeface="Sharp Sans No1 Bold" pitchFamily="2" charset="0"/>
                <a:cs typeface="Sharp Sans No1 Bold" pitchFamily="2" charset="0"/>
              </a:defRPr>
            </a:lvl1pPr>
            <a:lvl2pPr marL="342900" indent="0">
              <a:buNone/>
              <a:defRPr>
                <a:solidFill>
                  <a:srgbClr val="00234B"/>
                </a:solidFill>
                <a:latin typeface="Sharp Sans No1 Bold" pitchFamily="2" charset="0"/>
                <a:ea typeface="Sharp Sans No1 Bold" pitchFamily="2" charset="0"/>
                <a:cs typeface="Sharp Sans No1 Bold" pitchFamily="2" charset="0"/>
              </a:defRPr>
            </a:lvl2pPr>
            <a:lvl3pPr marL="685800" indent="0">
              <a:buNone/>
              <a:defRPr>
                <a:solidFill>
                  <a:srgbClr val="00234B"/>
                </a:solidFill>
                <a:latin typeface="Sharp Sans No1 Bold" pitchFamily="2" charset="0"/>
                <a:ea typeface="Sharp Sans No1 Bold" pitchFamily="2" charset="0"/>
                <a:cs typeface="Sharp Sans No1 Bold" pitchFamily="2" charset="0"/>
              </a:defRPr>
            </a:lvl3pPr>
            <a:lvl4pPr marL="1028700" indent="0">
              <a:buNone/>
              <a:defRPr>
                <a:solidFill>
                  <a:srgbClr val="00234B"/>
                </a:solidFill>
                <a:latin typeface="Sharp Sans No1 Bold" pitchFamily="2" charset="0"/>
                <a:ea typeface="Sharp Sans No1 Bold" pitchFamily="2" charset="0"/>
                <a:cs typeface="Sharp Sans No1 Bold" pitchFamily="2" charset="0"/>
              </a:defRPr>
            </a:lvl4pPr>
            <a:lvl5pPr marL="1371600" indent="0">
              <a:buNone/>
              <a:defRPr>
                <a:solidFill>
                  <a:srgbClr val="00234B"/>
                </a:solidFill>
                <a:latin typeface="Sharp Sans No1 Bold" pitchFamily="2" charset="0"/>
                <a:ea typeface="Sharp Sans No1 Bold" pitchFamily="2" charset="0"/>
                <a:cs typeface="Sharp Sans No1 Bold" pitchFamily="2" charset="0"/>
              </a:defRPr>
            </a:lvl5pPr>
          </a:lstStyle>
          <a:p>
            <a:pPr lvl="0"/>
            <a:r>
              <a:rPr lang="en-US" dirty="0"/>
              <a:t>Introduction</a:t>
            </a:r>
          </a:p>
        </p:txBody>
      </p:sp>
    </p:spTree>
    <p:extLst>
      <p:ext uri="{BB962C8B-B14F-4D97-AF65-F5344CB8AC3E}">
        <p14:creationId xmlns:p14="http://schemas.microsoft.com/office/powerpoint/2010/main" val="11474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03642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3" name="Object 2" hidden="1"/>
                      <p:cNvPicPr/>
                      <p:nvPr/>
                    </p:nvPicPr>
                    <p:blipFill>
                      <a:blip/>
                      <a:stretch>
                        <a:fillRect/>
                      </a:stretch>
                    </p:blipFill>
                    <p:spPr>
                      <a:xfrm>
                        <a:off x="1588" y="1588"/>
                        <a:ext cx="1587" cy="1587"/>
                      </a:xfrm>
                      <a:prstGeom prst="rect">
                        <a:avLst/>
                      </a:prstGeom>
                    </p:spPr>
                  </p:pic>
                </p:oleObj>
              </mc:Fallback>
            </mc:AlternateContent>
          </a:graphicData>
        </a:graphic>
      </p:graphicFrame>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19" name="Text Placeholder 25"/>
          <p:cNvSpPr>
            <a:spLocks noGrp="1"/>
          </p:cNvSpPr>
          <p:nvPr>
            <p:ph type="body" sz="quarter" idx="11" hasCustomPrompt="1"/>
          </p:nvPr>
        </p:nvSpPr>
        <p:spPr>
          <a:xfrm>
            <a:off x="578662" y="1504328"/>
            <a:ext cx="6507938" cy="2248522"/>
          </a:xfrm>
          <a:prstGeom prst="rect">
            <a:avLst/>
          </a:prstGeom>
        </p:spPr>
        <p:txBody>
          <a:bodyPr/>
          <a:lstStyle>
            <a:lvl1pPr marL="0" indent="0">
              <a:buNone/>
              <a:defRPr sz="3200">
                <a:solidFill>
                  <a:schemeClr val="accent1"/>
                </a:solidFill>
                <a:latin typeface="Sharp Sans No1 Bold" pitchFamily="2" charset="0"/>
                <a:ea typeface="Sharp Sans No1 Bold" pitchFamily="2" charset="0"/>
                <a:cs typeface="Sharp Sans No1 Bold" pitchFamily="2" charset="0"/>
              </a:defRPr>
            </a:lvl1pPr>
            <a:lvl2pPr marL="342900" indent="0">
              <a:buNone/>
              <a:defRPr>
                <a:solidFill>
                  <a:srgbClr val="00234B"/>
                </a:solidFill>
                <a:latin typeface="Sharp Sans No1 Bold" pitchFamily="2" charset="0"/>
                <a:ea typeface="Sharp Sans No1 Bold" pitchFamily="2" charset="0"/>
                <a:cs typeface="Sharp Sans No1 Bold" pitchFamily="2" charset="0"/>
              </a:defRPr>
            </a:lvl2pPr>
            <a:lvl3pPr marL="685800" indent="0">
              <a:buNone/>
              <a:defRPr>
                <a:solidFill>
                  <a:srgbClr val="00234B"/>
                </a:solidFill>
                <a:latin typeface="Sharp Sans No1 Bold" pitchFamily="2" charset="0"/>
                <a:ea typeface="Sharp Sans No1 Bold" pitchFamily="2" charset="0"/>
                <a:cs typeface="Sharp Sans No1 Bold" pitchFamily="2" charset="0"/>
              </a:defRPr>
            </a:lvl3pPr>
            <a:lvl4pPr marL="1028700" indent="0">
              <a:buNone/>
              <a:defRPr>
                <a:solidFill>
                  <a:srgbClr val="00234B"/>
                </a:solidFill>
                <a:latin typeface="Sharp Sans No1 Bold" pitchFamily="2" charset="0"/>
                <a:ea typeface="Sharp Sans No1 Bold" pitchFamily="2" charset="0"/>
                <a:cs typeface="Sharp Sans No1 Bold" pitchFamily="2" charset="0"/>
              </a:defRPr>
            </a:lvl4pPr>
            <a:lvl5pPr marL="1371600" indent="0">
              <a:buNone/>
              <a:defRPr>
                <a:solidFill>
                  <a:srgbClr val="00234B"/>
                </a:solidFill>
                <a:latin typeface="Sharp Sans No1 Bold" pitchFamily="2" charset="0"/>
                <a:ea typeface="Sharp Sans No1 Bold" pitchFamily="2" charset="0"/>
                <a:cs typeface="Sharp Sans No1 Bold" pitchFamily="2" charset="0"/>
              </a:defRPr>
            </a:lvl5pPr>
          </a:lstStyle>
          <a:p>
            <a:pPr lvl="0"/>
            <a:r>
              <a:rPr lang="en-US" dirty="0"/>
              <a:t>Introduction</a:t>
            </a:r>
          </a:p>
        </p:txBody>
      </p:sp>
    </p:spTree>
    <p:extLst>
      <p:ext uri="{BB962C8B-B14F-4D97-AF65-F5344CB8AC3E}">
        <p14:creationId xmlns:p14="http://schemas.microsoft.com/office/powerpoint/2010/main" val="344567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3">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555689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3" name="Object 2" hidden="1"/>
                      <p:cNvPicPr/>
                      <p:nvPr/>
                    </p:nvPicPr>
                    <p:blipFill>
                      <a:blip/>
                      <a:stretch>
                        <a:fillRect/>
                      </a:stretch>
                    </p:blipFill>
                    <p:spPr>
                      <a:xfrm>
                        <a:off x="1588" y="1588"/>
                        <a:ext cx="1587" cy="1587"/>
                      </a:xfrm>
                      <a:prstGeom prst="rect">
                        <a:avLst/>
                      </a:prstGeom>
                    </p:spPr>
                  </p:pic>
                </p:oleObj>
              </mc:Fallback>
            </mc:AlternateContent>
          </a:graphicData>
        </a:graphic>
      </p:graphicFrame>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19" name="Text Placeholder 25"/>
          <p:cNvSpPr>
            <a:spLocks noGrp="1"/>
          </p:cNvSpPr>
          <p:nvPr>
            <p:ph type="body" sz="quarter" idx="11" hasCustomPrompt="1"/>
          </p:nvPr>
        </p:nvSpPr>
        <p:spPr>
          <a:xfrm>
            <a:off x="578662" y="1504328"/>
            <a:ext cx="6507938" cy="2248522"/>
          </a:xfrm>
          <a:prstGeom prst="rect">
            <a:avLst/>
          </a:prstGeom>
        </p:spPr>
        <p:txBody>
          <a:bodyPr/>
          <a:lstStyle>
            <a:lvl1pPr marL="0" indent="0">
              <a:buNone/>
              <a:defRPr sz="3200">
                <a:solidFill>
                  <a:schemeClr val="accent1"/>
                </a:solidFill>
                <a:latin typeface="Sharp Sans No1 Bold" pitchFamily="2" charset="0"/>
                <a:ea typeface="Sharp Sans No1 Bold" pitchFamily="2" charset="0"/>
                <a:cs typeface="Sharp Sans No1 Bold" pitchFamily="2" charset="0"/>
              </a:defRPr>
            </a:lvl1pPr>
            <a:lvl2pPr marL="342900" indent="0">
              <a:buNone/>
              <a:defRPr>
                <a:solidFill>
                  <a:srgbClr val="00234B"/>
                </a:solidFill>
                <a:latin typeface="Sharp Sans No1 Bold" pitchFamily="2" charset="0"/>
                <a:ea typeface="Sharp Sans No1 Bold" pitchFamily="2" charset="0"/>
                <a:cs typeface="Sharp Sans No1 Bold" pitchFamily="2" charset="0"/>
              </a:defRPr>
            </a:lvl2pPr>
            <a:lvl3pPr marL="685800" indent="0">
              <a:buNone/>
              <a:defRPr>
                <a:solidFill>
                  <a:srgbClr val="00234B"/>
                </a:solidFill>
                <a:latin typeface="Sharp Sans No1 Bold" pitchFamily="2" charset="0"/>
                <a:ea typeface="Sharp Sans No1 Bold" pitchFamily="2" charset="0"/>
                <a:cs typeface="Sharp Sans No1 Bold" pitchFamily="2" charset="0"/>
              </a:defRPr>
            </a:lvl3pPr>
            <a:lvl4pPr marL="1028700" indent="0">
              <a:buNone/>
              <a:defRPr>
                <a:solidFill>
                  <a:srgbClr val="00234B"/>
                </a:solidFill>
                <a:latin typeface="Sharp Sans No1 Bold" pitchFamily="2" charset="0"/>
                <a:ea typeface="Sharp Sans No1 Bold" pitchFamily="2" charset="0"/>
                <a:cs typeface="Sharp Sans No1 Bold" pitchFamily="2" charset="0"/>
              </a:defRPr>
            </a:lvl4pPr>
            <a:lvl5pPr marL="1371600" indent="0">
              <a:buNone/>
              <a:defRPr>
                <a:solidFill>
                  <a:srgbClr val="00234B"/>
                </a:solidFill>
                <a:latin typeface="Sharp Sans No1 Bold" pitchFamily="2" charset="0"/>
                <a:ea typeface="Sharp Sans No1 Bold" pitchFamily="2" charset="0"/>
                <a:cs typeface="Sharp Sans No1 Bold" pitchFamily="2" charset="0"/>
              </a:defRPr>
            </a:lvl5pPr>
          </a:lstStyle>
          <a:p>
            <a:pPr lvl="0"/>
            <a:r>
              <a:rPr lang="en-US" dirty="0"/>
              <a:t>Introduction</a:t>
            </a:r>
          </a:p>
        </p:txBody>
      </p:sp>
    </p:spTree>
    <p:extLst>
      <p:ext uri="{BB962C8B-B14F-4D97-AF65-F5344CB8AC3E}">
        <p14:creationId xmlns:p14="http://schemas.microsoft.com/office/powerpoint/2010/main" val="373184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llout Slide">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234B"/>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Calibri"/>
              <a:ea typeface="+mn-ea"/>
              <a:cs typeface="+mn-cs"/>
            </a:endParaRPr>
          </a:p>
        </p:txBody>
      </p:sp>
      <p:sp>
        <p:nvSpPr>
          <p:cNvPr id="6" name="Text Placeholder 3"/>
          <p:cNvSpPr>
            <a:spLocks noGrp="1"/>
          </p:cNvSpPr>
          <p:nvPr>
            <p:ph type="body" sz="quarter" idx="14" hasCustomPrompt="1"/>
          </p:nvPr>
        </p:nvSpPr>
        <p:spPr>
          <a:xfrm>
            <a:off x="569498" y="603250"/>
            <a:ext cx="8005004" cy="3790950"/>
          </a:xfrm>
          <a:prstGeom prst="rect">
            <a:avLst/>
          </a:prstGeom>
        </p:spPr>
        <p:txBody>
          <a:bodyPr anchor="ctr"/>
          <a:lstStyle>
            <a:lvl1pPr marL="0" indent="0" algn="ctr">
              <a:buNone/>
              <a:defRPr sz="8000" baseline="0">
                <a:solidFill>
                  <a:schemeClr val="bg2"/>
                </a:solidFill>
                <a:latin typeface="Sharp Sans No1 Bold" pitchFamily="2" charset="0"/>
                <a:ea typeface="Sharp Sans No1 Bold" pitchFamily="2" charset="0"/>
                <a:cs typeface="Sharp Sans No1 Bold" pitchFamily="2" charset="0"/>
              </a:defRPr>
            </a:lvl1pPr>
            <a:lvl2pPr marL="342900" indent="0">
              <a:buNone/>
              <a:defRPr sz="4000">
                <a:solidFill>
                  <a:srgbClr val="00234B"/>
                </a:solidFill>
                <a:latin typeface="Sharp Sans No1 Bold" pitchFamily="2" charset="0"/>
                <a:ea typeface="Sharp Sans No1 Bold" pitchFamily="2" charset="0"/>
                <a:cs typeface="Sharp Sans No1 Bold" pitchFamily="2" charset="0"/>
              </a:defRPr>
            </a:lvl2pPr>
            <a:lvl3pPr marL="685800" indent="0">
              <a:buNone/>
              <a:defRPr sz="4000">
                <a:solidFill>
                  <a:srgbClr val="00234B"/>
                </a:solidFill>
                <a:latin typeface="Sharp Sans No1 Bold" pitchFamily="2" charset="0"/>
                <a:ea typeface="Sharp Sans No1 Bold" pitchFamily="2" charset="0"/>
                <a:cs typeface="Sharp Sans No1 Bold" pitchFamily="2" charset="0"/>
              </a:defRPr>
            </a:lvl3pPr>
            <a:lvl4pPr marL="1028700" indent="0">
              <a:buNone/>
              <a:defRPr sz="4000">
                <a:solidFill>
                  <a:srgbClr val="00234B"/>
                </a:solidFill>
                <a:latin typeface="Sharp Sans No1 Bold" pitchFamily="2" charset="0"/>
                <a:ea typeface="Sharp Sans No1 Bold" pitchFamily="2" charset="0"/>
                <a:cs typeface="Sharp Sans No1 Bold" pitchFamily="2" charset="0"/>
              </a:defRPr>
            </a:lvl4pPr>
            <a:lvl5pPr marL="1371600" indent="0">
              <a:buNone/>
              <a:defRPr sz="4000">
                <a:solidFill>
                  <a:srgbClr val="00234B"/>
                </a:solidFill>
                <a:latin typeface="Sharp Sans No1 Bold" pitchFamily="2" charset="0"/>
                <a:ea typeface="Sharp Sans No1 Bold" pitchFamily="2" charset="0"/>
                <a:cs typeface="Sharp Sans No1 Bold" pitchFamily="2" charset="0"/>
              </a:defRPr>
            </a:lvl5pPr>
          </a:lstStyle>
          <a:p>
            <a:pPr lvl="0"/>
            <a:r>
              <a:rPr lang="en-US" dirty="0"/>
              <a:t>Lorem Ipsum</a:t>
            </a:r>
          </a:p>
        </p:txBody>
      </p:sp>
      <p:sp>
        <p:nvSpPr>
          <p:cNvPr id="4" name="Text Placeholder 31"/>
          <p:cNvSpPr>
            <a:spLocks noGrp="1"/>
          </p:cNvSpPr>
          <p:nvPr>
            <p:ph type="body" sz="quarter" idx="13" hasCustomPrompt="1"/>
          </p:nvPr>
        </p:nvSpPr>
        <p:spPr>
          <a:xfrm>
            <a:off x="578663" y="4421496"/>
            <a:ext cx="3304126" cy="382587"/>
          </a:xfrm>
          <a:prstGeom prst="rect">
            <a:avLst/>
          </a:prstGeom>
        </p:spPr>
        <p:txBody>
          <a:bodyPr/>
          <a:lstStyle>
            <a:lvl1pPr marL="0" indent="0">
              <a:buNone/>
              <a:defRPr sz="2000" baseline="0">
                <a:solidFill>
                  <a:srgbClr val="FFF04B"/>
                </a:solidFill>
                <a:latin typeface="Kievit Slab Offc Book" panose="02010604030101020102"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 Dr. John Smith</a:t>
            </a:r>
          </a:p>
        </p:txBody>
      </p:sp>
    </p:spTree>
    <p:extLst>
      <p:ext uri="{BB962C8B-B14F-4D97-AF65-F5344CB8AC3E}">
        <p14:creationId xmlns:p14="http://schemas.microsoft.com/office/powerpoint/2010/main" val="380377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eader with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473087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7" name="Text Placeholder 3"/>
          <p:cNvSpPr>
            <a:spLocks noGrp="1"/>
          </p:cNvSpPr>
          <p:nvPr>
            <p:ph type="body" sz="quarter" idx="14" hasCustomPrompt="1"/>
          </p:nvPr>
        </p:nvSpPr>
        <p:spPr>
          <a:xfrm>
            <a:off x="595372" y="582778"/>
            <a:ext cx="7861300" cy="493188"/>
          </a:xfrm>
          <a:prstGeom prst="rect">
            <a:avLst/>
          </a:prstGeom>
        </p:spPr>
        <p:txBody>
          <a:bodyPr anchor="b"/>
          <a:lstStyle>
            <a:lvl1pPr marL="0" indent="0" algn="l">
              <a:buNone/>
              <a:defRPr sz="2800" baseline="0">
                <a:solidFill>
                  <a:schemeClr val="bg1"/>
                </a:solidFill>
                <a:latin typeface="Sharp Sans No1 Bold" pitchFamily="2" charset="0"/>
                <a:ea typeface="Sharp Sans No1 Bold" pitchFamily="2" charset="0"/>
                <a:cs typeface="Sharp Sans No1 Bold" pitchFamily="2" charset="0"/>
              </a:defRPr>
            </a:lvl1pPr>
            <a:lvl2pPr marL="342900" indent="0">
              <a:buNone/>
              <a:defRPr sz="4000">
                <a:solidFill>
                  <a:srgbClr val="00234B"/>
                </a:solidFill>
                <a:latin typeface="Sharp Sans No1 Bold" pitchFamily="2" charset="0"/>
                <a:ea typeface="Sharp Sans No1 Bold" pitchFamily="2" charset="0"/>
                <a:cs typeface="Sharp Sans No1 Bold" pitchFamily="2" charset="0"/>
              </a:defRPr>
            </a:lvl2pPr>
            <a:lvl3pPr marL="685800" indent="0">
              <a:buNone/>
              <a:defRPr sz="4000">
                <a:solidFill>
                  <a:srgbClr val="00234B"/>
                </a:solidFill>
                <a:latin typeface="Sharp Sans No1 Bold" pitchFamily="2" charset="0"/>
                <a:ea typeface="Sharp Sans No1 Bold" pitchFamily="2" charset="0"/>
                <a:cs typeface="Sharp Sans No1 Bold" pitchFamily="2" charset="0"/>
              </a:defRPr>
            </a:lvl3pPr>
            <a:lvl4pPr marL="1028700" indent="0">
              <a:buNone/>
              <a:defRPr sz="4000">
                <a:solidFill>
                  <a:srgbClr val="00234B"/>
                </a:solidFill>
                <a:latin typeface="Sharp Sans No1 Bold" pitchFamily="2" charset="0"/>
                <a:ea typeface="Sharp Sans No1 Bold" pitchFamily="2" charset="0"/>
                <a:cs typeface="Sharp Sans No1 Bold" pitchFamily="2" charset="0"/>
              </a:defRPr>
            </a:lvl4pPr>
            <a:lvl5pPr marL="1371600" indent="0">
              <a:buNone/>
              <a:defRPr sz="4000">
                <a:solidFill>
                  <a:srgbClr val="00234B"/>
                </a:solidFill>
                <a:latin typeface="Sharp Sans No1 Bold" pitchFamily="2" charset="0"/>
                <a:ea typeface="Sharp Sans No1 Bold" pitchFamily="2" charset="0"/>
                <a:cs typeface="Sharp Sans No1 Bold" pitchFamily="2" charset="0"/>
              </a:defRPr>
            </a:lvl5pPr>
          </a:lstStyle>
          <a:p>
            <a:pPr lvl="0"/>
            <a:r>
              <a:rPr lang="en-US" dirty="0"/>
              <a:t>Header</a:t>
            </a:r>
          </a:p>
        </p:txBody>
      </p:sp>
      <p:sp>
        <p:nvSpPr>
          <p:cNvPr id="6" name="Text Placeholder 4"/>
          <p:cNvSpPr>
            <a:spLocks noGrp="1"/>
          </p:cNvSpPr>
          <p:nvPr>
            <p:ph type="body" sz="quarter" idx="13"/>
          </p:nvPr>
        </p:nvSpPr>
        <p:spPr>
          <a:xfrm>
            <a:off x="595372" y="1253359"/>
            <a:ext cx="7861300" cy="3274191"/>
          </a:xfrm>
          <a:prstGeom prst="rect">
            <a:avLst/>
          </a:prstGeom>
        </p:spPr>
        <p:txBody>
          <a:bodyPr/>
          <a:lstStyle>
            <a:lvl1pPr marL="0" indent="0">
              <a:lnSpc>
                <a:spcPct val="150000"/>
              </a:lnSpc>
              <a:buNone/>
              <a:defRPr sz="2000" b="0" i="0">
                <a:solidFill>
                  <a:schemeClr val="bg1"/>
                </a:solidFill>
                <a:latin typeface="Kievit Slab Offc Book" charset="0"/>
                <a:ea typeface="Kievit Slab Offc Book" charset="0"/>
                <a:cs typeface="Kievit Slab Offc Book" charset="0"/>
              </a:defRPr>
            </a:lvl1pPr>
            <a:lvl2pPr marL="457200" indent="0">
              <a:lnSpc>
                <a:spcPct val="150000"/>
              </a:lnSpc>
              <a:buFont typeface="Arial" charset="0"/>
              <a:buNone/>
              <a:defRPr sz="2000" b="0" i="0">
                <a:solidFill>
                  <a:schemeClr val="bg1"/>
                </a:solidFill>
                <a:latin typeface="Kievit Slab Offc Book" charset="0"/>
                <a:ea typeface="Kievit Slab Offc Book" charset="0"/>
                <a:cs typeface="Kievit Slab Offc Book" charset="0"/>
              </a:defRPr>
            </a:lvl2pPr>
            <a:lvl3pPr marL="914400" indent="0">
              <a:lnSpc>
                <a:spcPct val="150000"/>
              </a:lnSpc>
              <a:buFont typeface="Arial" charset="0"/>
              <a:buNone/>
              <a:defRPr sz="2000" b="0" i="0">
                <a:solidFill>
                  <a:schemeClr val="bg1"/>
                </a:solidFill>
                <a:latin typeface="Kievit Slab Offc Book" charset="0"/>
                <a:ea typeface="Kievit Slab Offc Book" charset="0"/>
                <a:cs typeface="Kievit Slab Offc Book" charset="0"/>
              </a:defRPr>
            </a:lvl3pPr>
            <a:lvl4pPr marL="1371600" indent="0">
              <a:lnSpc>
                <a:spcPct val="150000"/>
              </a:lnSpc>
              <a:buFont typeface="Arial" charset="0"/>
              <a:buNone/>
              <a:defRPr sz="2000" b="0" i="0">
                <a:solidFill>
                  <a:schemeClr val="bg1"/>
                </a:solidFill>
                <a:latin typeface="Kievit Slab Offc Book" charset="0"/>
                <a:ea typeface="Kievit Slab Offc Book" charset="0"/>
                <a:cs typeface="Kievit Slab Offc Book" charset="0"/>
              </a:defRPr>
            </a:lvl4pPr>
            <a:lvl5pPr marL="1828800" indent="0">
              <a:lnSpc>
                <a:spcPct val="150000"/>
              </a:lnSpc>
              <a:buFont typeface="Arial" charset="0"/>
              <a:buNone/>
              <a:defRPr sz="2000" b="0" i="0">
                <a:solidFill>
                  <a:schemeClr val="bg1"/>
                </a:solidFill>
                <a:latin typeface="Kievit Slab Offc Book" charset="0"/>
                <a:ea typeface="Kievit Slab Offc Book" charset="0"/>
                <a:cs typeface="Kievit Slab Offc Book"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Tree>
    <p:extLst>
      <p:ext uri="{BB962C8B-B14F-4D97-AF65-F5344CB8AC3E}">
        <p14:creationId xmlns:p14="http://schemas.microsoft.com/office/powerpoint/2010/main" val="255231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with 2 column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972243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7" name="Text Placeholder 3"/>
          <p:cNvSpPr>
            <a:spLocks noGrp="1"/>
          </p:cNvSpPr>
          <p:nvPr>
            <p:ph type="body" sz="quarter" idx="14" hasCustomPrompt="1"/>
          </p:nvPr>
        </p:nvSpPr>
        <p:spPr>
          <a:xfrm>
            <a:off x="595372" y="582778"/>
            <a:ext cx="7861350" cy="493188"/>
          </a:xfrm>
          <a:prstGeom prst="rect">
            <a:avLst/>
          </a:prstGeom>
        </p:spPr>
        <p:txBody>
          <a:bodyPr anchor="b"/>
          <a:lstStyle>
            <a:lvl1pPr marL="0" indent="0" algn="l">
              <a:buNone/>
              <a:defRPr sz="2800" baseline="0">
                <a:solidFill>
                  <a:schemeClr val="bg1"/>
                </a:solidFill>
                <a:latin typeface="Sharp Sans No1 Bold" pitchFamily="2" charset="0"/>
                <a:ea typeface="Sharp Sans No1 Bold" pitchFamily="2" charset="0"/>
                <a:cs typeface="Sharp Sans No1 Bold" pitchFamily="2" charset="0"/>
              </a:defRPr>
            </a:lvl1pPr>
            <a:lvl2pPr marL="342900" indent="0">
              <a:buNone/>
              <a:defRPr sz="4000">
                <a:solidFill>
                  <a:srgbClr val="00234B"/>
                </a:solidFill>
                <a:latin typeface="Sharp Sans No1 Bold" pitchFamily="2" charset="0"/>
                <a:ea typeface="Sharp Sans No1 Bold" pitchFamily="2" charset="0"/>
                <a:cs typeface="Sharp Sans No1 Bold" pitchFamily="2" charset="0"/>
              </a:defRPr>
            </a:lvl2pPr>
            <a:lvl3pPr marL="685800" indent="0">
              <a:buNone/>
              <a:defRPr sz="4000">
                <a:solidFill>
                  <a:srgbClr val="00234B"/>
                </a:solidFill>
                <a:latin typeface="Sharp Sans No1 Bold" pitchFamily="2" charset="0"/>
                <a:ea typeface="Sharp Sans No1 Bold" pitchFamily="2" charset="0"/>
                <a:cs typeface="Sharp Sans No1 Bold" pitchFamily="2" charset="0"/>
              </a:defRPr>
            </a:lvl3pPr>
            <a:lvl4pPr marL="1028700" indent="0">
              <a:buNone/>
              <a:defRPr sz="4000">
                <a:solidFill>
                  <a:srgbClr val="00234B"/>
                </a:solidFill>
                <a:latin typeface="Sharp Sans No1 Bold" pitchFamily="2" charset="0"/>
                <a:ea typeface="Sharp Sans No1 Bold" pitchFamily="2" charset="0"/>
                <a:cs typeface="Sharp Sans No1 Bold" pitchFamily="2" charset="0"/>
              </a:defRPr>
            </a:lvl4pPr>
            <a:lvl5pPr marL="1371600" indent="0">
              <a:buNone/>
              <a:defRPr sz="4000">
                <a:solidFill>
                  <a:srgbClr val="00234B"/>
                </a:solidFill>
                <a:latin typeface="Sharp Sans No1 Bold" pitchFamily="2" charset="0"/>
                <a:ea typeface="Sharp Sans No1 Bold" pitchFamily="2" charset="0"/>
                <a:cs typeface="Sharp Sans No1 Bold" pitchFamily="2" charset="0"/>
              </a:defRPr>
            </a:lvl5pPr>
          </a:lstStyle>
          <a:p>
            <a:pPr lvl="0"/>
            <a:r>
              <a:rPr lang="en-US" dirty="0"/>
              <a:t>Header</a:t>
            </a:r>
          </a:p>
        </p:txBody>
      </p:sp>
      <p:sp>
        <p:nvSpPr>
          <p:cNvPr id="11" name="Text Placeholder 4"/>
          <p:cNvSpPr>
            <a:spLocks noGrp="1"/>
          </p:cNvSpPr>
          <p:nvPr>
            <p:ph type="body" sz="quarter" idx="13"/>
          </p:nvPr>
        </p:nvSpPr>
        <p:spPr>
          <a:xfrm>
            <a:off x="595372" y="1655379"/>
            <a:ext cx="3621028" cy="2872171"/>
          </a:xfrm>
          <a:prstGeom prst="rect">
            <a:avLst/>
          </a:prstGeom>
        </p:spPr>
        <p:txBody>
          <a:bodyPr/>
          <a:lstStyle>
            <a:lvl1pPr marL="0" indent="0">
              <a:buFontTx/>
              <a:buNone/>
              <a:defRPr sz="1600" b="0" i="0">
                <a:solidFill>
                  <a:schemeClr val="bg1"/>
                </a:solidFill>
                <a:latin typeface="Kievit Slab Offc Book" charset="0"/>
                <a:ea typeface="Kievit Slab Offc Book" charset="0"/>
                <a:cs typeface="Kievit Slab Offc Book" charset="0"/>
              </a:defRPr>
            </a:lvl1pPr>
            <a:lvl2pPr marL="457200" indent="0">
              <a:buFontTx/>
              <a:buNone/>
              <a:defRPr sz="1600" b="0" i="0">
                <a:solidFill>
                  <a:schemeClr val="bg1"/>
                </a:solidFill>
                <a:latin typeface="Kievit Slab Offc Book" charset="0"/>
                <a:ea typeface="Kievit Slab Offc Book" charset="0"/>
                <a:cs typeface="Kievit Slab Offc Book" charset="0"/>
              </a:defRPr>
            </a:lvl2pPr>
            <a:lvl3pPr marL="914400" indent="0">
              <a:buFontTx/>
              <a:buNone/>
              <a:defRPr sz="1600" b="0" i="0">
                <a:solidFill>
                  <a:schemeClr val="bg1"/>
                </a:solidFill>
                <a:latin typeface="Kievit Slab Offc Book" charset="0"/>
                <a:ea typeface="Kievit Slab Offc Book" charset="0"/>
                <a:cs typeface="Kievit Slab Offc Book" charset="0"/>
              </a:defRPr>
            </a:lvl3pPr>
            <a:lvl4pPr marL="1371600" indent="0">
              <a:buFontTx/>
              <a:buNone/>
              <a:defRPr sz="1600" b="0" i="0">
                <a:solidFill>
                  <a:schemeClr val="bg1"/>
                </a:solidFill>
                <a:latin typeface="Kievit Slab Offc Book" charset="0"/>
                <a:ea typeface="Kievit Slab Offc Book" charset="0"/>
                <a:cs typeface="Kievit Slab Offc Book" charset="0"/>
              </a:defRPr>
            </a:lvl4pPr>
            <a:lvl5pPr marL="1828800" indent="0">
              <a:buFontTx/>
              <a:buNone/>
              <a:defRPr sz="1600" b="0" i="0">
                <a:solidFill>
                  <a:schemeClr val="bg1"/>
                </a:solidFill>
                <a:latin typeface="Kievit Slab Offc Book" charset="0"/>
                <a:ea typeface="Kievit Slab Offc Book" charset="0"/>
                <a:cs typeface="Kievit Slab Offc Book"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hasCustomPrompt="1"/>
          </p:nvPr>
        </p:nvSpPr>
        <p:spPr>
          <a:xfrm>
            <a:off x="595372" y="1257956"/>
            <a:ext cx="3621028" cy="387350"/>
          </a:xfrm>
          <a:prstGeom prst="rect">
            <a:avLst/>
          </a:prstGeom>
        </p:spPr>
        <p:txBody>
          <a:bodyPr anchor="ctr"/>
          <a:lstStyle>
            <a:lvl1pPr marL="0" indent="0">
              <a:buFontTx/>
              <a:buNone/>
              <a:defRPr sz="1800" b="1" i="0">
                <a:solidFill>
                  <a:schemeClr val="bg1"/>
                </a:solidFill>
                <a:latin typeface="Sharp Sans No1 Bold" pitchFamily="2" charset="0"/>
                <a:ea typeface="Sharp Sans No1 Bold" pitchFamily="2" charset="0"/>
                <a:cs typeface="Sharp Sans No1 Bold" pitchFamily="2" charset="0"/>
              </a:defRPr>
            </a:lvl1pPr>
            <a:lvl2pPr marL="457200" indent="0">
              <a:buFontTx/>
              <a:buNone/>
              <a:defRPr sz="1000" b="0" i="0">
                <a:solidFill>
                  <a:schemeClr val="accent1"/>
                </a:solidFill>
                <a:latin typeface="Kievit Slab Offc Book" charset="0"/>
                <a:ea typeface="Kievit Slab Offc Book" charset="0"/>
                <a:cs typeface="Kievit Slab Offc Book" charset="0"/>
              </a:defRPr>
            </a:lvl2pPr>
            <a:lvl3pPr marL="914400" indent="0">
              <a:buFontTx/>
              <a:buNone/>
              <a:defRPr sz="1000" b="0" i="0">
                <a:solidFill>
                  <a:schemeClr val="accent1"/>
                </a:solidFill>
                <a:latin typeface="Kievit Slab Offc Book" charset="0"/>
                <a:ea typeface="Kievit Slab Offc Book" charset="0"/>
                <a:cs typeface="Kievit Slab Offc Book" charset="0"/>
              </a:defRPr>
            </a:lvl3pPr>
            <a:lvl4pPr marL="1371600" indent="0">
              <a:buFontTx/>
              <a:buNone/>
              <a:defRPr sz="1000" b="0" i="0">
                <a:solidFill>
                  <a:schemeClr val="accent1"/>
                </a:solidFill>
                <a:latin typeface="Kievit Slab Offc Book" charset="0"/>
                <a:ea typeface="Kievit Slab Offc Book" charset="0"/>
                <a:cs typeface="Kievit Slab Offc Book" charset="0"/>
              </a:defRPr>
            </a:lvl4pPr>
            <a:lvl5pPr marL="1828800" indent="0">
              <a:buFontTx/>
              <a:buNone/>
              <a:defRPr sz="1000" b="0" i="0">
                <a:solidFill>
                  <a:schemeClr val="accent1"/>
                </a:solidFill>
                <a:latin typeface="Kievit Slab Offc Book" charset="0"/>
                <a:ea typeface="Kievit Slab Offc Book" charset="0"/>
                <a:cs typeface="Kievit Slab Offc Book" charset="0"/>
              </a:defRPr>
            </a:lvl5pPr>
          </a:lstStyle>
          <a:p>
            <a:pPr lvl="0"/>
            <a:r>
              <a:rPr lang="en-US" dirty="0"/>
              <a:t>Lorem Ipsum</a:t>
            </a:r>
          </a:p>
        </p:txBody>
      </p:sp>
      <p:sp>
        <p:nvSpPr>
          <p:cNvPr id="13" name="Text Placeholder 4"/>
          <p:cNvSpPr>
            <a:spLocks noGrp="1"/>
          </p:cNvSpPr>
          <p:nvPr>
            <p:ph type="body" sz="quarter" idx="16"/>
          </p:nvPr>
        </p:nvSpPr>
        <p:spPr>
          <a:xfrm>
            <a:off x="4836119" y="1655379"/>
            <a:ext cx="3621028" cy="2872171"/>
          </a:xfrm>
          <a:prstGeom prst="rect">
            <a:avLst/>
          </a:prstGeom>
        </p:spPr>
        <p:txBody>
          <a:bodyPr/>
          <a:lstStyle>
            <a:lvl1pPr marL="0" indent="0">
              <a:buFontTx/>
              <a:buNone/>
              <a:defRPr sz="1600" b="0" i="0">
                <a:solidFill>
                  <a:schemeClr val="bg1"/>
                </a:solidFill>
                <a:latin typeface="Kievit Slab Offc Book" charset="0"/>
                <a:ea typeface="Kievit Slab Offc Book" charset="0"/>
                <a:cs typeface="Kievit Slab Offc Book" charset="0"/>
              </a:defRPr>
            </a:lvl1pPr>
            <a:lvl2pPr marL="457200" indent="0">
              <a:buFontTx/>
              <a:buNone/>
              <a:defRPr sz="1600" b="0" i="0">
                <a:solidFill>
                  <a:schemeClr val="bg1"/>
                </a:solidFill>
                <a:latin typeface="Kievit Slab Offc Book" charset="0"/>
                <a:ea typeface="Kievit Slab Offc Book" charset="0"/>
                <a:cs typeface="Kievit Slab Offc Book" charset="0"/>
              </a:defRPr>
            </a:lvl2pPr>
            <a:lvl3pPr marL="914400" indent="0">
              <a:buFontTx/>
              <a:buNone/>
              <a:defRPr sz="1600" b="0" i="0">
                <a:solidFill>
                  <a:schemeClr val="bg1"/>
                </a:solidFill>
                <a:latin typeface="Kievit Slab Offc Book" charset="0"/>
                <a:ea typeface="Kievit Slab Offc Book" charset="0"/>
                <a:cs typeface="Kievit Slab Offc Book" charset="0"/>
              </a:defRPr>
            </a:lvl3pPr>
            <a:lvl4pPr marL="1371600" indent="0">
              <a:buFontTx/>
              <a:buNone/>
              <a:defRPr sz="1600" b="0" i="0">
                <a:solidFill>
                  <a:schemeClr val="bg1"/>
                </a:solidFill>
                <a:latin typeface="Kievit Slab Offc Book" charset="0"/>
                <a:ea typeface="Kievit Slab Offc Book" charset="0"/>
                <a:cs typeface="Kievit Slab Offc Book" charset="0"/>
              </a:defRPr>
            </a:lvl4pPr>
            <a:lvl5pPr marL="1828800" indent="0">
              <a:buFontTx/>
              <a:buNone/>
              <a:defRPr sz="1600" b="0" i="0">
                <a:solidFill>
                  <a:schemeClr val="bg1"/>
                </a:solidFill>
                <a:latin typeface="Kievit Slab Offc Book" charset="0"/>
                <a:ea typeface="Kievit Slab Offc Book" charset="0"/>
                <a:cs typeface="Kievit Slab Offc Book"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7" hasCustomPrompt="1"/>
          </p:nvPr>
        </p:nvSpPr>
        <p:spPr>
          <a:xfrm>
            <a:off x="4836119" y="1257956"/>
            <a:ext cx="3621028" cy="387350"/>
          </a:xfrm>
          <a:prstGeom prst="rect">
            <a:avLst/>
          </a:prstGeom>
        </p:spPr>
        <p:txBody>
          <a:bodyPr anchor="ctr"/>
          <a:lstStyle>
            <a:lvl1pPr marL="0" indent="0">
              <a:buFontTx/>
              <a:buNone/>
              <a:defRPr sz="1800" b="1" i="0">
                <a:solidFill>
                  <a:schemeClr val="bg1"/>
                </a:solidFill>
                <a:latin typeface="Sharp Sans No1 Bold" pitchFamily="2" charset="0"/>
                <a:ea typeface="Sharp Sans No1 Bold" pitchFamily="2" charset="0"/>
                <a:cs typeface="Sharp Sans No1 Bold" pitchFamily="2" charset="0"/>
              </a:defRPr>
            </a:lvl1pPr>
            <a:lvl2pPr marL="457200" indent="0">
              <a:buFontTx/>
              <a:buNone/>
              <a:defRPr sz="1000" b="0" i="0">
                <a:solidFill>
                  <a:schemeClr val="accent1"/>
                </a:solidFill>
                <a:latin typeface="Kievit Slab Offc Book" charset="0"/>
                <a:ea typeface="Kievit Slab Offc Book" charset="0"/>
                <a:cs typeface="Kievit Slab Offc Book" charset="0"/>
              </a:defRPr>
            </a:lvl2pPr>
            <a:lvl3pPr marL="914400" indent="0">
              <a:buFontTx/>
              <a:buNone/>
              <a:defRPr sz="1000" b="0" i="0">
                <a:solidFill>
                  <a:schemeClr val="accent1"/>
                </a:solidFill>
                <a:latin typeface="Kievit Slab Offc Book" charset="0"/>
                <a:ea typeface="Kievit Slab Offc Book" charset="0"/>
                <a:cs typeface="Kievit Slab Offc Book" charset="0"/>
              </a:defRPr>
            </a:lvl3pPr>
            <a:lvl4pPr marL="1371600" indent="0">
              <a:buFontTx/>
              <a:buNone/>
              <a:defRPr sz="1000" b="0" i="0">
                <a:solidFill>
                  <a:schemeClr val="accent1"/>
                </a:solidFill>
                <a:latin typeface="Kievit Slab Offc Book" charset="0"/>
                <a:ea typeface="Kievit Slab Offc Book" charset="0"/>
                <a:cs typeface="Kievit Slab Offc Book" charset="0"/>
              </a:defRPr>
            </a:lvl4pPr>
            <a:lvl5pPr marL="1828800" indent="0">
              <a:buFontTx/>
              <a:buNone/>
              <a:defRPr sz="1000" b="0" i="0">
                <a:solidFill>
                  <a:schemeClr val="accent1"/>
                </a:solidFill>
                <a:latin typeface="Kievit Slab Offc Book" charset="0"/>
                <a:ea typeface="Kievit Slab Offc Book" charset="0"/>
                <a:cs typeface="Kievit Slab Offc Book" charset="0"/>
              </a:defRPr>
            </a:lvl5pPr>
          </a:lstStyle>
          <a:p>
            <a:pPr lvl="0"/>
            <a:r>
              <a:rPr lang="en-US" dirty="0"/>
              <a:t>Lorem Ipsum</a:t>
            </a:r>
          </a:p>
        </p:txBody>
      </p:sp>
      <p:sp>
        <p:nvSpPr>
          <p:cNvPr id="10"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Tree>
    <p:extLst>
      <p:ext uri="{BB962C8B-B14F-4D97-AF65-F5344CB8AC3E}">
        <p14:creationId xmlns:p14="http://schemas.microsoft.com/office/powerpoint/2010/main" val="355782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782403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21" name="Picture Placeholder 11"/>
          <p:cNvSpPr>
            <a:spLocks noGrp="1"/>
          </p:cNvSpPr>
          <p:nvPr>
            <p:ph type="pic" sz="quarter" idx="15" hasCustomPrompt="1"/>
          </p:nvPr>
        </p:nvSpPr>
        <p:spPr>
          <a:xfrm>
            <a:off x="3790950" y="565150"/>
            <a:ext cx="4622800" cy="4006850"/>
          </a:xfrm>
          <a:prstGeom prst="rect">
            <a:avLst/>
          </a:prstGeom>
          <a:noFill/>
          <a:effectLst>
            <a:outerShdw blurRad="50800" dist="38100" dir="2700000" algn="tl" rotWithShape="0">
              <a:prstClr val="black">
                <a:alpha val="40000"/>
              </a:prstClr>
            </a:outerShdw>
          </a:effectLst>
        </p:spPr>
        <p:txBody>
          <a:bodyPr/>
          <a:lstStyle>
            <a:lvl1pPr marL="0" indent="0" algn="ctr">
              <a:buNone/>
              <a:defRPr sz="1200" b="0" i="0">
                <a:solidFill>
                  <a:schemeClr val="tx2"/>
                </a:solidFill>
                <a:latin typeface="Sharp Sans No1 Bold" pitchFamily="2" charset="0"/>
                <a:ea typeface="Sharp Sans No1 Bold" pitchFamily="2" charset="0"/>
                <a:cs typeface="Sharp Sans No1 Bold" pitchFamily="2" charset="0"/>
              </a:defRPr>
            </a:lvl1pPr>
          </a:lstStyle>
          <a:p>
            <a:r>
              <a:rPr lang="en-US" dirty="0"/>
              <a:t>Image</a:t>
            </a:r>
          </a:p>
        </p:txBody>
      </p:sp>
      <p:sp>
        <p:nvSpPr>
          <p:cNvPr id="8"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
        <p:nvSpPr>
          <p:cNvPr id="10" name="Text Placeholder 4"/>
          <p:cNvSpPr>
            <a:spLocks noGrp="1"/>
          </p:cNvSpPr>
          <p:nvPr>
            <p:ph type="body" sz="quarter" idx="13" hasCustomPrompt="1"/>
          </p:nvPr>
        </p:nvSpPr>
        <p:spPr>
          <a:xfrm>
            <a:off x="595372" y="1257956"/>
            <a:ext cx="2249428" cy="3490310"/>
          </a:xfrm>
          <a:prstGeom prst="rect">
            <a:avLst/>
          </a:prstGeom>
        </p:spPr>
        <p:txBody>
          <a:bodyPr/>
          <a:lstStyle>
            <a:lvl1pPr marL="0" indent="0">
              <a:lnSpc>
                <a:spcPct val="150000"/>
              </a:lnSpc>
              <a:buFontTx/>
              <a:buNone/>
              <a:defRPr sz="1400" b="0" i="0">
                <a:solidFill>
                  <a:schemeClr val="bg1"/>
                </a:solidFill>
                <a:latin typeface="Kievit Slab Offc Book" charset="0"/>
                <a:ea typeface="Kievit Slab Offc Book" charset="0"/>
                <a:cs typeface="Kievit Slab Offc Book" charset="0"/>
              </a:defRPr>
            </a:lvl1pPr>
            <a:lvl2pPr marL="457200" indent="0">
              <a:buFontTx/>
              <a:buNone/>
              <a:defRPr sz="2000" b="0" i="0">
                <a:solidFill>
                  <a:schemeClr val="bg2"/>
                </a:solidFill>
                <a:latin typeface="Kievit Slab Offc Book" charset="0"/>
                <a:ea typeface="Kievit Slab Offc Book" charset="0"/>
                <a:cs typeface="Kievit Slab Offc Book" charset="0"/>
              </a:defRPr>
            </a:lvl2pPr>
            <a:lvl3pPr marL="914400" indent="0">
              <a:buFontTx/>
              <a:buNone/>
              <a:defRPr sz="2000" b="0" i="0">
                <a:solidFill>
                  <a:schemeClr val="bg2"/>
                </a:solidFill>
                <a:latin typeface="Kievit Slab Offc Book" charset="0"/>
                <a:ea typeface="Kievit Slab Offc Book" charset="0"/>
                <a:cs typeface="Kievit Slab Offc Book" charset="0"/>
              </a:defRPr>
            </a:lvl3pPr>
            <a:lvl4pPr marL="1371600" indent="0">
              <a:buFontTx/>
              <a:buNone/>
              <a:defRPr sz="2000" b="0" i="0">
                <a:solidFill>
                  <a:schemeClr val="bg2"/>
                </a:solidFill>
                <a:latin typeface="Kievit Slab Offc Book" charset="0"/>
                <a:ea typeface="Kievit Slab Offc Book" charset="0"/>
                <a:cs typeface="Kievit Slab Offc Book" charset="0"/>
              </a:defRPr>
            </a:lvl4pPr>
            <a:lvl5pPr marL="1828800" indent="0">
              <a:buFontTx/>
              <a:buNone/>
              <a:defRPr sz="2000" b="0" i="0">
                <a:solidFill>
                  <a:schemeClr val="bg2"/>
                </a:solidFill>
                <a:latin typeface="Kievit Slab Offc Book" charset="0"/>
                <a:ea typeface="Kievit Slab Offc Book" charset="0"/>
                <a:cs typeface="Kievit Slab Offc Book"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Cras</a:t>
            </a:r>
            <a:r>
              <a:rPr lang="en-US" dirty="0"/>
              <a:t> </a:t>
            </a:r>
            <a:r>
              <a:rPr lang="en-US" dirty="0" err="1"/>
              <a:t>nec</a:t>
            </a:r>
            <a:r>
              <a:rPr lang="en-US" dirty="0"/>
              <a:t> </a:t>
            </a:r>
            <a:r>
              <a:rPr lang="en-US" dirty="0" err="1"/>
              <a:t>mauris</a:t>
            </a:r>
            <a:r>
              <a:rPr lang="en-US" dirty="0"/>
              <a:t> </a:t>
            </a:r>
            <a:r>
              <a:rPr lang="en-US" dirty="0" err="1"/>
              <a:t>augue</a:t>
            </a:r>
            <a:r>
              <a:rPr lang="en-US" dirty="0"/>
              <a:t>. In vitae </a:t>
            </a:r>
            <a:r>
              <a:rPr lang="en-US" dirty="0" err="1"/>
              <a:t>urna</a:t>
            </a:r>
            <a:r>
              <a:rPr lang="en-US" dirty="0"/>
              <a:t> </a:t>
            </a:r>
            <a:r>
              <a:rPr lang="en-US" dirty="0" err="1"/>
              <a:t>eget</a:t>
            </a:r>
            <a:r>
              <a:rPr lang="en-US" dirty="0"/>
              <a:t> ligula </a:t>
            </a:r>
            <a:r>
              <a:rPr lang="en-US" dirty="0" err="1"/>
              <a:t>finibus</a:t>
            </a:r>
            <a:r>
              <a:rPr lang="en-US" dirty="0"/>
              <a:t> tempus. </a:t>
            </a:r>
            <a:r>
              <a:rPr lang="en-US" dirty="0" err="1"/>
              <a:t>Morbi</a:t>
            </a:r>
            <a:r>
              <a:rPr lang="en-US" dirty="0"/>
              <a:t> sit </a:t>
            </a:r>
            <a:r>
              <a:rPr lang="en-US" dirty="0" err="1"/>
              <a:t>amet</a:t>
            </a:r>
            <a:r>
              <a:rPr lang="en-US" dirty="0"/>
              <a:t> </a:t>
            </a:r>
            <a:r>
              <a:rPr lang="en-US" dirty="0" err="1"/>
              <a:t>lobortis</a:t>
            </a:r>
            <a:r>
              <a:rPr lang="en-US" dirty="0"/>
              <a:t> </a:t>
            </a:r>
            <a:r>
              <a:rPr lang="en-US" dirty="0" err="1"/>
              <a:t>nunc</a:t>
            </a:r>
            <a:r>
              <a:rPr lang="en-US" dirty="0"/>
              <a:t>, </a:t>
            </a:r>
            <a:r>
              <a:rPr lang="en-US" dirty="0" err="1"/>
              <a:t>quis</a:t>
            </a:r>
            <a:r>
              <a:rPr lang="en-US" dirty="0"/>
              <a:t> </a:t>
            </a:r>
            <a:r>
              <a:rPr lang="en-US" dirty="0" err="1"/>
              <a:t>luctus</a:t>
            </a:r>
            <a:r>
              <a:rPr lang="en-US" dirty="0"/>
              <a:t> mi. </a:t>
            </a:r>
          </a:p>
        </p:txBody>
      </p:sp>
      <p:sp>
        <p:nvSpPr>
          <p:cNvPr id="12" name="Text Placeholder 5"/>
          <p:cNvSpPr>
            <a:spLocks noGrp="1"/>
          </p:cNvSpPr>
          <p:nvPr>
            <p:ph type="body" sz="quarter" idx="18"/>
          </p:nvPr>
        </p:nvSpPr>
        <p:spPr>
          <a:xfrm>
            <a:off x="595372" y="655482"/>
            <a:ext cx="2249428" cy="411153"/>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lang="en-US" sz="2100" kern="1200" dirty="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216762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with image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281050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
                      <p:cNvPicPr/>
                      <p:nvPr/>
                    </p:nvPicPr>
                    <p:blipFill>
                      <a:blip/>
                      <a:stretch>
                        <a:fillRect/>
                      </a:stretch>
                    </p:blipFill>
                    <p:spPr>
                      <a:xfrm>
                        <a:off x="1588" y="1588"/>
                        <a:ext cx="1587" cy="1587"/>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48F63A3B-78C7-47BE-AE5E-E10140E04643}" type="slidenum">
              <a:rPr lang="en-US" smtClean="0"/>
              <a:pPr/>
              <a:t>‹#›</a:t>
            </a:fld>
            <a:endParaRPr lang="en-US" dirty="0"/>
          </a:p>
        </p:txBody>
      </p:sp>
      <p:sp>
        <p:nvSpPr>
          <p:cNvPr id="7" name="Text Placeholder 3"/>
          <p:cNvSpPr>
            <a:spLocks noGrp="1"/>
          </p:cNvSpPr>
          <p:nvPr>
            <p:ph type="body" sz="quarter" idx="14" hasCustomPrompt="1"/>
          </p:nvPr>
        </p:nvSpPr>
        <p:spPr>
          <a:xfrm>
            <a:off x="595372" y="582778"/>
            <a:ext cx="7870711" cy="493188"/>
          </a:xfrm>
          <a:prstGeom prst="rect">
            <a:avLst/>
          </a:prstGeom>
        </p:spPr>
        <p:txBody>
          <a:bodyPr anchor="b"/>
          <a:lstStyle>
            <a:lvl1pPr marL="0" indent="0" algn="l">
              <a:buNone/>
              <a:defRPr sz="2800" baseline="0">
                <a:solidFill>
                  <a:schemeClr val="tx1"/>
                </a:solidFill>
                <a:latin typeface="Sharp Sans No1 Bold" pitchFamily="2" charset="0"/>
                <a:ea typeface="Sharp Sans No1 Bold" pitchFamily="2" charset="0"/>
                <a:cs typeface="Sharp Sans No1 Bold" pitchFamily="2" charset="0"/>
              </a:defRPr>
            </a:lvl1pPr>
            <a:lvl2pPr marL="342900" indent="0">
              <a:buNone/>
              <a:defRPr sz="4000">
                <a:solidFill>
                  <a:srgbClr val="00234B"/>
                </a:solidFill>
                <a:latin typeface="Sharp Sans No1 Bold" pitchFamily="2" charset="0"/>
                <a:ea typeface="Sharp Sans No1 Bold" pitchFamily="2" charset="0"/>
                <a:cs typeface="Sharp Sans No1 Bold" pitchFamily="2" charset="0"/>
              </a:defRPr>
            </a:lvl2pPr>
            <a:lvl3pPr marL="685800" indent="0">
              <a:buNone/>
              <a:defRPr sz="4000">
                <a:solidFill>
                  <a:srgbClr val="00234B"/>
                </a:solidFill>
                <a:latin typeface="Sharp Sans No1 Bold" pitchFamily="2" charset="0"/>
                <a:ea typeface="Sharp Sans No1 Bold" pitchFamily="2" charset="0"/>
                <a:cs typeface="Sharp Sans No1 Bold" pitchFamily="2" charset="0"/>
              </a:defRPr>
            </a:lvl3pPr>
            <a:lvl4pPr marL="1028700" indent="0">
              <a:buNone/>
              <a:defRPr sz="4000">
                <a:solidFill>
                  <a:srgbClr val="00234B"/>
                </a:solidFill>
                <a:latin typeface="Sharp Sans No1 Bold" pitchFamily="2" charset="0"/>
                <a:ea typeface="Sharp Sans No1 Bold" pitchFamily="2" charset="0"/>
                <a:cs typeface="Sharp Sans No1 Bold" pitchFamily="2" charset="0"/>
              </a:defRPr>
            </a:lvl4pPr>
            <a:lvl5pPr marL="1371600" indent="0">
              <a:buNone/>
              <a:defRPr sz="4000">
                <a:solidFill>
                  <a:srgbClr val="00234B"/>
                </a:solidFill>
                <a:latin typeface="Sharp Sans No1 Bold" pitchFamily="2" charset="0"/>
                <a:ea typeface="Sharp Sans No1 Bold" pitchFamily="2" charset="0"/>
                <a:cs typeface="Sharp Sans No1 Bold" pitchFamily="2" charset="0"/>
              </a:defRPr>
            </a:lvl5pPr>
          </a:lstStyle>
          <a:p>
            <a:pPr lvl="0"/>
            <a:r>
              <a:rPr lang="en-US" dirty="0"/>
              <a:t>Header</a:t>
            </a:r>
          </a:p>
        </p:txBody>
      </p:sp>
      <p:sp>
        <p:nvSpPr>
          <p:cNvPr id="8" name="Picture Placeholder 11"/>
          <p:cNvSpPr>
            <a:spLocks noGrp="1"/>
          </p:cNvSpPr>
          <p:nvPr>
            <p:ph type="pic" sz="quarter" idx="15" hasCustomPrompt="1"/>
          </p:nvPr>
        </p:nvSpPr>
        <p:spPr>
          <a:xfrm>
            <a:off x="3949262" y="1269124"/>
            <a:ext cx="4516820" cy="3318641"/>
          </a:xfrm>
          <a:prstGeom prst="rect">
            <a:avLst/>
          </a:prstGeom>
          <a:noFill/>
          <a:effectLst>
            <a:outerShdw blurRad="50800" dist="38100" dir="2700000" algn="tl" rotWithShape="0">
              <a:prstClr val="black">
                <a:alpha val="40000"/>
              </a:prstClr>
            </a:outerShdw>
          </a:effectLst>
        </p:spPr>
        <p:txBody>
          <a:bodyPr/>
          <a:lstStyle>
            <a:lvl1pPr marL="0" indent="0" algn="ctr">
              <a:buNone/>
              <a:defRPr sz="1200" b="0" i="0">
                <a:solidFill>
                  <a:schemeClr val="tx2"/>
                </a:solidFill>
                <a:latin typeface="Sharp Sans No1 Bold" pitchFamily="2" charset="0"/>
                <a:ea typeface="Sharp Sans No1 Bold" pitchFamily="2" charset="0"/>
                <a:cs typeface="Sharp Sans No1 Bold" pitchFamily="2" charset="0"/>
              </a:defRPr>
            </a:lvl1pPr>
          </a:lstStyle>
          <a:p>
            <a:r>
              <a:rPr lang="en-US" dirty="0"/>
              <a:t>Image</a:t>
            </a:r>
          </a:p>
        </p:txBody>
      </p:sp>
      <p:sp>
        <p:nvSpPr>
          <p:cNvPr id="9" name="Picture Placeholder 11"/>
          <p:cNvSpPr>
            <a:spLocks noGrp="1"/>
          </p:cNvSpPr>
          <p:nvPr>
            <p:ph type="pic" sz="quarter" idx="16" hasCustomPrompt="1"/>
          </p:nvPr>
        </p:nvSpPr>
        <p:spPr>
          <a:xfrm>
            <a:off x="622738" y="1269124"/>
            <a:ext cx="3192518" cy="1584435"/>
          </a:xfrm>
          <a:prstGeom prst="rect">
            <a:avLst/>
          </a:prstGeom>
          <a:noFill/>
          <a:effectLst>
            <a:outerShdw blurRad="50800" dist="38100" dir="2700000" algn="tl" rotWithShape="0">
              <a:prstClr val="black">
                <a:alpha val="40000"/>
              </a:prstClr>
            </a:outerShdw>
          </a:effectLst>
        </p:spPr>
        <p:txBody>
          <a:bodyPr/>
          <a:lstStyle>
            <a:lvl1pPr marL="0" indent="0" algn="ctr">
              <a:buNone/>
              <a:defRPr sz="1200" b="0" i="0">
                <a:solidFill>
                  <a:schemeClr val="tx2"/>
                </a:solidFill>
                <a:latin typeface="Sharp Sans No1 Bold" pitchFamily="2" charset="0"/>
                <a:ea typeface="Sharp Sans No1 Bold" pitchFamily="2" charset="0"/>
                <a:cs typeface="Sharp Sans No1 Bold" pitchFamily="2" charset="0"/>
              </a:defRPr>
            </a:lvl1pPr>
          </a:lstStyle>
          <a:p>
            <a:r>
              <a:rPr lang="en-US" dirty="0"/>
              <a:t>Image</a:t>
            </a:r>
          </a:p>
        </p:txBody>
      </p:sp>
      <p:sp>
        <p:nvSpPr>
          <p:cNvPr id="10" name="Picture Placeholder 11"/>
          <p:cNvSpPr>
            <a:spLocks noGrp="1"/>
          </p:cNvSpPr>
          <p:nvPr>
            <p:ph type="pic" sz="quarter" idx="17" hasCustomPrompt="1"/>
          </p:nvPr>
        </p:nvSpPr>
        <p:spPr>
          <a:xfrm>
            <a:off x="622738" y="3003330"/>
            <a:ext cx="3192518" cy="1584435"/>
          </a:xfrm>
          <a:prstGeom prst="rect">
            <a:avLst/>
          </a:prstGeom>
          <a:noFill/>
          <a:effectLst>
            <a:outerShdw blurRad="50800" dist="38100" dir="2700000" algn="tl" rotWithShape="0">
              <a:prstClr val="black">
                <a:alpha val="40000"/>
              </a:prstClr>
            </a:outerShdw>
          </a:effectLst>
        </p:spPr>
        <p:txBody>
          <a:bodyPr/>
          <a:lstStyle>
            <a:lvl1pPr marL="0" indent="0" algn="ctr">
              <a:buNone/>
              <a:defRPr sz="1200" b="0" i="0">
                <a:solidFill>
                  <a:schemeClr val="tx2"/>
                </a:solidFill>
                <a:latin typeface="Sharp Sans No1 Bold" pitchFamily="2" charset="0"/>
                <a:ea typeface="Sharp Sans No1 Bold" pitchFamily="2" charset="0"/>
                <a:cs typeface="Sharp Sans No1 Bold" pitchFamily="2" charset="0"/>
              </a:defRPr>
            </a:lvl1pPr>
          </a:lstStyle>
          <a:p>
            <a:r>
              <a:rPr lang="en-US" dirty="0"/>
              <a:t>Image</a:t>
            </a:r>
          </a:p>
        </p:txBody>
      </p:sp>
      <p:sp>
        <p:nvSpPr>
          <p:cNvPr id="11" name="Text Placeholder 31"/>
          <p:cNvSpPr>
            <a:spLocks noGrp="1"/>
          </p:cNvSpPr>
          <p:nvPr>
            <p:ph type="body" sz="quarter" idx="12" hasCustomPrompt="1"/>
          </p:nvPr>
        </p:nvSpPr>
        <p:spPr>
          <a:xfrm>
            <a:off x="595372" y="157736"/>
            <a:ext cx="7046913" cy="183157"/>
          </a:xfrm>
          <a:prstGeom prst="rect">
            <a:avLst/>
          </a:prstGeom>
        </p:spPr>
        <p:txBody>
          <a:bodyPr/>
          <a:lstStyle>
            <a:lvl1pPr marL="0" indent="0">
              <a:buNone/>
              <a:defRPr sz="1000" b="0" spc="0" baseline="0">
                <a:solidFill>
                  <a:schemeClr val="tx2"/>
                </a:solidFill>
                <a:latin typeface="Kievit Slab Offc Book" panose="02010604030101020102" pitchFamily="2" charset="0"/>
                <a:ea typeface="Sharp Sans No1 Medium" pitchFamily="2" charset="0"/>
                <a:cs typeface="Sharp Sans No1 Medium" pitchFamily="2" charset="0"/>
              </a:defRPr>
            </a:lvl1pPr>
            <a:lvl2pPr marL="342900" indent="0">
              <a:buNone/>
              <a:defRPr sz="1200">
                <a:solidFill>
                  <a:srgbClr val="00234B"/>
                </a:solidFill>
                <a:latin typeface="Kievit Slab Offc Book" panose="02010604030101020102" pitchFamily="2" charset="0"/>
              </a:defRPr>
            </a:lvl2pPr>
            <a:lvl3pPr marL="685800" indent="0">
              <a:buNone/>
              <a:defRPr sz="1200">
                <a:solidFill>
                  <a:srgbClr val="00234B"/>
                </a:solidFill>
                <a:latin typeface="Kievit Slab Offc Book" panose="02010604030101020102" pitchFamily="2" charset="0"/>
              </a:defRPr>
            </a:lvl3pPr>
            <a:lvl4pPr marL="1028700" indent="0">
              <a:buNone/>
              <a:defRPr sz="1200">
                <a:solidFill>
                  <a:srgbClr val="00234B"/>
                </a:solidFill>
                <a:latin typeface="Kievit Slab Offc Book" panose="02010604030101020102" pitchFamily="2" charset="0"/>
              </a:defRPr>
            </a:lvl4pPr>
            <a:lvl5pPr marL="1371600" indent="0">
              <a:buNone/>
              <a:defRPr sz="1200">
                <a:solidFill>
                  <a:srgbClr val="00234B"/>
                </a:solidFill>
                <a:latin typeface="Kievit Slab Offc Book" panose="02010604030101020102" pitchFamily="2" charset="0"/>
              </a:defRPr>
            </a:lvl5pPr>
          </a:lstStyle>
          <a:p>
            <a:pPr lvl="0"/>
            <a:r>
              <a:rPr lang="en-US" dirty="0"/>
              <a:t>Section Title</a:t>
            </a:r>
          </a:p>
        </p:txBody>
      </p:sp>
    </p:spTree>
    <p:extLst>
      <p:ext uri="{BB962C8B-B14F-4D97-AF65-F5344CB8AC3E}">
        <p14:creationId xmlns:p14="http://schemas.microsoft.com/office/powerpoint/2010/main" val="408177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NUL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9"/>
            </p:custDataLst>
            <p:extLst>
              <p:ext uri="{D42A27DB-BD31-4B8C-83A1-F6EECF244321}">
                <p14:modId xmlns:p14="http://schemas.microsoft.com/office/powerpoint/2010/main" val="11037834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20" imgW="360" imgH="360" progId="TCLayout.ActiveDocument.1">
                  <p:embed/>
                </p:oleObj>
              </mc:Choice>
              <mc:Fallback>
                <p:oleObj name="think-cell Slide" r:id="rId20" imgW="360" imgH="360"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6" name="Slide Number Placeholder 5"/>
          <p:cNvSpPr>
            <a:spLocks noGrp="1"/>
          </p:cNvSpPr>
          <p:nvPr>
            <p:ph type="sldNum" sz="quarter" idx="4"/>
          </p:nvPr>
        </p:nvSpPr>
        <p:spPr>
          <a:xfrm>
            <a:off x="6902450" y="4759435"/>
            <a:ext cx="2057400" cy="273844"/>
          </a:xfrm>
          <a:prstGeom prst="rect">
            <a:avLst/>
          </a:prstGeom>
        </p:spPr>
        <p:txBody>
          <a:bodyPr vert="horz" lIns="91440" tIns="45720" rIns="91440" bIns="45720" rtlCol="0" anchor="ctr"/>
          <a:lstStyle>
            <a:lvl1pPr algn="r">
              <a:defRPr sz="600">
                <a:solidFill>
                  <a:srgbClr val="878791"/>
                </a:solidFill>
                <a:latin typeface="Sharp Sans No1 Medium" pitchFamily="2" charset="0"/>
                <a:ea typeface="Sharp Sans No1 Medium" pitchFamily="2" charset="0"/>
                <a:cs typeface="Sharp Sans No1 Medium" pitchFamily="2"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02646676"/>
      </p:ext>
    </p:extLst>
  </p:cSld>
  <p:clrMap bg1="lt1" tx1="dk1" bg2="lt2" tx2="dk2" accent1="accent1" accent2="accent2" accent3="accent3" accent4="accent4" accent5="accent5" accent6="accent6" hlink="hlink" folHlink="folHlink"/>
  <p:sldLayoutIdLst>
    <p:sldLayoutId id="2147483709" r:id="rId1"/>
    <p:sldLayoutId id="2147483667" r:id="rId2"/>
    <p:sldLayoutId id="2147483703" r:id="rId3"/>
    <p:sldLayoutId id="2147483704" r:id="rId4"/>
    <p:sldLayoutId id="2147483698" r:id="rId5"/>
    <p:sldLayoutId id="2147483697" r:id="rId6"/>
    <p:sldLayoutId id="2147483679" r:id="rId7"/>
    <p:sldLayoutId id="2147483681" r:id="rId8"/>
    <p:sldLayoutId id="2147483684" r:id="rId9"/>
    <p:sldLayoutId id="2147483690" r:id="rId10"/>
    <p:sldLayoutId id="2147483691" r:id="rId11"/>
    <p:sldLayoutId id="2147483692" r:id="rId12"/>
    <p:sldLayoutId id="2147483695" r:id="rId13"/>
    <p:sldLayoutId id="2147483696" r:id="rId14"/>
    <p:sldLayoutId id="2147483700" r:id="rId15"/>
    <p:sldLayoutId id="2147483701" r:id="rId16"/>
    <p:sldLayoutId id="2147483710" r:id="rId17"/>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www.microsoft.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hemeOverride" Target="../theme/themeOverride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securitymagazine.com/articles/91366-the-top-12-data-breaches-of-2019"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62452-3520-CC4C-9FD6-705EAC923306}"/>
              </a:ext>
            </a:extLst>
          </p:cNvPr>
          <p:cNvSpPr>
            <a:spLocks noGrp="1"/>
          </p:cNvSpPr>
          <p:nvPr>
            <p:ph type="sldNum" sz="quarter" idx="10"/>
          </p:nvPr>
        </p:nvSpPr>
        <p:spPr/>
        <p:txBody>
          <a:bodyPr/>
          <a:lstStyle/>
          <a:p>
            <a:fld id="{48F63A3B-78C7-47BE-AE5E-E10140E04643}" type="slidenum">
              <a:rPr lang="en-US" smtClean="0"/>
              <a:pPr/>
              <a:t>1</a:t>
            </a:fld>
            <a:endParaRPr lang="en-US" dirty="0"/>
          </a:p>
        </p:txBody>
      </p:sp>
      <p:sp>
        <p:nvSpPr>
          <p:cNvPr id="3" name="Text Placeholder 2">
            <a:extLst>
              <a:ext uri="{FF2B5EF4-FFF2-40B4-BE49-F238E27FC236}">
                <a16:creationId xmlns:a16="http://schemas.microsoft.com/office/drawing/2014/main" id="{E0123855-D470-C443-B9E2-FF6B5592285E}"/>
              </a:ext>
            </a:extLst>
          </p:cNvPr>
          <p:cNvSpPr>
            <a:spLocks noGrp="1"/>
          </p:cNvSpPr>
          <p:nvPr>
            <p:ph type="body" sz="quarter" idx="14"/>
          </p:nvPr>
        </p:nvSpPr>
        <p:spPr/>
        <p:txBody>
          <a:bodyPr/>
          <a:lstStyle/>
          <a:p>
            <a:pPr algn="ctr"/>
            <a:endParaRPr lang="en-US" dirty="0"/>
          </a:p>
        </p:txBody>
      </p:sp>
      <p:sp>
        <p:nvSpPr>
          <p:cNvPr id="4" name="Text Placeholder 3">
            <a:extLst>
              <a:ext uri="{FF2B5EF4-FFF2-40B4-BE49-F238E27FC236}">
                <a16:creationId xmlns:a16="http://schemas.microsoft.com/office/drawing/2014/main" id="{0E506716-322C-5744-9EA7-2E1D25B02300}"/>
              </a:ext>
            </a:extLst>
          </p:cNvPr>
          <p:cNvSpPr>
            <a:spLocks noGrp="1"/>
          </p:cNvSpPr>
          <p:nvPr>
            <p:ph type="body" sz="quarter" idx="13"/>
          </p:nvPr>
        </p:nvSpPr>
        <p:spPr>
          <a:xfrm>
            <a:off x="595372" y="582778"/>
            <a:ext cx="7861300" cy="3911584"/>
          </a:xfrm>
        </p:spPr>
        <p:txBody>
          <a:bodyPr/>
          <a:lstStyle/>
          <a:p>
            <a:pPr algn="ctr"/>
            <a:endParaRPr lang="en-US" dirty="0"/>
          </a:p>
          <a:p>
            <a:pPr algn="ctr"/>
            <a:r>
              <a:rPr lang="en-US" b="1" dirty="0"/>
              <a:t>CS/SE 611 Secure Web Design </a:t>
            </a:r>
            <a:endParaRPr lang="en-US" dirty="0"/>
          </a:p>
          <a:p>
            <a:pPr algn="ctr"/>
            <a:r>
              <a:rPr lang="en-US" dirty="0"/>
              <a:t>Professor </a:t>
            </a:r>
            <a:r>
              <a:rPr lang="en-US" dirty="0" err="1"/>
              <a:t>Lozada</a:t>
            </a:r>
            <a:r>
              <a:rPr lang="en-US" dirty="0"/>
              <a:t> </a:t>
            </a:r>
          </a:p>
          <a:p>
            <a:pPr algn="ctr"/>
            <a:r>
              <a:rPr lang="en-US" dirty="0"/>
              <a:t>7:30-10:20PM </a:t>
            </a:r>
          </a:p>
          <a:p>
            <a:endParaRPr lang="en-US" dirty="0"/>
          </a:p>
          <a:p>
            <a:endParaRPr lang="en-US" dirty="0"/>
          </a:p>
        </p:txBody>
      </p:sp>
      <p:sp>
        <p:nvSpPr>
          <p:cNvPr id="5" name="Text Placeholder 4">
            <a:extLst>
              <a:ext uri="{FF2B5EF4-FFF2-40B4-BE49-F238E27FC236}">
                <a16:creationId xmlns:a16="http://schemas.microsoft.com/office/drawing/2014/main" id="{AF6A3811-2732-724A-9199-D649D9BED3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8922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6" descr="See full size image"/>
          <p:cNvPicPr preferRelativeResize="0"/>
          <p:nvPr/>
        </p:nvPicPr>
        <p:blipFill rotWithShape="1">
          <a:blip r:embed="rId3">
            <a:alphaModFix/>
          </a:blip>
          <a:srcRect/>
          <a:stretch/>
        </p:blipFill>
        <p:spPr>
          <a:xfrm>
            <a:off x="5486401" y="3028951"/>
            <a:ext cx="564356" cy="376238"/>
          </a:xfrm>
          <a:prstGeom prst="rect">
            <a:avLst/>
          </a:prstGeom>
          <a:noFill/>
          <a:ln>
            <a:noFill/>
          </a:ln>
        </p:spPr>
      </p:pic>
      <p:pic>
        <p:nvPicPr>
          <p:cNvPr id="229" name="Google Shape;229;p6" descr="See full size image"/>
          <p:cNvPicPr preferRelativeResize="0"/>
          <p:nvPr/>
        </p:nvPicPr>
        <p:blipFill rotWithShape="1">
          <a:blip r:embed="rId3">
            <a:alphaModFix/>
          </a:blip>
          <a:srcRect/>
          <a:stretch/>
        </p:blipFill>
        <p:spPr>
          <a:xfrm>
            <a:off x="4514851" y="3429001"/>
            <a:ext cx="564356" cy="376238"/>
          </a:xfrm>
          <a:prstGeom prst="rect">
            <a:avLst/>
          </a:prstGeom>
          <a:noFill/>
          <a:ln>
            <a:noFill/>
          </a:ln>
        </p:spPr>
      </p:pic>
      <p:sp>
        <p:nvSpPr>
          <p:cNvPr id="230" name="Google Shape;230;p6"/>
          <p:cNvSpPr txBox="1">
            <a:spLocks noGrp="1"/>
          </p:cNvSpPr>
          <p:nvPr>
            <p:ph type="title"/>
          </p:nvPr>
        </p:nvSpPr>
        <p:spPr>
          <a:xfrm>
            <a:off x="1485900" y="528066"/>
            <a:ext cx="6172200" cy="857250"/>
          </a:xfrm>
          <a:prstGeom prst="rect">
            <a:avLst/>
          </a:prstGeom>
          <a:noFill/>
          <a:ln>
            <a:noFill/>
          </a:ln>
        </p:spPr>
        <p:txBody>
          <a:bodyPr spcFirstLastPara="1" wrap="square" lIns="68569" tIns="34275" rIns="68569" bIns="34275" anchor="t" anchorCtr="0">
            <a:noAutofit/>
          </a:bodyPr>
          <a:lstStyle/>
          <a:p>
            <a:r>
              <a:rPr lang="en-US"/>
              <a:t>Same Origin Policy (SOP)</a:t>
            </a:r>
            <a:endParaRPr/>
          </a:p>
        </p:txBody>
      </p:sp>
      <p:sp>
        <p:nvSpPr>
          <p:cNvPr id="231" name="Google Shape;231;p6"/>
          <p:cNvSpPr txBox="1">
            <a:spLocks noGrp="1"/>
          </p:cNvSpPr>
          <p:nvPr>
            <p:ph type="body" idx="1"/>
          </p:nvPr>
        </p:nvSpPr>
        <p:spPr>
          <a:xfrm>
            <a:off x="1485900" y="1451610"/>
            <a:ext cx="6172200" cy="3291840"/>
          </a:xfrm>
          <a:prstGeom prst="rect">
            <a:avLst/>
          </a:prstGeom>
          <a:noFill/>
          <a:ln>
            <a:noFill/>
          </a:ln>
        </p:spPr>
        <p:txBody>
          <a:bodyPr spcFirstLastPara="1" wrap="square" lIns="68569" tIns="34275" rIns="68569" bIns="34275" anchor="t" anchorCtr="0">
            <a:noAutofit/>
          </a:bodyPr>
          <a:lstStyle/>
          <a:p>
            <a:pPr marL="205740" indent="-88106">
              <a:spcBef>
                <a:spcPts val="0"/>
              </a:spcBef>
              <a:buNone/>
            </a:pPr>
            <a:endParaRPr dirty="0"/>
          </a:p>
        </p:txBody>
      </p:sp>
      <p:sp>
        <p:nvSpPr>
          <p:cNvPr id="232" name="Google Shape;232;p6"/>
          <p:cNvSpPr/>
          <p:nvPr/>
        </p:nvSpPr>
        <p:spPr>
          <a:xfrm>
            <a:off x="2971800" y="1828800"/>
            <a:ext cx="2514600" cy="1657350"/>
          </a:xfrm>
          <a:prstGeom prst="rect">
            <a:avLst/>
          </a:prstGeom>
          <a:solidFill>
            <a:srgbClr val="546321"/>
          </a:solidFill>
          <a:ln>
            <a:noFill/>
          </a:ln>
          <a:effectLst>
            <a:outerShdw blurRad="57150" dist="38100" dir="5400000" algn="ctr" rotWithShape="0">
              <a:srgbClr val="000000"/>
            </a:outerShdw>
          </a:effectLst>
        </p:spPr>
        <p:txBody>
          <a:bodyPr spcFirstLastPara="1" wrap="square" lIns="68569" tIns="34275" rIns="68569" bIns="34275" anchor="ctr" anchorCtr="0">
            <a:noAutofit/>
          </a:bodyPr>
          <a:lstStyle/>
          <a:p>
            <a:pPr algn="ctr"/>
            <a:r>
              <a:rPr lang="en-US" sz="1350">
                <a:solidFill>
                  <a:schemeClr val="dk1"/>
                </a:solidFill>
                <a:latin typeface="Constantia"/>
                <a:ea typeface="Constantia"/>
                <a:cs typeface="Constantia"/>
                <a:sym typeface="Constantia"/>
              </a:rPr>
              <a:t>Google Mail</a:t>
            </a:r>
            <a:endParaRPr sz="1350"/>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p:txBody>
      </p:sp>
      <p:sp>
        <p:nvSpPr>
          <p:cNvPr id="233" name="Google Shape;233;p6"/>
          <p:cNvSpPr/>
          <p:nvPr/>
        </p:nvSpPr>
        <p:spPr>
          <a:xfrm>
            <a:off x="2971800" y="3943350"/>
            <a:ext cx="1143000" cy="3429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dirty="0">
                <a:solidFill>
                  <a:schemeClr val="bg2"/>
                </a:solidFill>
                <a:latin typeface="Constantia"/>
                <a:ea typeface="Constantia"/>
                <a:cs typeface="Constantia"/>
                <a:sym typeface="Constantia"/>
              </a:rPr>
              <a:t>Cookies from</a:t>
            </a:r>
            <a:endParaRPr sz="1350" dirty="0">
              <a:solidFill>
                <a:schemeClr val="bg2"/>
              </a:solidFill>
            </a:endParaRPr>
          </a:p>
          <a:p>
            <a:pPr algn="ctr"/>
            <a:r>
              <a:rPr lang="en-US" sz="1200" dirty="0" err="1">
                <a:solidFill>
                  <a:schemeClr val="bg2"/>
                </a:solidFill>
                <a:latin typeface="Constantia"/>
                <a:ea typeface="Constantia"/>
                <a:cs typeface="Constantia"/>
                <a:sym typeface="Constantia"/>
              </a:rPr>
              <a:t>Gmail.com</a:t>
            </a:r>
            <a:endParaRPr sz="1350" dirty="0">
              <a:solidFill>
                <a:schemeClr val="bg2"/>
              </a:solidFill>
            </a:endParaRPr>
          </a:p>
        </p:txBody>
      </p:sp>
      <p:sp>
        <p:nvSpPr>
          <p:cNvPr id="234" name="Google Shape;234;p6"/>
          <p:cNvSpPr/>
          <p:nvPr/>
        </p:nvSpPr>
        <p:spPr>
          <a:xfrm>
            <a:off x="4343400" y="3943350"/>
            <a:ext cx="1143000" cy="3429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dirty="0">
                <a:solidFill>
                  <a:schemeClr val="bg2"/>
                </a:solidFill>
                <a:latin typeface="Constantia"/>
                <a:ea typeface="Constantia"/>
                <a:cs typeface="Constantia"/>
                <a:sym typeface="Constantia"/>
              </a:rPr>
              <a:t>Cookies from</a:t>
            </a:r>
            <a:endParaRPr sz="1350" dirty="0">
              <a:solidFill>
                <a:schemeClr val="bg2"/>
              </a:solidFill>
            </a:endParaRPr>
          </a:p>
          <a:p>
            <a:pPr algn="ctr"/>
            <a:r>
              <a:rPr lang="en-US" sz="1200" dirty="0" err="1">
                <a:solidFill>
                  <a:schemeClr val="bg2"/>
                </a:solidFill>
                <a:latin typeface="Constantia"/>
                <a:ea typeface="Constantia"/>
                <a:cs typeface="Constantia"/>
                <a:sym typeface="Constantia"/>
              </a:rPr>
              <a:t>Microsoft.com</a:t>
            </a:r>
            <a:endParaRPr sz="1350" dirty="0">
              <a:solidFill>
                <a:schemeClr val="bg2"/>
              </a:solidFill>
            </a:endParaRPr>
          </a:p>
        </p:txBody>
      </p:sp>
      <p:sp>
        <p:nvSpPr>
          <p:cNvPr id="235" name="Google Shape;235;p6"/>
          <p:cNvSpPr/>
          <p:nvPr/>
        </p:nvSpPr>
        <p:spPr>
          <a:xfrm>
            <a:off x="3086100" y="2457450"/>
            <a:ext cx="1085850" cy="857250"/>
          </a:xfrm>
          <a:prstGeom prst="rect">
            <a:avLst/>
          </a:prstGeom>
          <a:solidFill>
            <a:srgbClr val="56A9F3"/>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DOM Tree</a:t>
            </a:r>
            <a:endParaRPr sz="1350"/>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p:txBody>
      </p:sp>
      <p:sp>
        <p:nvSpPr>
          <p:cNvPr id="236" name="Google Shape;236;p6"/>
          <p:cNvSpPr/>
          <p:nvPr/>
        </p:nvSpPr>
        <p:spPr>
          <a:xfrm>
            <a:off x="4286250" y="2457450"/>
            <a:ext cx="1085850" cy="857250"/>
          </a:xfrm>
          <a:prstGeom prst="rect">
            <a:avLst/>
          </a:prstGeom>
          <a:solidFill>
            <a:srgbClr val="56A9F3"/>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350">
                <a:solidFill>
                  <a:schemeClr val="lt1"/>
                </a:solidFill>
                <a:latin typeface="Constantia"/>
                <a:ea typeface="Constantia"/>
                <a:cs typeface="Constantia"/>
                <a:sym typeface="Constantia"/>
              </a:rPr>
              <a:t>JavaScript</a:t>
            </a:r>
            <a:endParaRPr sz="1350"/>
          </a:p>
          <a:p>
            <a:pPr algn="ctr"/>
            <a:r>
              <a:rPr lang="en-US" sz="1350">
                <a:solidFill>
                  <a:schemeClr val="lt1"/>
                </a:solidFill>
                <a:latin typeface="Constantia"/>
                <a:ea typeface="Constantia"/>
                <a:cs typeface="Constantia"/>
                <a:sym typeface="Constantia"/>
              </a:rPr>
              <a:t>Code</a:t>
            </a:r>
            <a:endParaRPr sz="1350"/>
          </a:p>
        </p:txBody>
      </p:sp>
      <p:cxnSp>
        <p:nvCxnSpPr>
          <p:cNvPr id="237" name="Google Shape;237;p6"/>
          <p:cNvCxnSpPr/>
          <p:nvPr/>
        </p:nvCxnSpPr>
        <p:spPr>
          <a:xfrm flipH="1">
            <a:off x="3600450" y="3314700"/>
            <a:ext cx="800100" cy="571500"/>
          </a:xfrm>
          <a:prstGeom prst="straightConnector1">
            <a:avLst/>
          </a:prstGeom>
          <a:noFill/>
          <a:ln w="28575" cap="flat" cmpd="sng">
            <a:solidFill>
              <a:srgbClr val="075192"/>
            </a:solidFill>
            <a:prstDash val="solid"/>
            <a:round/>
            <a:headEnd type="none" w="sm" len="sm"/>
            <a:tailEnd type="stealth" w="med" len="med"/>
          </a:ln>
        </p:spPr>
      </p:cxnSp>
      <p:cxnSp>
        <p:nvCxnSpPr>
          <p:cNvPr id="238" name="Google Shape;238;p6"/>
          <p:cNvCxnSpPr/>
          <p:nvPr/>
        </p:nvCxnSpPr>
        <p:spPr>
          <a:xfrm rot="-5400000" flipH="1">
            <a:off x="4514850" y="3486150"/>
            <a:ext cx="571500" cy="228600"/>
          </a:xfrm>
          <a:prstGeom prst="straightConnector1">
            <a:avLst/>
          </a:prstGeom>
          <a:noFill/>
          <a:ln w="28575" cap="flat" cmpd="sng">
            <a:solidFill>
              <a:srgbClr val="075192"/>
            </a:solidFill>
            <a:prstDash val="solid"/>
            <a:round/>
            <a:headEnd type="none" w="sm" len="sm"/>
            <a:tailEnd type="stealth" w="med" len="med"/>
          </a:ln>
        </p:spPr>
      </p:cxnSp>
      <p:cxnSp>
        <p:nvCxnSpPr>
          <p:cNvPr id="239" name="Google Shape;239;p6"/>
          <p:cNvCxnSpPr/>
          <p:nvPr/>
        </p:nvCxnSpPr>
        <p:spPr>
          <a:xfrm rot="10800000" flipH="1">
            <a:off x="5372100" y="2228850"/>
            <a:ext cx="628650" cy="400050"/>
          </a:xfrm>
          <a:prstGeom prst="straightConnector1">
            <a:avLst/>
          </a:prstGeom>
          <a:noFill/>
          <a:ln w="28575" cap="flat" cmpd="sng">
            <a:solidFill>
              <a:srgbClr val="075192"/>
            </a:solidFill>
            <a:prstDash val="solid"/>
            <a:round/>
            <a:headEnd type="none" w="sm" len="sm"/>
            <a:tailEnd type="stealth" w="med" len="med"/>
          </a:ln>
        </p:spPr>
      </p:cxnSp>
      <p:sp>
        <p:nvSpPr>
          <p:cNvPr id="240" name="Google Shape;240;p6"/>
          <p:cNvSpPr txBox="1"/>
          <p:nvPr/>
        </p:nvSpPr>
        <p:spPr>
          <a:xfrm>
            <a:off x="5715000" y="1943100"/>
            <a:ext cx="1334404"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onstantia"/>
                <a:ea typeface="Constantia"/>
                <a:cs typeface="Constantia"/>
                <a:sym typeface="Constantia"/>
              </a:rPr>
              <a:t>www.gmail.com</a:t>
            </a:r>
            <a:endParaRPr sz="1350"/>
          </a:p>
        </p:txBody>
      </p:sp>
      <p:cxnSp>
        <p:nvCxnSpPr>
          <p:cNvPr id="241" name="Google Shape;241;p6"/>
          <p:cNvCxnSpPr/>
          <p:nvPr/>
        </p:nvCxnSpPr>
        <p:spPr>
          <a:xfrm>
            <a:off x="5372100" y="3028950"/>
            <a:ext cx="685800" cy="342900"/>
          </a:xfrm>
          <a:prstGeom prst="straightConnector1">
            <a:avLst/>
          </a:prstGeom>
          <a:noFill/>
          <a:ln w="28575" cap="flat" cmpd="sng">
            <a:solidFill>
              <a:srgbClr val="075192"/>
            </a:solidFill>
            <a:prstDash val="solid"/>
            <a:round/>
            <a:headEnd type="none" w="sm" len="sm"/>
            <a:tailEnd type="stealth" w="med" len="med"/>
          </a:ln>
        </p:spPr>
      </p:cxnSp>
      <p:cxnSp>
        <p:nvCxnSpPr>
          <p:cNvPr id="242" name="Google Shape;242;p6"/>
          <p:cNvCxnSpPr/>
          <p:nvPr/>
        </p:nvCxnSpPr>
        <p:spPr>
          <a:xfrm rot="10800000">
            <a:off x="3943350" y="2800350"/>
            <a:ext cx="342900" cy="171450"/>
          </a:xfrm>
          <a:prstGeom prst="straightConnector1">
            <a:avLst/>
          </a:prstGeom>
          <a:noFill/>
          <a:ln w="28575" cap="flat" cmpd="sng">
            <a:solidFill>
              <a:srgbClr val="075192"/>
            </a:solidFill>
            <a:prstDash val="solid"/>
            <a:round/>
            <a:headEnd type="none" w="sm" len="sm"/>
            <a:tailEnd type="stealth" w="med" len="med"/>
          </a:ln>
        </p:spPr>
      </p:cxnSp>
      <p:sp>
        <p:nvSpPr>
          <p:cNvPr id="243" name="Google Shape;243;p6"/>
          <p:cNvSpPr txBox="1"/>
          <p:nvPr/>
        </p:nvSpPr>
        <p:spPr>
          <a:xfrm>
            <a:off x="5829300" y="3429001"/>
            <a:ext cx="2175500" cy="484718"/>
          </a:xfrm>
          <a:prstGeom prst="rect">
            <a:avLst/>
          </a:prstGeom>
          <a:noFill/>
          <a:ln>
            <a:noFill/>
          </a:ln>
        </p:spPr>
        <p:txBody>
          <a:bodyPr spcFirstLastPara="1" wrap="square" lIns="68569" tIns="34275" rIns="68569" bIns="34275" anchor="t" anchorCtr="0">
            <a:spAutoFit/>
          </a:bodyPr>
          <a:lstStyle/>
          <a:p>
            <a:r>
              <a:rPr lang="en-US" sz="1350" u="sng">
                <a:solidFill>
                  <a:schemeClr val="dk1"/>
                </a:solidFill>
                <a:latin typeface="Constantia"/>
                <a:ea typeface="Constantia"/>
                <a:cs typeface="Constantia"/>
                <a:sym typeface="Constantia"/>
                <a:hlinkClick r:id="rId4">
                  <a:extLst>
                    <a:ext uri="{A12FA001-AC4F-418D-AE19-62706E023703}">
                      <ahyp:hlinkClr xmlns:ahyp="http://schemas.microsoft.com/office/drawing/2018/hyperlinkcolor" val="tx"/>
                    </a:ext>
                  </a:extLst>
                </a:hlinkClick>
              </a:rPr>
              <a:t>www.microsoft.com</a:t>
            </a:r>
            <a:endParaRPr sz="1350">
              <a:solidFill>
                <a:schemeClr val="dk1"/>
              </a:solidFill>
              <a:latin typeface="Constantia"/>
              <a:ea typeface="Constantia"/>
              <a:cs typeface="Constantia"/>
              <a:sym typeface="Constantia"/>
            </a:endParaRPr>
          </a:p>
          <a:p>
            <a:r>
              <a:rPr lang="en-US" sz="1350">
                <a:solidFill>
                  <a:schemeClr val="dk1"/>
                </a:solidFill>
                <a:latin typeface="Constantia"/>
                <a:ea typeface="Constantia"/>
                <a:cs typeface="Constantia"/>
                <a:sym typeface="Constantia"/>
              </a:rPr>
              <a:t>(this action is now allowed)</a:t>
            </a:r>
            <a:endParaRPr sz="1350"/>
          </a:p>
        </p:txBody>
      </p:sp>
      <p:sp>
        <p:nvSpPr>
          <p:cNvPr id="244" name="Google Shape;244;p6"/>
          <p:cNvSpPr txBox="1"/>
          <p:nvPr/>
        </p:nvSpPr>
        <p:spPr>
          <a:xfrm>
            <a:off x="5600700" y="2400300"/>
            <a:ext cx="406602" cy="207719"/>
          </a:xfrm>
          <a:prstGeom prst="rect">
            <a:avLst/>
          </a:prstGeom>
          <a:noFill/>
          <a:ln>
            <a:noFill/>
          </a:ln>
        </p:spPr>
        <p:txBody>
          <a:bodyPr spcFirstLastPara="1" wrap="square" lIns="68569" tIns="34275" rIns="68569" bIns="34275" anchor="t" anchorCtr="0">
            <a:spAutoFit/>
          </a:bodyPr>
          <a:lstStyle/>
          <a:p>
            <a:r>
              <a:rPr lang="en-US" sz="900">
                <a:solidFill>
                  <a:schemeClr val="dk1"/>
                </a:solidFill>
                <a:latin typeface="Constantia"/>
                <a:ea typeface="Constantia"/>
                <a:cs typeface="Constantia"/>
                <a:sym typeface="Constantia"/>
              </a:rPr>
              <a:t>AJAX</a:t>
            </a:r>
            <a:endParaRPr sz="1350"/>
          </a:p>
        </p:txBody>
      </p:sp>
      <p:sp>
        <p:nvSpPr>
          <p:cNvPr id="245" name="Google Shape;245;p6"/>
          <p:cNvSpPr txBox="1"/>
          <p:nvPr/>
        </p:nvSpPr>
        <p:spPr>
          <a:xfrm>
            <a:off x="5600700" y="2914650"/>
            <a:ext cx="406602" cy="207719"/>
          </a:xfrm>
          <a:prstGeom prst="rect">
            <a:avLst/>
          </a:prstGeom>
          <a:noFill/>
          <a:ln>
            <a:noFill/>
          </a:ln>
        </p:spPr>
        <p:txBody>
          <a:bodyPr spcFirstLastPara="1" wrap="square" lIns="68569" tIns="34275" rIns="68569" bIns="34275" anchor="t" anchorCtr="0">
            <a:spAutoFit/>
          </a:bodyPr>
          <a:lstStyle/>
          <a:p>
            <a:r>
              <a:rPr lang="en-US" sz="900">
                <a:solidFill>
                  <a:schemeClr val="dk1"/>
                </a:solidFill>
                <a:latin typeface="Constantia"/>
                <a:ea typeface="Constantia"/>
                <a:cs typeface="Constantia"/>
                <a:sym typeface="Constantia"/>
              </a:rPr>
              <a:t>AJAX</a:t>
            </a:r>
            <a:endParaRPr sz="1350"/>
          </a:p>
        </p:txBody>
      </p:sp>
      <p:grpSp>
        <p:nvGrpSpPr>
          <p:cNvPr id="246" name="Google Shape;246;p6"/>
          <p:cNvGrpSpPr/>
          <p:nvPr/>
        </p:nvGrpSpPr>
        <p:grpSpPr>
          <a:xfrm>
            <a:off x="3143250" y="2686050"/>
            <a:ext cx="971550" cy="571500"/>
            <a:chOff x="381000" y="2362200"/>
            <a:chExt cx="1295400" cy="762000"/>
          </a:xfrm>
        </p:grpSpPr>
        <p:sp>
          <p:nvSpPr>
            <p:cNvPr id="247" name="Google Shape;247;p6"/>
            <p:cNvSpPr/>
            <p:nvPr/>
          </p:nvSpPr>
          <p:spPr>
            <a:xfrm>
              <a:off x="990600" y="2362200"/>
              <a:ext cx="152400" cy="1524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248" name="Google Shape;248;p6"/>
            <p:cNvSpPr/>
            <p:nvPr/>
          </p:nvSpPr>
          <p:spPr>
            <a:xfrm>
              <a:off x="609600" y="2667000"/>
              <a:ext cx="152400" cy="1524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249" name="Google Shape;249;p6"/>
            <p:cNvSpPr/>
            <p:nvPr/>
          </p:nvSpPr>
          <p:spPr>
            <a:xfrm>
              <a:off x="1371600" y="2667000"/>
              <a:ext cx="152400" cy="1524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250" name="Google Shape;250;p6"/>
            <p:cNvSpPr/>
            <p:nvPr/>
          </p:nvSpPr>
          <p:spPr>
            <a:xfrm>
              <a:off x="381000" y="2971800"/>
              <a:ext cx="152400" cy="1524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251" name="Google Shape;251;p6"/>
            <p:cNvSpPr/>
            <p:nvPr/>
          </p:nvSpPr>
          <p:spPr>
            <a:xfrm>
              <a:off x="685800" y="2971800"/>
              <a:ext cx="152400" cy="1524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252" name="Google Shape;252;p6"/>
            <p:cNvSpPr/>
            <p:nvPr/>
          </p:nvSpPr>
          <p:spPr>
            <a:xfrm>
              <a:off x="914400" y="2971800"/>
              <a:ext cx="152400" cy="1524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253" name="Google Shape;253;p6"/>
            <p:cNvSpPr/>
            <p:nvPr/>
          </p:nvSpPr>
          <p:spPr>
            <a:xfrm>
              <a:off x="1219200" y="2971800"/>
              <a:ext cx="152400" cy="1524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254" name="Google Shape;254;p6"/>
            <p:cNvSpPr/>
            <p:nvPr/>
          </p:nvSpPr>
          <p:spPr>
            <a:xfrm>
              <a:off x="1524000" y="2971800"/>
              <a:ext cx="152400" cy="1524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cxnSp>
          <p:nvCxnSpPr>
            <p:cNvPr id="255" name="Google Shape;255;p6"/>
            <p:cNvCxnSpPr>
              <a:stCxn id="247" idx="3"/>
              <a:endCxn id="248" idx="7"/>
            </p:cNvCxnSpPr>
            <p:nvPr/>
          </p:nvCxnSpPr>
          <p:spPr>
            <a:xfrm flipH="1">
              <a:off x="739618" y="2492282"/>
              <a:ext cx="273300" cy="197100"/>
            </a:xfrm>
            <a:prstGeom prst="straightConnector1">
              <a:avLst/>
            </a:prstGeom>
            <a:noFill/>
            <a:ln w="9525" cap="flat" cmpd="sng">
              <a:solidFill>
                <a:srgbClr val="075192"/>
              </a:solidFill>
              <a:prstDash val="solid"/>
              <a:round/>
              <a:headEnd type="none" w="sm" len="sm"/>
              <a:tailEnd type="none" w="sm" len="sm"/>
            </a:ln>
          </p:spPr>
        </p:cxnSp>
        <p:cxnSp>
          <p:nvCxnSpPr>
            <p:cNvPr id="256" name="Google Shape;256;p6"/>
            <p:cNvCxnSpPr>
              <a:stCxn id="247" idx="5"/>
              <a:endCxn id="249" idx="1"/>
            </p:cNvCxnSpPr>
            <p:nvPr/>
          </p:nvCxnSpPr>
          <p:spPr>
            <a:xfrm>
              <a:off x="1120682" y="2492282"/>
              <a:ext cx="273300" cy="197100"/>
            </a:xfrm>
            <a:prstGeom prst="straightConnector1">
              <a:avLst/>
            </a:prstGeom>
            <a:noFill/>
            <a:ln w="9525" cap="flat" cmpd="sng">
              <a:solidFill>
                <a:srgbClr val="075192"/>
              </a:solidFill>
              <a:prstDash val="solid"/>
              <a:round/>
              <a:headEnd type="none" w="sm" len="sm"/>
              <a:tailEnd type="none" w="sm" len="sm"/>
            </a:ln>
          </p:spPr>
        </p:cxnSp>
        <p:cxnSp>
          <p:nvCxnSpPr>
            <p:cNvPr id="257" name="Google Shape;257;p6"/>
            <p:cNvCxnSpPr>
              <a:stCxn id="249" idx="4"/>
              <a:endCxn id="253" idx="7"/>
            </p:cNvCxnSpPr>
            <p:nvPr/>
          </p:nvCxnSpPr>
          <p:spPr>
            <a:xfrm flipH="1">
              <a:off x="1349400" y="2819400"/>
              <a:ext cx="98400" cy="174600"/>
            </a:xfrm>
            <a:prstGeom prst="straightConnector1">
              <a:avLst/>
            </a:prstGeom>
            <a:noFill/>
            <a:ln w="9525" cap="flat" cmpd="sng">
              <a:solidFill>
                <a:srgbClr val="075192"/>
              </a:solidFill>
              <a:prstDash val="solid"/>
              <a:round/>
              <a:headEnd type="none" w="sm" len="sm"/>
              <a:tailEnd type="none" w="sm" len="sm"/>
            </a:ln>
          </p:spPr>
        </p:cxnSp>
        <p:cxnSp>
          <p:nvCxnSpPr>
            <p:cNvPr id="258" name="Google Shape;258;p6"/>
            <p:cNvCxnSpPr>
              <a:stCxn id="249" idx="5"/>
              <a:endCxn id="254" idx="0"/>
            </p:cNvCxnSpPr>
            <p:nvPr/>
          </p:nvCxnSpPr>
          <p:spPr>
            <a:xfrm>
              <a:off x="1501682" y="2797082"/>
              <a:ext cx="98400" cy="174600"/>
            </a:xfrm>
            <a:prstGeom prst="straightConnector1">
              <a:avLst/>
            </a:prstGeom>
            <a:noFill/>
            <a:ln w="9525" cap="flat" cmpd="sng">
              <a:solidFill>
                <a:srgbClr val="075192"/>
              </a:solidFill>
              <a:prstDash val="solid"/>
              <a:round/>
              <a:headEnd type="none" w="sm" len="sm"/>
              <a:tailEnd type="none" w="sm" len="sm"/>
            </a:ln>
          </p:spPr>
        </p:cxnSp>
        <p:cxnSp>
          <p:nvCxnSpPr>
            <p:cNvPr id="259" name="Google Shape;259;p6"/>
            <p:cNvCxnSpPr>
              <a:stCxn id="248" idx="3"/>
              <a:endCxn id="250" idx="7"/>
            </p:cNvCxnSpPr>
            <p:nvPr/>
          </p:nvCxnSpPr>
          <p:spPr>
            <a:xfrm flipH="1">
              <a:off x="511018" y="2797082"/>
              <a:ext cx="120900" cy="197100"/>
            </a:xfrm>
            <a:prstGeom prst="straightConnector1">
              <a:avLst/>
            </a:prstGeom>
            <a:noFill/>
            <a:ln w="9525" cap="flat" cmpd="sng">
              <a:solidFill>
                <a:srgbClr val="075192"/>
              </a:solidFill>
              <a:prstDash val="solid"/>
              <a:round/>
              <a:headEnd type="none" w="sm" len="sm"/>
              <a:tailEnd type="none" w="sm" len="sm"/>
            </a:ln>
          </p:spPr>
        </p:cxnSp>
        <p:cxnSp>
          <p:nvCxnSpPr>
            <p:cNvPr id="260" name="Google Shape;260;p6"/>
            <p:cNvCxnSpPr>
              <a:stCxn id="248" idx="4"/>
              <a:endCxn id="251" idx="0"/>
            </p:cNvCxnSpPr>
            <p:nvPr/>
          </p:nvCxnSpPr>
          <p:spPr>
            <a:xfrm>
              <a:off x="685800" y="2819400"/>
              <a:ext cx="76200" cy="152400"/>
            </a:xfrm>
            <a:prstGeom prst="straightConnector1">
              <a:avLst/>
            </a:prstGeom>
            <a:noFill/>
            <a:ln w="9525" cap="flat" cmpd="sng">
              <a:solidFill>
                <a:srgbClr val="075192"/>
              </a:solidFill>
              <a:prstDash val="solid"/>
              <a:round/>
              <a:headEnd type="none" w="sm" len="sm"/>
              <a:tailEnd type="none" w="sm" len="sm"/>
            </a:ln>
          </p:spPr>
        </p:cxnSp>
        <p:cxnSp>
          <p:nvCxnSpPr>
            <p:cNvPr id="261" name="Google Shape;261;p6"/>
            <p:cNvCxnSpPr>
              <a:stCxn id="248" idx="5"/>
              <a:endCxn id="252" idx="0"/>
            </p:cNvCxnSpPr>
            <p:nvPr/>
          </p:nvCxnSpPr>
          <p:spPr>
            <a:xfrm>
              <a:off x="739682" y="2797082"/>
              <a:ext cx="250800" cy="174600"/>
            </a:xfrm>
            <a:prstGeom prst="straightConnector1">
              <a:avLst/>
            </a:prstGeom>
            <a:noFill/>
            <a:ln w="9525" cap="flat" cmpd="sng">
              <a:solidFill>
                <a:srgbClr val="075192"/>
              </a:solidFill>
              <a:prstDash val="solid"/>
              <a:round/>
              <a:headEnd type="none" w="sm" len="sm"/>
              <a:tailEnd type="none" w="sm" len="sm"/>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7"/>
          <p:cNvSpPr txBox="1">
            <a:spLocks noGrp="1"/>
          </p:cNvSpPr>
          <p:nvPr>
            <p:ph type="title"/>
          </p:nvPr>
        </p:nvSpPr>
        <p:spPr>
          <a:xfrm>
            <a:off x="1485900" y="528066"/>
            <a:ext cx="6172200" cy="857250"/>
          </a:xfrm>
          <a:prstGeom prst="rect">
            <a:avLst/>
          </a:prstGeom>
          <a:noFill/>
          <a:ln>
            <a:noFill/>
          </a:ln>
        </p:spPr>
        <p:txBody>
          <a:bodyPr spcFirstLastPara="1" wrap="square" lIns="68569" tIns="34275" rIns="68569" bIns="34275" anchor="t" anchorCtr="0">
            <a:noAutofit/>
          </a:bodyPr>
          <a:lstStyle/>
          <a:p>
            <a:r>
              <a:rPr lang="en-US" dirty="0">
                <a:solidFill>
                  <a:schemeClr val="bg1"/>
                </a:solidFill>
              </a:rPr>
              <a:t>Same-Session Policy</a:t>
            </a:r>
            <a:endParaRPr dirty="0">
              <a:solidFill>
                <a:schemeClr val="bg1"/>
              </a:solidFill>
            </a:endParaRPr>
          </a:p>
        </p:txBody>
      </p:sp>
      <p:sp>
        <p:nvSpPr>
          <p:cNvPr id="267" name="Google Shape;267;p7"/>
          <p:cNvSpPr txBox="1">
            <a:spLocks noGrp="1"/>
          </p:cNvSpPr>
          <p:nvPr>
            <p:ph type="body" idx="1"/>
          </p:nvPr>
        </p:nvSpPr>
        <p:spPr>
          <a:xfrm>
            <a:off x="1485900" y="1451610"/>
            <a:ext cx="6172200" cy="3291840"/>
          </a:xfrm>
          <a:prstGeom prst="rect">
            <a:avLst/>
          </a:prstGeom>
          <a:noFill/>
          <a:ln>
            <a:noFill/>
          </a:ln>
        </p:spPr>
        <p:txBody>
          <a:bodyPr spcFirstLastPara="1" wrap="square" lIns="68569" tIns="34275" rIns="68569" bIns="34275" anchor="t" anchorCtr="0">
            <a:noAutofit/>
          </a:bodyPr>
          <a:lstStyle/>
          <a:p>
            <a:pPr indent="-342900">
              <a:spcBef>
                <a:spcPts val="0"/>
              </a:spcBef>
              <a:buFont typeface="Arial" panose="020B0604020202020204" pitchFamily="34" charset="0"/>
              <a:buChar char="•"/>
            </a:pPr>
            <a:r>
              <a:rPr lang="en-US" dirty="0"/>
              <a:t>After authentication, a session is established</a:t>
            </a:r>
          </a:p>
          <a:p>
            <a:pPr indent="-342900">
              <a:spcBef>
                <a:spcPts val="0"/>
              </a:spcBef>
              <a:buFont typeface="Arial" panose="020B0604020202020204" pitchFamily="34" charset="0"/>
              <a:buChar char="•"/>
            </a:pPr>
            <a:r>
              <a:rPr lang="en-US" dirty="0"/>
              <a:t>Avoid repetitive authentication</a:t>
            </a:r>
          </a:p>
          <a:p>
            <a:pPr indent="-342900">
              <a:spcBef>
                <a:spcPts val="0"/>
              </a:spcBef>
              <a:buFont typeface="Arial" panose="020B0604020202020204" pitchFamily="34" charset="0"/>
              <a:buChar char="•"/>
            </a:pPr>
            <a:r>
              <a:rPr lang="en-US" dirty="0"/>
              <a:t>Session cookies: authentication token</a:t>
            </a:r>
            <a:endParaRPr dirty="0"/>
          </a:p>
          <a:p>
            <a:pPr indent="-342900">
              <a:buFont typeface="Arial" panose="020B0604020202020204" pitchFamily="34" charset="0"/>
              <a:buChar char="•"/>
            </a:pPr>
            <a:r>
              <a:rPr lang="en-US" dirty="0"/>
              <a:t>Same session, same privileges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Shape 271"/>
        <p:cNvGrpSpPr/>
        <p:nvPr/>
      </p:nvGrpSpPr>
      <p:grpSpPr>
        <a:xfrm>
          <a:off x="0" y="0"/>
          <a:ext cx="0" cy="0"/>
          <a:chOff x="0" y="0"/>
          <a:chExt cx="0" cy="0"/>
        </a:xfrm>
      </p:grpSpPr>
      <p:sp>
        <p:nvSpPr>
          <p:cNvPr id="272" name="Google Shape;272;p8"/>
          <p:cNvSpPr txBox="1">
            <a:spLocks noGrp="1"/>
          </p:cNvSpPr>
          <p:nvPr>
            <p:ph type="title"/>
          </p:nvPr>
        </p:nvSpPr>
        <p:spPr>
          <a:xfrm>
            <a:off x="1485900" y="528066"/>
            <a:ext cx="6172200" cy="857250"/>
          </a:xfrm>
          <a:prstGeom prst="rect">
            <a:avLst/>
          </a:prstGeom>
          <a:noFill/>
          <a:ln>
            <a:noFill/>
          </a:ln>
        </p:spPr>
        <p:txBody>
          <a:bodyPr spcFirstLastPara="1" wrap="square" lIns="68569" tIns="34275" rIns="68569" bIns="34275" anchor="t" anchorCtr="0">
            <a:noAutofit/>
          </a:bodyPr>
          <a:lstStyle/>
          <a:p>
            <a:r>
              <a:rPr lang="en-US" dirty="0">
                <a:solidFill>
                  <a:schemeClr val="bg1"/>
                </a:solidFill>
              </a:rPr>
              <a:t>Problems of SOP and SSP</a:t>
            </a:r>
            <a:endParaRPr dirty="0">
              <a:solidFill>
                <a:schemeClr val="bg1"/>
              </a:solidFill>
            </a:endParaRPr>
          </a:p>
        </p:txBody>
      </p:sp>
      <p:sp>
        <p:nvSpPr>
          <p:cNvPr id="273" name="Google Shape;273;p8"/>
          <p:cNvSpPr txBox="1">
            <a:spLocks noGrp="1"/>
          </p:cNvSpPr>
          <p:nvPr>
            <p:ph type="body" idx="1"/>
          </p:nvPr>
        </p:nvSpPr>
        <p:spPr>
          <a:xfrm>
            <a:off x="1485900" y="1451610"/>
            <a:ext cx="6172200" cy="3291840"/>
          </a:xfrm>
          <a:prstGeom prst="rect">
            <a:avLst/>
          </a:prstGeom>
          <a:noFill/>
          <a:ln>
            <a:noFill/>
          </a:ln>
        </p:spPr>
        <p:txBody>
          <a:bodyPr spcFirstLastPara="1" wrap="square" lIns="68569" tIns="34275" rIns="68569" bIns="34275" anchor="t" anchorCtr="0">
            <a:noAutofit/>
          </a:bodyPr>
          <a:lstStyle/>
          <a:p>
            <a:pPr indent="-342900">
              <a:spcBef>
                <a:spcPts val="0"/>
              </a:spcBef>
              <a:buFont typeface="Arial" panose="020B0604020202020204" pitchFamily="34" charset="0"/>
              <a:buChar char="•"/>
            </a:pPr>
            <a:r>
              <a:rPr lang="en-US" dirty="0"/>
              <a:t>Coarse granularity:  one or nothing</a:t>
            </a:r>
            <a:endParaRPr dirty="0"/>
          </a:p>
          <a:p>
            <a:pPr indent="-342900">
              <a:spcBef>
                <a:spcPts val="0"/>
              </a:spcBef>
              <a:buFont typeface="Arial" panose="020B0604020202020204" pitchFamily="34" charset="0"/>
              <a:buChar char="•"/>
            </a:pPr>
            <a:r>
              <a:rPr lang="en-US" dirty="0"/>
              <a:t>No separation of privileges</a:t>
            </a:r>
            <a:endParaRPr dirty="0"/>
          </a:p>
          <a:p>
            <a:pPr indent="-342900">
              <a:spcBef>
                <a:spcPts val="0"/>
              </a:spcBef>
              <a:buFont typeface="Arial" panose="020B0604020202020204" pitchFamily="34" charset="0"/>
              <a:buChar char="•"/>
            </a:pPr>
            <a:r>
              <a:rPr lang="en-US" dirty="0"/>
              <a:t>Do we need to separate privileges?</a:t>
            </a:r>
            <a:endParaRPr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9"/>
          <p:cNvSpPr txBox="1">
            <a:spLocks noGrp="1"/>
          </p:cNvSpPr>
          <p:nvPr>
            <p:ph type="title"/>
          </p:nvPr>
        </p:nvSpPr>
        <p:spPr>
          <a:xfrm>
            <a:off x="1485900" y="528066"/>
            <a:ext cx="6172200" cy="857250"/>
          </a:xfrm>
          <a:prstGeom prst="rect">
            <a:avLst/>
          </a:prstGeom>
          <a:noFill/>
          <a:ln>
            <a:noFill/>
          </a:ln>
        </p:spPr>
        <p:txBody>
          <a:bodyPr spcFirstLastPara="1" wrap="square" lIns="68569" tIns="34275" rIns="68569" bIns="34275" anchor="t" anchorCtr="0">
            <a:normAutofit/>
          </a:bodyPr>
          <a:lstStyle/>
          <a:p>
            <a:r>
              <a:rPr lang="en-US" dirty="0">
                <a:solidFill>
                  <a:schemeClr val="bg1"/>
                </a:solidFill>
              </a:rPr>
              <a:t>Application-Specific Logic</a:t>
            </a:r>
            <a:endParaRPr dirty="0">
              <a:solidFill>
                <a:schemeClr val="bg1"/>
              </a:solidFill>
            </a:endParaRPr>
          </a:p>
        </p:txBody>
      </p:sp>
      <p:sp>
        <p:nvSpPr>
          <p:cNvPr id="279" name="Google Shape;279;p9"/>
          <p:cNvSpPr/>
          <p:nvPr/>
        </p:nvSpPr>
        <p:spPr>
          <a:xfrm>
            <a:off x="3200400" y="2114550"/>
            <a:ext cx="2800350" cy="1885950"/>
          </a:xfrm>
          <a:prstGeom prst="rect">
            <a:avLst/>
          </a:prstGeom>
          <a:no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p:txBody>
      </p:sp>
      <p:sp>
        <p:nvSpPr>
          <p:cNvPr id="280" name="Google Shape;280;p9"/>
          <p:cNvSpPr/>
          <p:nvPr/>
        </p:nvSpPr>
        <p:spPr>
          <a:xfrm>
            <a:off x="6515100" y="2457450"/>
            <a:ext cx="514350" cy="514350"/>
          </a:xfrm>
          <a:prstGeom prst="rect">
            <a:avLst/>
          </a:prstGeom>
          <a:gradFill>
            <a:gsLst>
              <a:gs pos="0">
                <a:srgbClr val="2A6192"/>
              </a:gs>
              <a:gs pos="50000">
                <a:srgbClr val="3D8DD4"/>
              </a:gs>
              <a:gs pos="100000">
                <a:srgbClr val="4AA9FE"/>
              </a:gs>
            </a:gsLst>
            <a:lin ang="16200000" scaled="0"/>
          </a:gra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SQL</a:t>
            </a:r>
            <a:endParaRPr sz="1350"/>
          </a:p>
          <a:p>
            <a:pPr algn="ctr"/>
            <a:r>
              <a:rPr lang="en-US" sz="1200">
                <a:solidFill>
                  <a:schemeClr val="lt1"/>
                </a:solidFill>
                <a:latin typeface="Constantia"/>
                <a:ea typeface="Constantia"/>
                <a:cs typeface="Constantia"/>
                <a:sym typeface="Constantia"/>
              </a:rPr>
              <a:t>Code</a:t>
            </a:r>
            <a:endParaRPr sz="1350"/>
          </a:p>
        </p:txBody>
      </p:sp>
      <p:sp>
        <p:nvSpPr>
          <p:cNvPr id="281" name="Google Shape;281;p9"/>
          <p:cNvSpPr/>
          <p:nvPr/>
        </p:nvSpPr>
        <p:spPr>
          <a:xfrm>
            <a:off x="1600200" y="2114550"/>
            <a:ext cx="1371600" cy="1885950"/>
          </a:xfrm>
          <a:prstGeom prst="rect">
            <a:avLst/>
          </a:prstGeom>
          <a:no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onstantia"/>
              <a:ea typeface="Constantia"/>
              <a:cs typeface="Constantia"/>
              <a:sym typeface="Constantia"/>
            </a:endParaRPr>
          </a:p>
        </p:txBody>
      </p:sp>
      <p:sp>
        <p:nvSpPr>
          <p:cNvPr id="282" name="Google Shape;282;p9"/>
          <p:cNvSpPr/>
          <p:nvPr/>
        </p:nvSpPr>
        <p:spPr>
          <a:xfrm>
            <a:off x="6343650" y="2114550"/>
            <a:ext cx="857250" cy="1885950"/>
          </a:xfrm>
          <a:prstGeom prst="can">
            <a:avLst>
              <a:gd name="adj" fmla="val 25000"/>
            </a:avLst>
          </a:prstGeom>
          <a:noFill/>
          <a:ln w="9525" cap="flat" cmpd="sng">
            <a:solidFill>
              <a:srgbClr val="075192"/>
            </a:solidFill>
            <a:prstDash val="solid"/>
            <a:round/>
            <a:headEnd type="none" w="sm" len="sm"/>
            <a:tailEnd type="none" w="sm" len="sm"/>
          </a:ln>
          <a:effectLst>
            <a:outerShdw blurRad="57150" dist="38100" dir="5400000" algn="ctr" rotWithShape="0">
              <a:srgbClr val="000000"/>
            </a:outerShdw>
          </a:effectLst>
        </p:spPr>
        <p:txBody>
          <a:bodyPr spcFirstLastPara="1" wrap="square" lIns="68569" tIns="34275" rIns="68569" bIns="34275" anchor="ctr" anchorCtr="0">
            <a:noAutofit/>
          </a:bodyPr>
          <a:lstStyle/>
          <a:p>
            <a:pPr algn="ctr"/>
            <a:endParaRPr sz="1200">
              <a:solidFill>
                <a:schemeClr val="lt1"/>
              </a:solidFill>
              <a:latin typeface="Arial"/>
              <a:ea typeface="Arial"/>
              <a:cs typeface="Arial"/>
              <a:sym typeface="Arial"/>
            </a:endParaRPr>
          </a:p>
        </p:txBody>
      </p:sp>
      <p:sp>
        <p:nvSpPr>
          <p:cNvPr id="283" name="Google Shape;283;p9"/>
          <p:cNvSpPr txBox="1"/>
          <p:nvPr/>
        </p:nvSpPr>
        <p:spPr>
          <a:xfrm>
            <a:off x="6343650" y="1828800"/>
            <a:ext cx="825275"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onstantia"/>
                <a:ea typeface="Constantia"/>
                <a:cs typeface="Constantia"/>
                <a:sym typeface="Constantia"/>
              </a:rPr>
              <a:t>Database</a:t>
            </a:r>
            <a:endParaRPr sz="1350"/>
          </a:p>
        </p:txBody>
      </p:sp>
      <p:sp>
        <p:nvSpPr>
          <p:cNvPr id="284" name="Google Shape;284;p9"/>
          <p:cNvSpPr txBox="1"/>
          <p:nvPr/>
        </p:nvSpPr>
        <p:spPr>
          <a:xfrm>
            <a:off x="1771650" y="1828800"/>
            <a:ext cx="1123577"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onstantia"/>
                <a:ea typeface="Constantia"/>
                <a:cs typeface="Constantia"/>
                <a:sym typeface="Constantia"/>
              </a:rPr>
              <a:t>Web Browser</a:t>
            </a:r>
            <a:endParaRPr sz="1350"/>
          </a:p>
        </p:txBody>
      </p:sp>
      <p:grpSp>
        <p:nvGrpSpPr>
          <p:cNvPr id="285" name="Google Shape;285;p9"/>
          <p:cNvGrpSpPr/>
          <p:nvPr/>
        </p:nvGrpSpPr>
        <p:grpSpPr>
          <a:xfrm>
            <a:off x="1828800" y="2228850"/>
            <a:ext cx="1028700" cy="1314450"/>
            <a:chOff x="2819400" y="3352800"/>
            <a:chExt cx="1371600" cy="1752600"/>
          </a:xfrm>
        </p:grpSpPr>
        <p:sp>
          <p:nvSpPr>
            <p:cNvPr id="286" name="Google Shape;286;p9"/>
            <p:cNvSpPr/>
            <p:nvPr/>
          </p:nvSpPr>
          <p:spPr>
            <a:xfrm>
              <a:off x="2895600" y="4419600"/>
              <a:ext cx="1219200" cy="609600"/>
            </a:xfrm>
            <a:prstGeom prst="rect">
              <a:avLst/>
            </a:prstGeom>
            <a:gradFill>
              <a:gsLst>
                <a:gs pos="0">
                  <a:srgbClr val="005F45"/>
                </a:gs>
                <a:gs pos="50000">
                  <a:srgbClr val="008A65"/>
                </a:gs>
                <a:gs pos="100000">
                  <a:srgbClr val="00A578"/>
                </a:gs>
              </a:gsLst>
              <a:lin ang="16200000" scaled="0"/>
            </a:gra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JavaScript Code</a:t>
              </a:r>
              <a:endParaRPr sz="1350"/>
            </a:p>
          </p:txBody>
        </p:sp>
        <p:sp>
          <p:nvSpPr>
            <p:cNvPr id="287" name="Google Shape;287;p9"/>
            <p:cNvSpPr/>
            <p:nvPr/>
          </p:nvSpPr>
          <p:spPr>
            <a:xfrm>
              <a:off x="2819400" y="3352800"/>
              <a:ext cx="1371600" cy="1752600"/>
            </a:xfrm>
            <a:prstGeom prst="rect">
              <a:avLst/>
            </a:prstGeom>
            <a:noFill/>
            <a:ln w="25400" cap="flat" cmpd="sng">
              <a:solidFill>
                <a:srgbClr val="0A5190"/>
              </a:solidFill>
              <a:prstDash val="solid"/>
              <a:round/>
              <a:headEnd type="none" w="sm" len="sm"/>
              <a:tailEnd type="none" w="sm" len="sm"/>
            </a:ln>
          </p:spPr>
          <p:txBody>
            <a:bodyPr spcFirstLastPara="1" wrap="square" lIns="68569" tIns="34275" rIns="68569" bIns="34275" anchor="t" anchorCtr="0">
              <a:noAutofit/>
            </a:bodyPr>
            <a:lstStyle/>
            <a:p>
              <a:pPr algn="ctr"/>
              <a:r>
                <a:rPr lang="en-US" sz="1350">
                  <a:solidFill>
                    <a:schemeClr val="dk1"/>
                  </a:solidFill>
                  <a:latin typeface="Constantia"/>
                  <a:ea typeface="Constantia"/>
                  <a:cs typeface="Constantia"/>
                  <a:sym typeface="Constantia"/>
                </a:rPr>
                <a:t>HTML Page</a:t>
              </a:r>
              <a:endParaRPr sz="1350"/>
            </a:p>
            <a:p>
              <a:pPr algn="ctr"/>
              <a:endParaRPr sz="1350">
                <a:solidFill>
                  <a:schemeClr val="dk1"/>
                </a:solidFill>
                <a:latin typeface="Constantia"/>
                <a:ea typeface="Constantia"/>
                <a:cs typeface="Constantia"/>
                <a:sym typeface="Constantia"/>
              </a:endParaRPr>
            </a:p>
            <a:p>
              <a:pPr algn="ctr"/>
              <a:endParaRPr sz="1350">
                <a:solidFill>
                  <a:schemeClr val="dk1"/>
                </a:solidFill>
                <a:latin typeface="Constantia"/>
                <a:ea typeface="Constantia"/>
                <a:cs typeface="Constantia"/>
                <a:sym typeface="Constantia"/>
              </a:endParaRPr>
            </a:p>
            <a:p>
              <a:pPr algn="ctr"/>
              <a:endParaRPr sz="1350">
                <a:solidFill>
                  <a:schemeClr val="dk1"/>
                </a:solidFill>
                <a:latin typeface="Constantia"/>
                <a:ea typeface="Constantia"/>
                <a:cs typeface="Constantia"/>
                <a:sym typeface="Constantia"/>
              </a:endParaRPr>
            </a:p>
            <a:p>
              <a:pPr algn="ctr"/>
              <a:endParaRPr sz="1350">
                <a:solidFill>
                  <a:schemeClr val="dk1"/>
                </a:solidFill>
                <a:latin typeface="Constantia"/>
                <a:ea typeface="Constantia"/>
                <a:cs typeface="Constantia"/>
                <a:sym typeface="Constantia"/>
              </a:endParaRPr>
            </a:p>
          </p:txBody>
        </p:sp>
        <p:sp>
          <p:nvSpPr>
            <p:cNvPr id="288" name="Google Shape;288;p9"/>
            <p:cNvSpPr/>
            <p:nvPr/>
          </p:nvSpPr>
          <p:spPr>
            <a:xfrm>
              <a:off x="2895600" y="3733800"/>
              <a:ext cx="1219200" cy="609600"/>
            </a:xfrm>
            <a:prstGeom prst="rect">
              <a:avLst/>
            </a:prstGeom>
            <a:solidFill>
              <a:srgbClr val="7F7F7F"/>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Static Contents</a:t>
              </a:r>
              <a:endParaRPr sz="1350"/>
            </a:p>
          </p:txBody>
        </p:sp>
      </p:grpSp>
      <p:sp>
        <p:nvSpPr>
          <p:cNvPr id="289" name="Google Shape;289;p9"/>
          <p:cNvSpPr/>
          <p:nvPr/>
        </p:nvSpPr>
        <p:spPr>
          <a:xfrm>
            <a:off x="3314700" y="2857500"/>
            <a:ext cx="914400" cy="742950"/>
          </a:xfrm>
          <a:prstGeom prst="rect">
            <a:avLst/>
          </a:prstGeom>
          <a:gradFill>
            <a:gsLst>
              <a:gs pos="0">
                <a:srgbClr val="770000"/>
              </a:gs>
              <a:gs pos="50000">
                <a:srgbClr val="AC0000"/>
              </a:gs>
              <a:gs pos="100000">
                <a:srgbClr val="CE0000"/>
              </a:gs>
            </a:gsLst>
            <a:lin ang="16200000" scaled="0"/>
          </a:gra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a:solidFill>
                  <a:schemeClr val="lt1"/>
                </a:solidFill>
                <a:latin typeface="Constantia"/>
                <a:ea typeface="Constantia"/>
                <a:cs typeface="Constantia"/>
                <a:sym typeface="Constantia"/>
              </a:rPr>
              <a:t>Browser-side Access Control </a:t>
            </a:r>
            <a:endParaRPr sz="1350"/>
          </a:p>
        </p:txBody>
      </p:sp>
      <p:sp>
        <p:nvSpPr>
          <p:cNvPr id="290" name="Google Shape;290;p9"/>
          <p:cNvSpPr/>
          <p:nvPr/>
        </p:nvSpPr>
        <p:spPr>
          <a:xfrm>
            <a:off x="4972050" y="2857500"/>
            <a:ext cx="971550" cy="742950"/>
          </a:xfrm>
          <a:prstGeom prst="rect">
            <a:avLst/>
          </a:prstGeom>
          <a:gradFill>
            <a:gsLst>
              <a:gs pos="0">
                <a:srgbClr val="770000"/>
              </a:gs>
              <a:gs pos="50000">
                <a:srgbClr val="AC0000"/>
              </a:gs>
              <a:gs pos="100000">
                <a:srgbClr val="CE0000"/>
              </a:gs>
            </a:gsLst>
            <a:lin ang="16200000" scaled="0"/>
          </a:gra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a:solidFill>
                  <a:schemeClr val="lt1"/>
                </a:solidFill>
                <a:latin typeface="Constantia"/>
                <a:ea typeface="Constantia"/>
                <a:cs typeface="Constantia"/>
                <a:sym typeface="Constantia"/>
              </a:rPr>
              <a:t>Database-side Access Control </a:t>
            </a:r>
            <a:endParaRPr sz="1350"/>
          </a:p>
        </p:txBody>
      </p:sp>
      <p:sp>
        <p:nvSpPr>
          <p:cNvPr id="291" name="Google Shape;291;p9"/>
          <p:cNvSpPr/>
          <p:nvPr/>
        </p:nvSpPr>
        <p:spPr>
          <a:xfrm>
            <a:off x="3886200" y="2171700"/>
            <a:ext cx="1428750" cy="628650"/>
          </a:xfrm>
          <a:prstGeom prst="rect">
            <a:avLst/>
          </a:prstGeom>
          <a:solidFill>
            <a:srgbClr val="C00000"/>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a:solidFill>
                  <a:schemeClr val="lt1"/>
                </a:solidFill>
                <a:latin typeface="Constantia"/>
                <a:ea typeface="Constantia"/>
                <a:cs typeface="Constantia"/>
                <a:sym typeface="Constantia"/>
              </a:rPr>
              <a:t>Application-specific</a:t>
            </a:r>
            <a:endParaRPr sz="1350"/>
          </a:p>
          <a:p>
            <a:pPr algn="ctr"/>
            <a:r>
              <a:rPr lang="en-US" sz="1050">
                <a:solidFill>
                  <a:schemeClr val="lt1"/>
                </a:solidFill>
                <a:latin typeface="Constantia"/>
                <a:ea typeface="Constantia"/>
                <a:cs typeface="Constantia"/>
                <a:sym typeface="Constantia"/>
              </a:rPr>
              <a:t>Access Control </a:t>
            </a:r>
            <a:endParaRPr sz="1350"/>
          </a:p>
        </p:txBody>
      </p:sp>
      <p:sp>
        <p:nvSpPr>
          <p:cNvPr id="292" name="Google Shape;292;p9"/>
          <p:cNvSpPr txBox="1"/>
          <p:nvPr/>
        </p:nvSpPr>
        <p:spPr>
          <a:xfrm>
            <a:off x="3600450" y="1771650"/>
            <a:ext cx="2126977" cy="276969"/>
          </a:xfrm>
          <a:prstGeom prst="rect">
            <a:avLst/>
          </a:prstGeom>
          <a:gradFill>
            <a:gsLst>
              <a:gs pos="0">
                <a:srgbClr val="89AAED"/>
              </a:gs>
              <a:gs pos="50000">
                <a:srgbClr val="B7C9F3"/>
              </a:gs>
              <a:gs pos="100000">
                <a:srgbClr val="DCE4F8"/>
              </a:gs>
            </a:gsLst>
            <a:lin ang="16200000" scaled="0"/>
          </a:gradFill>
          <a:ln>
            <a:noFill/>
          </a:ln>
        </p:spPr>
        <p:txBody>
          <a:bodyPr spcFirstLastPara="1" wrap="square" lIns="68569" tIns="34275" rIns="68569" bIns="34275" anchor="t" anchorCtr="0">
            <a:spAutoFit/>
          </a:bodyPr>
          <a:lstStyle/>
          <a:p>
            <a:r>
              <a:rPr lang="en-US" sz="1350">
                <a:solidFill>
                  <a:schemeClr val="dk1"/>
                </a:solidFill>
                <a:latin typeface="Constantia"/>
                <a:ea typeface="Constantia"/>
                <a:cs typeface="Constantia"/>
                <a:sym typeface="Constantia"/>
              </a:rPr>
              <a:t>Server-Side Access Control</a:t>
            </a:r>
            <a:endParaRPr sz="1350"/>
          </a:p>
        </p:txBody>
      </p:sp>
      <p:sp>
        <p:nvSpPr>
          <p:cNvPr id="293" name="Google Shape;293;p9"/>
          <p:cNvSpPr/>
          <p:nvPr/>
        </p:nvSpPr>
        <p:spPr>
          <a:xfrm>
            <a:off x="1600200" y="3600450"/>
            <a:ext cx="1371600" cy="400050"/>
          </a:xfrm>
          <a:prstGeom prst="rect">
            <a:avLst/>
          </a:prstGeom>
          <a:solidFill>
            <a:srgbClr val="0C0C0C"/>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dirty="0">
                <a:solidFill>
                  <a:schemeClr val="bg2"/>
                </a:solidFill>
                <a:latin typeface="Constantia"/>
                <a:ea typeface="Constantia"/>
                <a:cs typeface="Constantia"/>
                <a:sym typeface="Constantia"/>
              </a:rPr>
              <a:t>Browser Access Control (SOP) </a:t>
            </a:r>
            <a:endParaRPr sz="1350" dirty="0">
              <a:solidFill>
                <a:schemeClr val="bg2"/>
              </a:solidFill>
            </a:endParaRPr>
          </a:p>
        </p:txBody>
      </p:sp>
      <p:sp>
        <p:nvSpPr>
          <p:cNvPr id="294" name="Google Shape;294;p9"/>
          <p:cNvSpPr/>
          <p:nvPr/>
        </p:nvSpPr>
        <p:spPr>
          <a:xfrm>
            <a:off x="5943600" y="3028950"/>
            <a:ext cx="571500" cy="114300"/>
          </a:xfrm>
          <a:prstGeom prst="rightArrow">
            <a:avLst>
              <a:gd name="adj1" fmla="val 50000"/>
              <a:gd name="adj2" fmla="val 50000"/>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295" name="Google Shape;295;p9"/>
          <p:cNvSpPr/>
          <p:nvPr/>
        </p:nvSpPr>
        <p:spPr>
          <a:xfrm rot="10800000">
            <a:off x="2857500" y="3028949"/>
            <a:ext cx="457200" cy="114300"/>
          </a:xfrm>
          <a:prstGeom prst="rightArrow">
            <a:avLst>
              <a:gd name="adj1" fmla="val 50000"/>
              <a:gd name="adj2" fmla="val 50000"/>
            </a:avLst>
          </a:prstGeom>
          <a:solidFill>
            <a:schemeClr val="accent1"/>
          </a:solidFill>
          <a:ln w="25400" cap="flat" cmpd="sng">
            <a:solidFill>
              <a:srgbClr val="0070C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296" name="Google Shape;296;p9"/>
          <p:cNvSpPr/>
          <p:nvPr/>
        </p:nvSpPr>
        <p:spPr>
          <a:xfrm>
            <a:off x="6343650" y="3371850"/>
            <a:ext cx="857250" cy="514350"/>
          </a:xfrm>
          <a:prstGeom prst="rect">
            <a:avLst/>
          </a:prstGeom>
          <a:solidFill>
            <a:schemeClr val="dk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a:solidFill>
                  <a:schemeClr val="bg2"/>
                </a:solidFill>
                <a:latin typeface="Constantia"/>
                <a:ea typeface="Constantia"/>
                <a:cs typeface="Constantia"/>
                <a:sym typeface="Constantia"/>
              </a:rPr>
              <a:t>DB Access Control</a:t>
            </a:r>
            <a:endParaRPr sz="1350">
              <a:solidFill>
                <a:schemeClr val="bg2"/>
              </a:solidFill>
            </a:endParaRPr>
          </a:p>
        </p:txBody>
      </p:sp>
      <p:sp>
        <p:nvSpPr>
          <p:cNvPr id="297" name="Google Shape;297;p9"/>
          <p:cNvSpPr/>
          <p:nvPr/>
        </p:nvSpPr>
        <p:spPr>
          <a:xfrm>
            <a:off x="3200400" y="3657600"/>
            <a:ext cx="2800350" cy="342900"/>
          </a:xfrm>
          <a:prstGeom prst="rect">
            <a:avLst/>
          </a:prstGeom>
          <a:solidFill>
            <a:srgbClr val="0C0C0C"/>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a:solidFill>
                  <a:schemeClr val="bg2"/>
                </a:solidFill>
                <a:latin typeface="Constantia"/>
                <a:ea typeface="Constantia"/>
                <a:cs typeface="Constantia"/>
                <a:sym typeface="Constantia"/>
              </a:rPr>
              <a:t>Session + OS Access Control</a:t>
            </a:r>
            <a:endParaRPr sz="135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0"/>
          <p:cNvSpPr txBox="1">
            <a:spLocks noGrp="1"/>
          </p:cNvSpPr>
          <p:nvPr>
            <p:ph type="title"/>
          </p:nvPr>
        </p:nvSpPr>
        <p:spPr>
          <a:xfrm>
            <a:off x="1485900" y="528066"/>
            <a:ext cx="6172200" cy="857250"/>
          </a:xfrm>
          <a:prstGeom prst="rect">
            <a:avLst/>
          </a:prstGeom>
          <a:noFill/>
          <a:ln>
            <a:noFill/>
          </a:ln>
        </p:spPr>
        <p:txBody>
          <a:bodyPr spcFirstLastPara="1" wrap="square" lIns="68569" tIns="34275" rIns="68569" bIns="34275" anchor="t" anchorCtr="0">
            <a:noAutofit/>
          </a:bodyPr>
          <a:lstStyle/>
          <a:p>
            <a:r>
              <a:rPr lang="en-US" dirty="0">
                <a:solidFill>
                  <a:schemeClr val="bg1"/>
                </a:solidFill>
              </a:rPr>
              <a:t>Inadequate Access Control</a:t>
            </a:r>
            <a:endParaRPr dirty="0">
              <a:solidFill>
                <a:schemeClr val="bg1"/>
              </a:solidFill>
            </a:endParaRPr>
          </a:p>
        </p:txBody>
      </p:sp>
      <p:sp>
        <p:nvSpPr>
          <p:cNvPr id="303" name="Google Shape;303;p10"/>
          <p:cNvSpPr txBox="1">
            <a:spLocks noGrp="1"/>
          </p:cNvSpPr>
          <p:nvPr>
            <p:ph type="body" idx="1"/>
          </p:nvPr>
        </p:nvSpPr>
        <p:spPr>
          <a:xfrm>
            <a:off x="1485900" y="1451610"/>
            <a:ext cx="6172200" cy="3291840"/>
          </a:xfrm>
          <a:prstGeom prst="rect">
            <a:avLst/>
          </a:prstGeom>
          <a:noFill/>
          <a:ln>
            <a:noFill/>
          </a:ln>
        </p:spPr>
        <p:txBody>
          <a:bodyPr spcFirstLastPara="1" wrap="square" lIns="68569" tIns="34275" rIns="68569" bIns="34275" anchor="t" anchorCtr="0">
            <a:noAutofit/>
          </a:bodyPr>
          <a:lstStyle/>
          <a:p>
            <a:pPr indent="-342900">
              <a:spcBef>
                <a:spcPts val="0"/>
              </a:spcBef>
              <a:buFont typeface="Arial" panose="020B0604020202020204" pitchFamily="34" charset="0"/>
              <a:buChar char="•"/>
            </a:pPr>
            <a:r>
              <a:rPr lang="en-US" dirty="0"/>
              <a:t>Access control has to be built into program logic</a:t>
            </a:r>
          </a:p>
          <a:p>
            <a:pPr indent="-342900">
              <a:spcBef>
                <a:spcPts val="0"/>
              </a:spcBef>
              <a:buFont typeface="Arial" panose="020B0604020202020204" pitchFamily="34" charset="0"/>
              <a:buChar char="•"/>
            </a:pPr>
            <a:r>
              <a:rPr lang="en-US" dirty="0"/>
              <a:t>Not easy for programmers</a:t>
            </a:r>
          </a:p>
          <a:p>
            <a:pPr indent="-342900">
              <a:spcBef>
                <a:spcPts val="0"/>
              </a:spcBef>
              <a:buFont typeface="Arial" panose="020B0604020202020204" pitchFamily="34" charset="0"/>
              <a:buChar char="•"/>
            </a:pPr>
            <a:r>
              <a:rPr lang="en-US" dirty="0">
                <a:sym typeface="Calibri"/>
              </a:rPr>
              <a:t>83%</a:t>
            </a:r>
            <a:r>
              <a:rPr lang="en-US" dirty="0"/>
              <a:t> of web sites have at least one serious vulnerability</a:t>
            </a:r>
          </a:p>
          <a:p>
            <a:pPr indent="-342900">
              <a:spcBef>
                <a:spcPts val="0"/>
              </a:spcBef>
              <a:buFont typeface="Arial" panose="020B0604020202020204" pitchFamily="34" charset="0"/>
              <a:buChar char="•"/>
            </a:pPr>
            <a:r>
              <a:rPr lang="en-US" dirty="0"/>
              <a:t>Deploy countermeasures in programs.</a:t>
            </a:r>
            <a:endParaRPr dirty="0"/>
          </a:p>
          <a:p>
            <a:pPr indent="-342900">
              <a:spcBef>
                <a:spcPts val="0"/>
              </a:spcBef>
              <a:buFont typeface="Arial" panose="020B0604020202020204" pitchFamily="34" charset="0"/>
              <a:buChar char="•"/>
            </a:pPr>
            <a:r>
              <a:rPr lang="en-US" dirty="0"/>
              <a:t>Developers need to be security experts</a:t>
            </a:r>
          </a:p>
          <a:p>
            <a:pPr indent="-342900">
              <a:spcBef>
                <a:spcPts val="0"/>
              </a:spcBef>
              <a:buFont typeface="Arial" panose="020B0604020202020204" pitchFamily="34" charset="0"/>
              <a:buChar char="•"/>
            </a:pPr>
            <a:r>
              <a:rPr lang="en-US" dirty="0"/>
              <a:t>Do we have enough security experts?</a:t>
            </a:r>
          </a:p>
          <a:p>
            <a:pPr indent="-342900">
              <a:spcBef>
                <a:spcPts val="0"/>
              </a:spcBef>
              <a:buFont typeface="Arial" panose="020B0604020202020204" pitchFamily="34" charset="0"/>
              <a:buChar char="•"/>
            </a:pPr>
            <a:r>
              <a:rPr lang="en-US" dirty="0"/>
              <a:t>I am a security expert, I am afraid of writing web apps.</a:t>
            </a:r>
            <a:endParaRPr dirty="0"/>
          </a:p>
          <a:p>
            <a:pPr indent="-342900">
              <a:spcBef>
                <a:spcPts val="0"/>
              </a:spcBef>
              <a:buFont typeface="Arial" panose="020B0604020202020204" pitchFamily="34" charset="0"/>
              <a:buChar char="•"/>
            </a:pPr>
            <a:r>
              <a:rPr lang="en-US" dirty="0"/>
              <a:t>Something is fundamentally wrong!</a:t>
            </a:r>
          </a:p>
          <a:p>
            <a:pPr indent="-342900">
              <a:spcBef>
                <a:spcPts val="0"/>
              </a:spcBef>
              <a:buFont typeface="Arial" panose="020B0604020202020204" pitchFamily="34" charset="0"/>
              <a:buChar char="•"/>
            </a:pPr>
            <a:r>
              <a:rPr lang="en-US" dirty="0"/>
              <a:t>Don’t blame the developers</a:t>
            </a:r>
          </a:p>
          <a:p>
            <a:pPr indent="-342900">
              <a:spcBef>
                <a:spcPts val="0"/>
              </a:spcBef>
              <a:buFont typeface="Arial" panose="020B0604020202020204" pitchFamily="34" charset="0"/>
              <a:buChar char="•"/>
            </a:pPr>
            <a:r>
              <a:rPr lang="en-US" dirty="0"/>
              <a:t>Blame the Web’s security infrastructure</a:t>
            </a:r>
            <a:endParaRPr dirty="0"/>
          </a:p>
          <a:p>
            <a:pPr lvl="1"/>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1"/>
          <p:cNvSpPr txBox="1">
            <a:spLocks noGrp="1"/>
          </p:cNvSpPr>
          <p:nvPr>
            <p:ph type="title"/>
          </p:nvPr>
        </p:nvSpPr>
        <p:spPr>
          <a:xfrm>
            <a:off x="1485900" y="528066"/>
            <a:ext cx="6172200" cy="857250"/>
          </a:xfrm>
          <a:prstGeom prst="rect">
            <a:avLst/>
          </a:prstGeom>
          <a:noFill/>
          <a:ln>
            <a:noFill/>
          </a:ln>
        </p:spPr>
        <p:txBody>
          <a:bodyPr spcFirstLastPara="1" wrap="square" lIns="68569" tIns="34275" rIns="68569" bIns="34275" anchor="t" anchorCtr="0">
            <a:normAutofit/>
          </a:bodyPr>
          <a:lstStyle/>
          <a:p>
            <a:r>
              <a:rPr lang="en-US" dirty="0">
                <a:solidFill>
                  <a:schemeClr val="bg1"/>
                </a:solidFill>
              </a:rPr>
              <a:t>Build Better Access Control</a:t>
            </a:r>
            <a:endParaRPr dirty="0">
              <a:solidFill>
                <a:schemeClr val="bg1"/>
              </a:solidFill>
            </a:endParaRPr>
          </a:p>
        </p:txBody>
      </p:sp>
      <p:sp>
        <p:nvSpPr>
          <p:cNvPr id="309" name="Google Shape;309;p11"/>
          <p:cNvSpPr/>
          <p:nvPr/>
        </p:nvSpPr>
        <p:spPr>
          <a:xfrm>
            <a:off x="3200400" y="2114550"/>
            <a:ext cx="2800350" cy="1885950"/>
          </a:xfrm>
          <a:prstGeom prst="rect">
            <a:avLst/>
          </a:prstGeom>
          <a:no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p:txBody>
      </p:sp>
      <p:sp>
        <p:nvSpPr>
          <p:cNvPr id="310" name="Google Shape;310;p11"/>
          <p:cNvSpPr/>
          <p:nvPr/>
        </p:nvSpPr>
        <p:spPr>
          <a:xfrm>
            <a:off x="6515100" y="2457450"/>
            <a:ext cx="514350" cy="514350"/>
          </a:xfrm>
          <a:prstGeom prst="rect">
            <a:avLst/>
          </a:prstGeom>
          <a:gradFill>
            <a:gsLst>
              <a:gs pos="0">
                <a:srgbClr val="2A6192"/>
              </a:gs>
              <a:gs pos="50000">
                <a:srgbClr val="3D8DD4"/>
              </a:gs>
              <a:gs pos="100000">
                <a:srgbClr val="4AA9FE"/>
              </a:gs>
            </a:gsLst>
            <a:lin ang="16200000" scaled="0"/>
          </a:gra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SQL</a:t>
            </a:r>
            <a:endParaRPr sz="1350"/>
          </a:p>
          <a:p>
            <a:pPr algn="ctr"/>
            <a:r>
              <a:rPr lang="en-US" sz="1200">
                <a:solidFill>
                  <a:schemeClr val="lt1"/>
                </a:solidFill>
                <a:latin typeface="Constantia"/>
                <a:ea typeface="Constantia"/>
                <a:cs typeface="Constantia"/>
                <a:sym typeface="Constantia"/>
              </a:rPr>
              <a:t>Code</a:t>
            </a:r>
            <a:endParaRPr sz="1350"/>
          </a:p>
        </p:txBody>
      </p:sp>
      <p:sp>
        <p:nvSpPr>
          <p:cNvPr id="311" name="Google Shape;311;p11"/>
          <p:cNvSpPr/>
          <p:nvPr/>
        </p:nvSpPr>
        <p:spPr>
          <a:xfrm>
            <a:off x="1600200" y="2114550"/>
            <a:ext cx="1371600" cy="1885950"/>
          </a:xfrm>
          <a:prstGeom prst="rect">
            <a:avLst/>
          </a:prstGeom>
          <a:no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onstantia"/>
              <a:ea typeface="Constantia"/>
              <a:cs typeface="Constantia"/>
              <a:sym typeface="Constantia"/>
            </a:endParaRPr>
          </a:p>
        </p:txBody>
      </p:sp>
      <p:sp>
        <p:nvSpPr>
          <p:cNvPr id="312" name="Google Shape;312;p11"/>
          <p:cNvSpPr/>
          <p:nvPr/>
        </p:nvSpPr>
        <p:spPr>
          <a:xfrm>
            <a:off x="6343650" y="2114550"/>
            <a:ext cx="857250" cy="1885950"/>
          </a:xfrm>
          <a:prstGeom prst="can">
            <a:avLst>
              <a:gd name="adj" fmla="val 25000"/>
            </a:avLst>
          </a:prstGeom>
          <a:noFill/>
          <a:ln w="9525" cap="flat" cmpd="sng">
            <a:solidFill>
              <a:srgbClr val="075192"/>
            </a:solidFill>
            <a:prstDash val="solid"/>
            <a:round/>
            <a:headEnd type="none" w="sm" len="sm"/>
            <a:tailEnd type="none" w="sm" len="sm"/>
          </a:ln>
          <a:effectLst>
            <a:outerShdw blurRad="57150" dist="38100" dir="5400000" algn="ctr" rotWithShape="0">
              <a:srgbClr val="000000"/>
            </a:outerShdw>
          </a:effectLst>
        </p:spPr>
        <p:txBody>
          <a:bodyPr spcFirstLastPara="1" wrap="square" lIns="68569" tIns="34275" rIns="68569" bIns="34275" anchor="ctr" anchorCtr="0">
            <a:noAutofit/>
          </a:bodyPr>
          <a:lstStyle/>
          <a:p>
            <a:pPr algn="ctr"/>
            <a:endParaRPr sz="1200">
              <a:solidFill>
                <a:schemeClr val="lt1"/>
              </a:solidFill>
              <a:latin typeface="Arial"/>
              <a:ea typeface="Arial"/>
              <a:cs typeface="Arial"/>
              <a:sym typeface="Arial"/>
            </a:endParaRPr>
          </a:p>
        </p:txBody>
      </p:sp>
      <p:sp>
        <p:nvSpPr>
          <p:cNvPr id="313" name="Google Shape;313;p11"/>
          <p:cNvSpPr txBox="1"/>
          <p:nvPr/>
        </p:nvSpPr>
        <p:spPr>
          <a:xfrm>
            <a:off x="6343650" y="1828800"/>
            <a:ext cx="825275"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onstantia"/>
                <a:ea typeface="Constantia"/>
                <a:cs typeface="Constantia"/>
                <a:sym typeface="Constantia"/>
              </a:rPr>
              <a:t>Database</a:t>
            </a:r>
            <a:endParaRPr sz="1350"/>
          </a:p>
        </p:txBody>
      </p:sp>
      <p:sp>
        <p:nvSpPr>
          <p:cNvPr id="314" name="Google Shape;314;p11"/>
          <p:cNvSpPr txBox="1"/>
          <p:nvPr/>
        </p:nvSpPr>
        <p:spPr>
          <a:xfrm>
            <a:off x="1771650" y="1828800"/>
            <a:ext cx="1123577"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onstantia"/>
                <a:ea typeface="Constantia"/>
                <a:cs typeface="Constantia"/>
                <a:sym typeface="Constantia"/>
              </a:rPr>
              <a:t>Web Browser</a:t>
            </a:r>
            <a:endParaRPr sz="1350"/>
          </a:p>
        </p:txBody>
      </p:sp>
      <p:grpSp>
        <p:nvGrpSpPr>
          <p:cNvPr id="315" name="Google Shape;315;p11"/>
          <p:cNvGrpSpPr/>
          <p:nvPr/>
        </p:nvGrpSpPr>
        <p:grpSpPr>
          <a:xfrm>
            <a:off x="1828800" y="2228850"/>
            <a:ext cx="1028700" cy="1314450"/>
            <a:chOff x="2819400" y="3352800"/>
            <a:chExt cx="1371600" cy="1752600"/>
          </a:xfrm>
        </p:grpSpPr>
        <p:sp>
          <p:nvSpPr>
            <p:cNvPr id="316" name="Google Shape;316;p11"/>
            <p:cNvSpPr/>
            <p:nvPr/>
          </p:nvSpPr>
          <p:spPr>
            <a:xfrm>
              <a:off x="2895600" y="4419600"/>
              <a:ext cx="1219200" cy="609600"/>
            </a:xfrm>
            <a:prstGeom prst="rect">
              <a:avLst/>
            </a:prstGeom>
            <a:gradFill>
              <a:gsLst>
                <a:gs pos="0">
                  <a:srgbClr val="005F45"/>
                </a:gs>
                <a:gs pos="50000">
                  <a:srgbClr val="008A65"/>
                </a:gs>
                <a:gs pos="100000">
                  <a:srgbClr val="00A578"/>
                </a:gs>
              </a:gsLst>
              <a:lin ang="16200000" scaled="0"/>
            </a:gra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JavaScript Code</a:t>
              </a:r>
              <a:endParaRPr sz="1350"/>
            </a:p>
          </p:txBody>
        </p:sp>
        <p:sp>
          <p:nvSpPr>
            <p:cNvPr id="317" name="Google Shape;317;p11"/>
            <p:cNvSpPr/>
            <p:nvPr/>
          </p:nvSpPr>
          <p:spPr>
            <a:xfrm>
              <a:off x="2819400" y="3352800"/>
              <a:ext cx="1371600" cy="1752600"/>
            </a:xfrm>
            <a:prstGeom prst="rect">
              <a:avLst/>
            </a:prstGeom>
            <a:noFill/>
            <a:ln w="25400" cap="flat" cmpd="sng">
              <a:solidFill>
                <a:srgbClr val="0A5190"/>
              </a:solidFill>
              <a:prstDash val="solid"/>
              <a:round/>
              <a:headEnd type="none" w="sm" len="sm"/>
              <a:tailEnd type="none" w="sm" len="sm"/>
            </a:ln>
          </p:spPr>
          <p:txBody>
            <a:bodyPr spcFirstLastPara="1" wrap="square" lIns="68569" tIns="34275" rIns="68569" bIns="34275" anchor="t" anchorCtr="0">
              <a:noAutofit/>
            </a:bodyPr>
            <a:lstStyle/>
            <a:p>
              <a:pPr algn="ctr"/>
              <a:r>
                <a:rPr lang="en-US" sz="1350">
                  <a:solidFill>
                    <a:schemeClr val="dk1"/>
                  </a:solidFill>
                  <a:latin typeface="Constantia"/>
                  <a:ea typeface="Constantia"/>
                  <a:cs typeface="Constantia"/>
                  <a:sym typeface="Constantia"/>
                </a:rPr>
                <a:t>HTML Page</a:t>
              </a:r>
              <a:endParaRPr sz="1350"/>
            </a:p>
            <a:p>
              <a:pPr algn="ctr"/>
              <a:endParaRPr sz="1350">
                <a:solidFill>
                  <a:schemeClr val="dk1"/>
                </a:solidFill>
                <a:latin typeface="Constantia"/>
                <a:ea typeface="Constantia"/>
                <a:cs typeface="Constantia"/>
                <a:sym typeface="Constantia"/>
              </a:endParaRPr>
            </a:p>
            <a:p>
              <a:pPr algn="ctr"/>
              <a:endParaRPr sz="1350">
                <a:solidFill>
                  <a:schemeClr val="dk1"/>
                </a:solidFill>
                <a:latin typeface="Constantia"/>
                <a:ea typeface="Constantia"/>
                <a:cs typeface="Constantia"/>
                <a:sym typeface="Constantia"/>
              </a:endParaRPr>
            </a:p>
            <a:p>
              <a:pPr algn="ctr"/>
              <a:endParaRPr sz="1350">
                <a:solidFill>
                  <a:schemeClr val="dk1"/>
                </a:solidFill>
                <a:latin typeface="Constantia"/>
                <a:ea typeface="Constantia"/>
                <a:cs typeface="Constantia"/>
                <a:sym typeface="Constantia"/>
              </a:endParaRPr>
            </a:p>
            <a:p>
              <a:pPr algn="ctr"/>
              <a:endParaRPr sz="1350">
                <a:solidFill>
                  <a:schemeClr val="dk1"/>
                </a:solidFill>
                <a:latin typeface="Constantia"/>
                <a:ea typeface="Constantia"/>
                <a:cs typeface="Constantia"/>
                <a:sym typeface="Constantia"/>
              </a:endParaRPr>
            </a:p>
          </p:txBody>
        </p:sp>
        <p:sp>
          <p:nvSpPr>
            <p:cNvPr id="318" name="Google Shape;318;p11"/>
            <p:cNvSpPr/>
            <p:nvPr/>
          </p:nvSpPr>
          <p:spPr>
            <a:xfrm>
              <a:off x="2895600" y="3733800"/>
              <a:ext cx="1219200" cy="609600"/>
            </a:xfrm>
            <a:prstGeom prst="rect">
              <a:avLst/>
            </a:prstGeom>
            <a:solidFill>
              <a:srgbClr val="7F7F7F"/>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Static Contents</a:t>
              </a:r>
              <a:endParaRPr sz="1350"/>
            </a:p>
          </p:txBody>
        </p:sp>
      </p:grpSp>
      <p:sp>
        <p:nvSpPr>
          <p:cNvPr id="319" name="Google Shape;319;p11"/>
          <p:cNvSpPr/>
          <p:nvPr/>
        </p:nvSpPr>
        <p:spPr>
          <a:xfrm>
            <a:off x="3314700" y="3086100"/>
            <a:ext cx="1028700" cy="342900"/>
          </a:xfrm>
          <a:prstGeom prst="rect">
            <a:avLst/>
          </a:prstGeom>
          <a:gradFill>
            <a:gsLst>
              <a:gs pos="0">
                <a:srgbClr val="770000"/>
              </a:gs>
              <a:gs pos="50000">
                <a:srgbClr val="AC0000"/>
              </a:gs>
              <a:gs pos="100000">
                <a:srgbClr val="CE0000"/>
              </a:gs>
            </a:gsLst>
            <a:lin ang="16200000" scaled="0"/>
          </a:gra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a:solidFill>
                  <a:schemeClr val="lt1"/>
                </a:solidFill>
                <a:latin typeface="Constantia"/>
                <a:ea typeface="Constantia"/>
                <a:cs typeface="Constantia"/>
                <a:sym typeface="Constantia"/>
              </a:rPr>
              <a:t>Browser-side Access Control</a:t>
            </a:r>
            <a:endParaRPr sz="1350"/>
          </a:p>
        </p:txBody>
      </p:sp>
      <p:sp>
        <p:nvSpPr>
          <p:cNvPr id="320" name="Google Shape;320;p11"/>
          <p:cNvSpPr/>
          <p:nvPr/>
        </p:nvSpPr>
        <p:spPr>
          <a:xfrm>
            <a:off x="4857750" y="3086100"/>
            <a:ext cx="1028700" cy="342900"/>
          </a:xfrm>
          <a:prstGeom prst="rect">
            <a:avLst/>
          </a:prstGeom>
          <a:gradFill>
            <a:gsLst>
              <a:gs pos="0">
                <a:srgbClr val="770000"/>
              </a:gs>
              <a:gs pos="50000">
                <a:srgbClr val="AC0000"/>
              </a:gs>
              <a:gs pos="100000">
                <a:srgbClr val="CE0000"/>
              </a:gs>
            </a:gsLst>
            <a:lin ang="16200000" scaled="0"/>
          </a:gra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a:solidFill>
                  <a:schemeClr val="lt1"/>
                </a:solidFill>
                <a:latin typeface="Constantia"/>
                <a:ea typeface="Constantia"/>
                <a:cs typeface="Constantia"/>
                <a:sym typeface="Constantia"/>
              </a:rPr>
              <a:t>Database-side</a:t>
            </a:r>
            <a:endParaRPr sz="1350"/>
          </a:p>
          <a:p>
            <a:pPr algn="ctr"/>
            <a:r>
              <a:rPr lang="en-US" sz="1050">
                <a:solidFill>
                  <a:schemeClr val="lt1"/>
                </a:solidFill>
                <a:latin typeface="Constantia"/>
                <a:ea typeface="Constantia"/>
                <a:cs typeface="Constantia"/>
                <a:sym typeface="Constantia"/>
              </a:rPr>
              <a:t>Access Control</a:t>
            </a:r>
            <a:endParaRPr sz="1350"/>
          </a:p>
        </p:txBody>
      </p:sp>
      <p:sp>
        <p:nvSpPr>
          <p:cNvPr id="321" name="Google Shape;321;p11"/>
          <p:cNvSpPr/>
          <p:nvPr/>
        </p:nvSpPr>
        <p:spPr>
          <a:xfrm>
            <a:off x="3829050" y="2343150"/>
            <a:ext cx="1543050" cy="400050"/>
          </a:xfrm>
          <a:prstGeom prst="rect">
            <a:avLst/>
          </a:prstGeom>
          <a:solidFill>
            <a:srgbClr val="C00000"/>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a:solidFill>
                  <a:schemeClr val="lt1"/>
                </a:solidFill>
                <a:latin typeface="Constantia"/>
                <a:ea typeface="Constantia"/>
                <a:cs typeface="Constantia"/>
                <a:sym typeface="Constantia"/>
              </a:rPr>
              <a:t>Application-specific</a:t>
            </a:r>
            <a:endParaRPr sz="1350"/>
          </a:p>
          <a:p>
            <a:pPr algn="ctr"/>
            <a:r>
              <a:rPr lang="en-US" sz="1050">
                <a:solidFill>
                  <a:schemeClr val="lt1"/>
                </a:solidFill>
                <a:latin typeface="Constantia"/>
                <a:ea typeface="Constantia"/>
                <a:cs typeface="Constantia"/>
                <a:sym typeface="Constantia"/>
              </a:rPr>
              <a:t>Access Control </a:t>
            </a:r>
            <a:endParaRPr sz="1350"/>
          </a:p>
        </p:txBody>
      </p:sp>
      <p:sp>
        <p:nvSpPr>
          <p:cNvPr id="322" name="Google Shape;322;p11"/>
          <p:cNvSpPr txBox="1"/>
          <p:nvPr/>
        </p:nvSpPr>
        <p:spPr>
          <a:xfrm>
            <a:off x="3543300" y="1771650"/>
            <a:ext cx="2126977" cy="276969"/>
          </a:xfrm>
          <a:prstGeom prst="rect">
            <a:avLst/>
          </a:prstGeom>
          <a:gradFill>
            <a:gsLst>
              <a:gs pos="0">
                <a:srgbClr val="89AAED"/>
              </a:gs>
              <a:gs pos="50000">
                <a:srgbClr val="B7C9F3"/>
              </a:gs>
              <a:gs pos="100000">
                <a:srgbClr val="DCE4F8"/>
              </a:gs>
            </a:gsLst>
            <a:lin ang="16200000" scaled="0"/>
          </a:gradFill>
          <a:ln>
            <a:noFill/>
          </a:ln>
        </p:spPr>
        <p:txBody>
          <a:bodyPr spcFirstLastPara="1" wrap="square" lIns="68569" tIns="34275" rIns="68569" bIns="34275" anchor="t" anchorCtr="0">
            <a:spAutoFit/>
          </a:bodyPr>
          <a:lstStyle/>
          <a:p>
            <a:r>
              <a:rPr lang="en-US" sz="1350">
                <a:solidFill>
                  <a:schemeClr val="dk1"/>
                </a:solidFill>
                <a:latin typeface="Constantia"/>
                <a:ea typeface="Constantia"/>
                <a:cs typeface="Constantia"/>
                <a:sym typeface="Constantia"/>
              </a:rPr>
              <a:t>Server-Side Access Control</a:t>
            </a:r>
            <a:endParaRPr sz="1350"/>
          </a:p>
        </p:txBody>
      </p:sp>
      <p:sp>
        <p:nvSpPr>
          <p:cNvPr id="323" name="Google Shape;323;p11"/>
          <p:cNvSpPr/>
          <p:nvPr/>
        </p:nvSpPr>
        <p:spPr>
          <a:xfrm>
            <a:off x="1600200" y="3600450"/>
            <a:ext cx="1371600" cy="742950"/>
          </a:xfrm>
          <a:prstGeom prst="rect">
            <a:avLst/>
          </a:prstGeom>
          <a:solidFill>
            <a:srgbClr val="0C0C0C"/>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500" dirty="0">
                <a:solidFill>
                  <a:schemeClr val="bg2"/>
                </a:solidFill>
                <a:latin typeface="Constantia"/>
                <a:ea typeface="Constantia"/>
                <a:cs typeface="Constantia"/>
                <a:sym typeface="Constantia"/>
              </a:rPr>
              <a:t>Better Access Control System</a:t>
            </a:r>
            <a:endParaRPr sz="1350" dirty="0">
              <a:solidFill>
                <a:schemeClr val="bg2"/>
              </a:solidFill>
            </a:endParaRPr>
          </a:p>
        </p:txBody>
      </p:sp>
      <p:sp>
        <p:nvSpPr>
          <p:cNvPr id="324" name="Google Shape;324;p11"/>
          <p:cNvSpPr/>
          <p:nvPr/>
        </p:nvSpPr>
        <p:spPr>
          <a:xfrm>
            <a:off x="5886450" y="3200400"/>
            <a:ext cx="571500" cy="114300"/>
          </a:xfrm>
          <a:prstGeom prst="rightArrow">
            <a:avLst>
              <a:gd name="adj1" fmla="val 50000"/>
              <a:gd name="adj2" fmla="val 50000"/>
            </a:avLst>
          </a:prstGeom>
          <a:solidFill>
            <a:schemeClr val="accent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325" name="Google Shape;325;p11"/>
          <p:cNvSpPr/>
          <p:nvPr/>
        </p:nvSpPr>
        <p:spPr>
          <a:xfrm rot="10800000">
            <a:off x="2857500" y="3143250"/>
            <a:ext cx="457200" cy="114300"/>
          </a:xfrm>
          <a:prstGeom prst="rightArrow">
            <a:avLst>
              <a:gd name="adj1" fmla="val 50000"/>
              <a:gd name="adj2" fmla="val 50000"/>
            </a:avLst>
          </a:prstGeom>
          <a:solidFill>
            <a:schemeClr val="accent1"/>
          </a:solidFill>
          <a:ln w="25400" cap="flat" cmpd="sng">
            <a:solidFill>
              <a:srgbClr val="0070C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p:txBody>
      </p:sp>
      <p:sp>
        <p:nvSpPr>
          <p:cNvPr id="326" name="Google Shape;326;p11"/>
          <p:cNvSpPr/>
          <p:nvPr/>
        </p:nvSpPr>
        <p:spPr>
          <a:xfrm>
            <a:off x="6343650" y="3371850"/>
            <a:ext cx="857250" cy="514350"/>
          </a:xfrm>
          <a:prstGeom prst="rect">
            <a:avLst/>
          </a:prstGeom>
          <a:solidFill>
            <a:schemeClr val="dk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dirty="0">
                <a:solidFill>
                  <a:schemeClr val="lt1"/>
                </a:solidFill>
                <a:latin typeface="Constantia"/>
                <a:ea typeface="Constantia"/>
                <a:cs typeface="Constantia"/>
                <a:sym typeface="Constantia"/>
              </a:rPr>
              <a:t>Better </a:t>
            </a:r>
            <a:r>
              <a:rPr lang="en-US" sz="1050" dirty="0">
                <a:solidFill>
                  <a:schemeClr val="bg2"/>
                </a:solidFill>
                <a:latin typeface="Constantia"/>
                <a:ea typeface="Constantia"/>
                <a:cs typeface="Constantia"/>
                <a:sym typeface="Constantia"/>
              </a:rPr>
              <a:t>Access</a:t>
            </a:r>
            <a:r>
              <a:rPr lang="en-US" sz="1050" dirty="0">
                <a:solidFill>
                  <a:schemeClr val="lt1"/>
                </a:solidFill>
                <a:latin typeface="Constantia"/>
                <a:ea typeface="Constantia"/>
                <a:cs typeface="Constantia"/>
                <a:sym typeface="Constantia"/>
              </a:rPr>
              <a:t> Control</a:t>
            </a:r>
            <a:endParaRPr sz="1350" dirty="0"/>
          </a:p>
        </p:txBody>
      </p:sp>
      <p:sp>
        <p:nvSpPr>
          <p:cNvPr id="327" name="Google Shape;327;p11"/>
          <p:cNvSpPr/>
          <p:nvPr/>
        </p:nvSpPr>
        <p:spPr>
          <a:xfrm>
            <a:off x="3200400" y="4000500"/>
            <a:ext cx="2800350" cy="857250"/>
          </a:xfrm>
          <a:prstGeom prst="rect">
            <a:avLst/>
          </a:prstGeom>
          <a:solidFill>
            <a:srgbClr val="0C0C0C"/>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500">
                <a:solidFill>
                  <a:schemeClr val="bg2"/>
                </a:solidFill>
                <a:latin typeface="Constantia"/>
                <a:ea typeface="Constantia"/>
                <a:cs typeface="Constantia"/>
                <a:sym typeface="Constantia"/>
              </a:rPr>
              <a:t>Better Access Control System</a:t>
            </a:r>
            <a:endParaRPr sz="1350">
              <a:solidFill>
                <a:schemeClr val="bg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Shape 331"/>
        <p:cNvGrpSpPr/>
        <p:nvPr/>
      </p:nvGrpSpPr>
      <p:grpSpPr>
        <a:xfrm>
          <a:off x="0" y="0"/>
          <a:ext cx="0" cy="0"/>
          <a:chOff x="0" y="0"/>
          <a:chExt cx="0" cy="0"/>
        </a:xfrm>
      </p:grpSpPr>
      <p:sp>
        <p:nvSpPr>
          <p:cNvPr id="332" name="Google Shape;332;p12"/>
          <p:cNvSpPr txBox="1">
            <a:spLocks noGrp="1"/>
          </p:cNvSpPr>
          <p:nvPr>
            <p:ph type="title"/>
          </p:nvPr>
        </p:nvSpPr>
        <p:spPr>
          <a:xfrm>
            <a:off x="1485900" y="528066"/>
            <a:ext cx="6172200" cy="857250"/>
          </a:xfrm>
          <a:prstGeom prst="rect">
            <a:avLst/>
          </a:prstGeom>
          <a:noFill/>
          <a:ln>
            <a:noFill/>
          </a:ln>
        </p:spPr>
        <p:txBody>
          <a:bodyPr spcFirstLastPara="1" wrap="square" lIns="68569" tIns="34275" rIns="68569" bIns="34275" anchor="t" anchorCtr="0">
            <a:noAutofit/>
          </a:bodyPr>
          <a:lstStyle/>
          <a:p>
            <a:r>
              <a:rPr lang="en-US" dirty="0">
                <a:solidFill>
                  <a:schemeClr val="bg1"/>
                </a:solidFill>
              </a:rPr>
              <a:t>The Benefit</a:t>
            </a:r>
            <a:endParaRPr dirty="0">
              <a:solidFill>
                <a:schemeClr val="bg1"/>
              </a:solidFill>
            </a:endParaRPr>
          </a:p>
        </p:txBody>
      </p:sp>
      <p:sp>
        <p:nvSpPr>
          <p:cNvPr id="333" name="Google Shape;333;p12"/>
          <p:cNvSpPr txBox="1">
            <a:spLocks noGrp="1"/>
          </p:cNvSpPr>
          <p:nvPr>
            <p:ph type="body" idx="1"/>
          </p:nvPr>
        </p:nvSpPr>
        <p:spPr>
          <a:xfrm>
            <a:off x="1485900" y="1451610"/>
            <a:ext cx="6172200" cy="3291840"/>
          </a:xfrm>
          <a:prstGeom prst="rect">
            <a:avLst/>
          </a:prstGeom>
          <a:noFill/>
          <a:ln>
            <a:noFill/>
          </a:ln>
        </p:spPr>
        <p:txBody>
          <a:bodyPr spcFirstLastPara="1" wrap="square" lIns="68569" tIns="34275" rIns="68569" bIns="34275" anchor="t" anchorCtr="0">
            <a:noAutofit/>
          </a:bodyPr>
          <a:lstStyle/>
          <a:p>
            <a:pPr indent="-342900">
              <a:spcBef>
                <a:spcPts val="0"/>
              </a:spcBef>
              <a:buFont typeface="Arial" panose="020B0604020202020204" pitchFamily="34" charset="0"/>
              <a:buChar char="•"/>
            </a:pPr>
            <a:r>
              <a:rPr lang="en-US" dirty="0"/>
              <a:t>Developers’ security efforts are reduced</a:t>
            </a:r>
            <a:endParaRPr dirty="0"/>
          </a:p>
          <a:p>
            <a:pPr marL="342900" lvl="1" indent="-342900">
              <a:spcBef>
                <a:spcPts val="0"/>
              </a:spcBef>
              <a:buClr>
                <a:schemeClr val="accent3"/>
              </a:buClr>
              <a:buSzPts val="2470"/>
              <a:buFont typeface="Arial" panose="020B0604020202020204" pitchFamily="34" charset="0"/>
              <a:buChar char="•"/>
            </a:pPr>
            <a:r>
              <a:rPr lang="en-US" sz="1950" dirty="0"/>
              <a:t>They only need to “configure”</a:t>
            </a:r>
            <a:endParaRPr sz="1950" dirty="0"/>
          </a:p>
          <a:p>
            <a:pPr marL="342900" lvl="1" indent="-342900">
              <a:spcBef>
                <a:spcPts val="0"/>
              </a:spcBef>
              <a:buClr>
                <a:schemeClr val="accent3"/>
              </a:buClr>
              <a:buSzPts val="2470"/>
              <a:buFont typeface="Arial" panose="020B0604020202020204" pitchFamily="34" charset="0"/>
              <a:buChar char="•"/>
            </a:pPr>
            <a:r>
              <a:rPr lang="en-US" sz="1950" dirty="0"/>
              <a:t>Enforcement is done by the system</a:t>
            </a:r>
            <a:endParaRPr sz="1950" dirty="0"/>
          </a:p>
          <a:p>
            <a:pPr indent="-342900">
              <a:spcBef>
                <a:spcPts val="0"/>
              </a:spcBef>
              <a:buFont typeface="Arial" panose="020B0604020202020204" pitchFamily="34" charset="0"/>
              <a:buChar char="•"/>
            </a:pPr>
            <a:r>
              <a:rPr lang="en-US" dirty="0"/>
              <a:t>Configuration:  compared to Implementation</a:t>
            </a:r>
            <a:endParaRPr dirty="0"/>
          </a:p>
          <a:p>
            <a:pPr marL="342900" lvl="1" indent="-342900">
              <a:spcBef>
                <a:spcPts val="0"/>
              </a:spcBef>
              <a:buClr>
                <a:schemeClr val="accent3"/>
              </a:buClr>
              <a:buSzPts val="2470"/>
              <a:buFont typeface="Arial" panose="020B0604020202020204" pitchFamily="34" charset="0"/>
              <a:buChar char="•"/>
            </a:pPr>
            <a:r>
              <a:rPr lang="en-US" sz="1950" dirty="0"/>
              <a:t>Much easier to do</a:t>
            </a:r>
            <a:endParaRPr sz="1950" dirty="0"/>
          </a:p>
          <a:p>
            <a:pPr marL="342900" lvl="1" indent="-342900">
              <a:spcBef>
                <a:spcPts val="0"/>
              </a:spcBef>
              <a:buClr>
                <a:schemeClr val="accent3"/>
              </a:buClr>
              <a:buSzPts val="2470"/>
              <a:buFont typeface="Arial" panose="020B0604020202020204" pitchFamily="34" charset="0"/>
              <a:buChar char="•"/>
            </a:pPr>
            <a:r>
              <a:rPr lang="en-US" sz="1950" dirty="0"/>
              <a:t>Require less security expertise</a:t>
            </a:r>
            <a:endParaRPr sz="1950" dirty="0"/>
          </a:p>
          <a:p>
            <a:pPr marL="342900" lvl="1" indent="-342900">
              <a:spcBef>
                <a:spcPts val="0"/>
              </a:spcBef>
              <a:buClr>
                <a:schemeClr val="accent3"/>
              </a:buClr>
              <a:buSzPts val="2470"/>
              <a:buFont typeface="Arial" panose="020B0604020202020204" pitchFamily="34" charset="0"/>
              <a:buChar char="•"/>
            </a:pPr>
            <a:r>
              <a:rPr lang="en-US" sz="1950" dirty="0"/>
              <a:t>Less error prone</a:t>
            </a:r>
            <a:endParaRPr sz="1950" dirty="0"/>
          </a:p>
          <a:p>
            <a:pPr marL="342900" lvl="1" indent="-342900">
              <a:spcBef>
                <a:spcPts val="0"/>
              </a:spcBef>
              <a:buClr>
                <a:schemeClr val="accent3"/>
              </a:buClr>
              <a:buSzPts val="2470"/>
              <a:buFont typeface="Arial" panose="020B0604020202020204" pitchFamily="34" charset="0"/>
              <a:buChar char="•"/>
            </a:pPr>
            <a:r>
              <a:rPr lang="en-US" sz="1950" dirty="0"/>
              <a:t>Easier to verify</a:t>
            </a:r>
            <a:endParaRPr sz="1950" dirty="0"/>
          </a:p>
          <a:p>
            <a:pPr marL="480060" lvl="1" indent="-88011">
              <a:buNone/>
            </a:pPr>
            <a:endParaRPr dirty="0"/>
          </a:p>
          <a:p>
            <a:pPr marL="205740" indent="-88106">
              <a:buNone/>
            </a:pPr>
            <a:endParaRPr dirty="0"/>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3"/>
          <p:cNvSpPr txBox="1">
            <a:spLocks noGrp="1"/>
          </p:cNvSpPr>
          <p:nvPr>
            <p:ph type="title"/>
          </p:nvPr>
        </p:nvSpPr>
        <p:spPr>
          <a:xfrm>
            <a:off x="1485900" y="528066"/>
            <a:ext cx="6172200" cy="857250"/>
          </a:xfrm>
          <a:prstGeom prst="rect">
            <a:avLst/>
          </a:prstGeom>
          <a:noFill/>
          <a:ln>
            <a:noFill/>
          </a:ln>
        </p:spPr>
        <p:txBody>
          <a:bodyPr spcFirstLastPara="1" wrap="square" lIns="68569" tIns="34275" rIns="68569" bIns="34275" anchor="t" anchorCtr="0">
            <a:noAutofit/>
          </a:bodyPr>
          <a:lstStyle/>
          <a:p>
            <a:r>
              <a:rPr lang="en-US" dirty="0">
                <a:solidFill>
                  <a:schemeClr val="bg1"/>
                </a:solidFill>
              </a:rPr>
              <a:t>Security Engineering Principles</a:t>
            </a:r>
            <a:endParaRPr dirty="0">
              <a:solidFill>
                <a:schemeClr val="bg1"/>
              </a:solidFill>
            </a:endParaRPr>
          </a:p>
        </p:txBody>
      </p:sp>
      <p:sp>
        <p:nvSpPr>
          <p:cNvPr id="340" name="Google Shape;340;p13"/>
          <p:cNvSpPr txBox="1">
            <a:spLocks noGrp="1"/>
          </p:cNvSpPr>
          <p:nvPr>
            <p:ph type="body" idx="1"/>
          </p:nvPr>
        </p:nvSpPr>
        <p:spPr>
          <a:xfrm>
            <a:off x="1485900" y="1451610"/>
            <a:ext cx="6172200" cy="3291840"/>
          </a:xfrm>
          <a:prstGeom prst="rect">
            <a:avLst/>
          </a:prstGeom>
          <a:noFill/>
          <a:ln>
            <a:noFill/>
          </a:ln>
        </p:spPr>
        <p:txBody>
          <a:bodyPr spcFirstLastPara="1" wrap="square" lIns="68569" tIns="34275" rIns="68569" bIns="34275" anchor="t" anchorCtr="0">
            <a:noAutofit/>
          </a:bodyPr>
          <a:lstStyle/>
          <a:p>
            <a:pPr indent="-342900">
              <a:spcBef>
                <a:spcPts val="0"/>
              </a:spcBef>
              <a:buFont typeface="Arial" panose="020B0604020202020204" pitchFamily="34" charset="0"/>
              <a:buChar char="•"/>
            </a:pPr>
            <a:r>
              <a:rPr lang="en-US" dirty="0"/>
              <a:t>[</a:t>
            </a:r>
            <a:r>
              <a:rPr lang="en-US" dirty="0" err="1"/>
              <a:t>Saltzer</a:t>
            </a:r>
            <a:r>
              <a:rPr lang="en-US" dirty="0"/>
              <a:t> and Schroeder 1975]: 8 design principles for building protection systems:</a:t>
            </a:r>
          </a:p>
          <a:p>
            <a:pPr indent="-342900">
              <a:spcBef>
                <a:spcPts val="0"/>
              </a:spcBef>
              <a:buFont typeface="Arial" panose="020B0604020202020204" pitchFamily="34" charset="0"/>
              <a:buChar char="•"/>
            </a:pPr>
            <a:r>
              <a:rPr lang="en-US" dirty="0"/>
              <a:t>Economy of mechanism</a:t>
            </a:r>
          </a:p>
          <a:p>
            <a:pPr indent="-342900">
              <a:spcBef>
                <a:spcPts val="0"/>
              </a:spcBef>
              <a:buFont typeface="Arial" panose="020B0604020202020204" pitchFamily="34" charset="0"/>
              <a:buChar char="•"/>
            </a:pPr>
            <a:r>
              <a:rPr lang="en-US" dirty="0"/>
              <a:t>Fail-safe defaults </a:t>
            </a:r>
          </a:p>
          <a:p>
            <a:pPr indent="-342900">
              <a:spcBef>
                <a:spcPts val="0"/>
              </a:spcBef>
              <a:buFont typeface="Arial" panose="020B0604020202020204" pitchFamily="34" charset="0"/>
              <a:buChar char="•"/>
            </a:pPr>
            <a:r>
              <a:rPr lang="en-US" dirty="0"/>
              <a:t>Complete mediation</a:t>
            </a:r>
          </a:p>
          <a:p>
            <a:pPr indent="-342900">
              <a:spcBef>
                <a:spcPts val="0"/>
              </a:spcBef>
              <a:buFont typeface="Arial" panose="020B0604020202020204" pitchFamily="34" charset="0"/>
              <a:buChar char="•"/>
            </a:pPr>
            <a:r>
              <a:rPr lang="en-US" dirty="0"/>
              <a:t>Open design</a:t>
            </a:r>
          </a:p>
          <a:p>
            <a:pPr indent="-342900">
              <a:spcBef>
                <a:spcPts val="0"/>
              </a:spcBef>
              <a:buFont typeface="Arial" panose="020B0604020202020204" pitchFamily="34" charset="0"/>
              <a:buChar char="•"/>
            </a:pPr>
            <a:r>
              <a:rPr lang="en-US" dirty="0"/>
              <a:t>Separation of privilege</a:t>
            </a:r>
          </a:p>
          <a:p>
            <a:pPr indent="-342900">
              <a:spcBef>
                <a:spcPts val="0"/>
              </a:spcBef>
              <a:buFont typeface="Arial" panose="020B0604020202020204" pitchFamily="34" charset="0"/>
              <a:buChar char="•"/>
            </a:pPr>
            <a:r>
              <a:rPr lang="en-US" dirty="0"/>
              <a:t>Least privilege</a:t>
            </a:r>
          </a:p>
          <a:p>
            <a:pPr indent="-342900">
              <a:spcBef>
                <a:spcPts val="0"/>
              </a:spcBef>
              <a:buFont typeface="Arial" panose="020B0604020202020204" pitchFamily="34" charset="0"/>
              <a:buChar char="•"/>
            </a:pPr>
            <a:r>
              <a:rPr lang="en-US" dirty="0"/>
              <a:t>Least common mechanism</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89041-A87B-6044-B18D-E0613362D9C5}"/>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
        <p:nvSpPr>
          <p:cNvPr id="3" name="Text Placeholder 2">
            <a:extLst>
              <a:ext uri="{FF2B5EF4-FFF2-40B4-BE49-F238E27FC236}">
                <a16:creationId xmlns:a16="http://schemas.microsoft.com/office/drawing/2014/main" id="{7C51C341-8759-FF4F-901E-F84E0AA2AEC4}"/>
              </a:ext>
            </a:extLst>
          </p:cNvPr>
          <p:cNvSpPr>
            <a:spLocks noGrp="1"/>
          </p:cNvSpPr>
          <p:nvPr>
            <p:ph type="body" sz="quarter" idx="14"/>
          </p:nvPr>
        </p:nvSpPr>
        <p:spPr/>
        <p:txBody>
          <a:bodyPr/>
          <a:lstStyle/>
          <a:p>
            <a:r>
              <a:rPr lang="en-US" dirty="0"/>
              <a:t>Harding Infrastructure Discussion </a:t>
            </a:r>
          </a:p>
        </p:txBody>
      </p:sp>
      <p:sp>
        <p:nvSpPr>
          <p:cNvPr id="4" name="Text Placeholder 3">
            <a:extLst>
              <a:ext uri="{FF2B5EF4-FFF2-40B4-BE49-F238E27FC236}">
                <a16:creationId xmlns:a16="http://schemas.microsoft.com/office/drawing/2014/main" id="{99D1881C-0AF4-F04F-B7A1-6829C6C6FBE4}"/>
              </a:ext>
            </a:extLst>
          </p:cNvPr>
          <p:cNvSpPr>
            <a:spLocks noGrp="1"/>
          </p:cNvSpPr>
          <p:nvPr>
            <p:ph type="body" sz="quarter" idx="13"/>
          </p:nvPr>
        </p:nvSpPr>
        <p:spPr>
          <a:xfrm>
            <a:off x="595372" y="1253359"/>
            <a:ext cx="4108603" cy="3422336"/>
          </a:xfrm>
        </p:spPr>
        <p:txBody>
          <a:bodyPr/>
          <a:lstStyle/>
          <a:p>
            <a:pPr marL="342900" indent="-342900">
              <a:buFont typeface="Arial" panose="020B0604020202020204" pitchFamily="34" charset="0"/>
              <a:buChar char="•"/>
            </a:pPr>
            <a:r>
              <a:rPr lang="en-US" dirty="0"/>
              <a:t>Anti-Virus </a:t>
            </a:r>
          </a:p>
          <a:p>
            <a:pPr marL="342900" indent="-342900">
              <a:buFont typeface="Arial" panose="020B0604020202020204" pitchFamily="34" charset="0"/>
              <a:buChar char="•"/>
            </a:pPr>
            <a:r>
              <a:rPr lang="en-US" dirty="0"/>
              <a:t>Firewalls </a:t>
            </a:r>
          </a:p>
          <a:p>
            <a:pPr marL="342900" indent="-342900">
              <a:buFont typeface="Arial" panose="020B0604020202020204" pitchFamily="34" charset="0"/>
              <a:buChar char="•"/>
            </a:pPr>
            <a:r>
              <a:rPr lang="en-US" dirty="0"/>
              <a:t>Web-Application Firewalls </a:t>
            </a:r>
          </a:p>
          <a:p>
            <a:pPr marL="342900" indent="-342900">
              <a:buFont typeface="Arial" panose="020B0604020202020204" pitchFamily="34" charset="0"/>
              <a:buChar char="•"/>
            </a:pPr>
            <a:r>
              <a:rPr lang="en-US" dirty="0"/>
              <a:t>HTTPS – End to End Encryption </a:t>
            </a:r>
          </a:p>
          <a:p>
            <a:pPr marL="342900" indent="-342900">
              <a:buFont typeface="Arial" panose="020B0604020202020204" pitchFamily="34" charset="0"/>
              <a:buChar char="•"/>
            </a:pPr>
            <a:r>
              <a:rPr lang="en-US" dirty="0"/>
              <a:t>IDS / IPS – Intrusion Detection vs Intrusion Prevention</a:t>
            </a:r>
          </a:p>
          <a:p>
            <a:pPr marL="342900" indent="-342900">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DF20EDB1-F633-DE49-A4CC-85242E78D6C1}"/>
              </a:ext>
            </a:extLst>
          </p:cNvPr>
          <p:cNvSpPr>
            <a:spLocks noGrp="1"/>
          </p:cNvSpPr>
          <p:nvPr>
            <p:ph type="body" sz="quarter" idx="12"/>
          </p:nvPr>
        </p:nvSpPr>
        <p:spPr/>
        <p:txBody>
          <a:bodyPr/>
          <a:lstStyle/>
          <a:p>
            <a:endParaRPr lang="en-US"/>
          </a:p>
        </p:txBody>
      </p:sp>
      <p:sp>
        <p:nvSpPr>
          <p:cNvPr id="6" name="Text Placeholder 3">
            <a:extLst>
              <a:ext uri="{FF2B5EF4-FFF2-40B4-BE49-F238E27FC236}">
                <a16:creationId xmlns:a16="http://schemas.microsoft.com/office/drawing/2014/main" id="{1C94F346-030A-7C46-AB1A-C2F04AA9C03E}"/>
              </a:ext>
            </a:extLst>
          </p:cNvPr>
          <p:cNvSpPr txBox="1">
            <a:spLocks/>
          </p:cNvSpPr>
          <p:nvPr/>
        </p:nvSpPr>
        <p:spPr>
          <a:xfrm>
            <a:off x="4526022" y="1273378"/>
            <a:ext cx="4108603" cy="3422336"/>
          </a:xfrm>
          <a:prstGeom prst="rect">
            <a:avLst/>
          </a:prstGeom>
        </p:spPr>
        <p:txBody>
          <a:bodyPr/>
          <a:lstStyle>
            <a:lvl1pPr marL="0" indent="0" algn="l" defTabSz="685800" rtl="0" eaLnBrk="1" latinLnBrk="0" hangingPunct="1">
              <a:lnSpc>
                <a:spcPct val="150000"/>
              </a:lnSpc>
              <a:spcBef>
                <a:spcPts val="750"/>
              </a:spcBef>
              <a:buFont typeface="Arial" panose="020B0604020202020204" pitchFamily="34" charset="0"/>
              <a:buNone/>
              <a:defRPr sz="2000" b="0" i="0" kern="1200">
                <a:solidFill>
                  <a:schemeClr val="bg1"/>
                </a:solidFill>
                <a:latin typeface="Kievit Slab Offc Book" charset="0"/>
                <a:ea typeface="Kievit Slab Offc Book" charset="0"/>
                <a:cs typeface="Kievit Slab Offc Book" charset="0"/>
              </a:defRPr>
            </a:lvl1pPr>
            <a:lvl2pPr marL="4572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2pPr>
            <a:lvl3pPr marL="9144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3pPr>
            <a:lvl4pPr marL="13716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4pPr>
            <a:lvl5pPr marL="18288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Container Security  </a:t>
            </a:r>
          </a:p>
          <a:p>
            <a:pPr marL="342900" indent="-342900">
              <a:buFont typeface="Arial" panose="020B0604020202020204" pitchFamily="34" charset="0"/>
              <a:buChar char="•"/>
            </a:pPr>
            <a:r>
              <a:rPr lang="en-US" dirty="0"/>
              <a:t>Logging </a:t>
            </a:r>
          </a:p>
          <a:p>
            <a:pPr marL="342900" indent="-342900">
              <a:buFont typeface="Arial" panose="020B0604020202020204" pitchFamily="34" charset="0"/>
              <a:buChar char="•"/>
            </a:pPr>
            <a:r>
              <a:rPr lang="en-US" dirty="0">
                <a:solidFill>
                  <a:srgbClr val="FF0000"/>
                </a:solidFill>
              </a:rPr>
              <a:t>Research AWS and GCP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23283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23926C-87F4-804B-87F9-7333FE060BB1}"/>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
        <p:nvSpPr>
          <p:cNvPr id="3" name="Text Placeholder 2">
            <a:extLst>
              <a:ext uri="{FF2B5EF4-FFF2-40B4-BE49-F238E27FC236}">
                <a16:creationId xmlns:a16="http://schemas.microsoft.com/office/drawing/2014/main" id="{9F32A40E-1DAC-1C4E-883E-D1DAA1545AB4}"/>
              </a:ext>
            </a:extLst>
          </p:cNvPr>
          <p:cNvSpPr>
            <a:spLocks noGrp="1"/>
          </p:cNvSpPr>
          <p:nvPr>
            <p:ph type="body" sz="quarter" idx="14"/>
          </p:nvPr>
        </p:nvSpPr>
        <p:spPr/>
        <p:txBody>
          <a:bodyPr/>
          <a:lstStyle/>
          <a:p>
            <a:pPr algn="ctr"/>
            <a:r>
              <a:rPr lang="en-US" dirty="0"/>
              <a:t>Agenda </a:t>
            </a:r>
          </a:p>
        </p:txBody>
      </p:sp>
      <p:sp>
        <p:nvSpPr>
          <p:cNvPr id="4" name="Text Placeholder 3">
            <a:extLst>
              <a:ext uri="{FF2B5EF4-FFF2-40B4-BE49-F238E27FC236}">
                <a16:creationId xmlns:a16="http://schemas.microsoft.com/office/drawing/2014/main" id="{1577769E-1630-C14F-93B8-2CD3D3AAC70D}"/>
              </a:ext>
            </a:extLst>
          </p:cNvPr>
          <p:cNvSpPr>
            <a:spLocks noGrp="1"/>
          </p:cNvSpPr>
          <p:nvPr>
            <p:ph type="body" sz="quarter" idx="13"/>
          </p:nvPr>
        </p:nvSpPr>
        <p:spPr>
          <a:xfrm>
            <a:off x="595372" y="1075966"/>
            <a:ext cx="7861300" cy="3906434"/>
          </a:xfrm>
        </p:spPr>
        <p:txBody>
          <a:bodyPr/>
          <a:lstStyle/>
          <a:p>
            <a:pPr marL="342900" indent="-342900">
              <a:buFont typeface="Arial" panose="020B0604020202020204" pitchFamily="34" charset="0"/>
              <a:buChar char="•"/>
            </a:pPr>
            <a:r>
              <a:rPr lang="en-US" sz="1600" dirty="0"/>
              <a:t>Roll call </a:t>
            </a:r>
          </a:p>
          <a:p>
            <a:pPr marL="342900" indent="-342900">
              <a:buFont typeface="Arial" panose="020B0604020202020204" pitchFamily="34" charset="0"/>
              <a:buChar char="•"/>
            </a:pPr>
            <a:r>
              <a:rPr lang="en-US" sz="1600" dirty="0"/>
              <a:t>Class Introductions</a:t>
            </a:r>
          </a:p>
          <a:p>
            <a:pPr marL="342900" indent="-342900">
              <a:buFont typeface="Arial" panose="020B0604020202020204" pitchFamily="34" charset="0"/>
              <a:buChar char="•"/>
            </a:pPr>
            <a:r>
              <a:rPr lang="en-US" sz="1600" dirty="0"/>
              <a:t>Syllabus Overview </a:t>
            </a:r>
          </a:p>
          <a:p>
            <a:pPr marL="342900" indent="-342900">
              <a:buFont typeface="Arial" panose="020B0604020202020204" pitchFamily="34" charset="0"/>
              <a:buChar char="•"/>
            </a:pPr>
            <a:r>
              <a:rPr lang="en-US" sz="1600" dirty="0"/>
              <a:t>Information Security Overview </a:t>
            </a:r>
          </a:p>
          <a:p>
            <a:pPr marL="342900" indent="-342900">
              <a:buFont typeface="Arial" panose="020B0604020202020204" pitchFamily="34" charset="0"/>
              <a:buChar char="•"/>
            </a:pPr>
            <a:r>
              <a:rPr lang="en-US" sz="1600" dirty="0"/>
              <a:t>Data Breaches </a:t>
            </a:r>
          </a:p>
          <a:p>
            <a:pPr marL="342900" indent="-342900">
              <a:buFont typeface="Arial" panose="020B0604020202020204" pitchFamily="34" charset="0"/>
              <a:buChar char="•"/>
            </a:pPr>
            <a:r>
              <a:rPr lang="en-US" sz="1600" dirty="0"/>
              <a:t>Web Application design overview </a:t>
            </a:r>
          </a:p>
          <a:p>
            <a:pPr marL="342900" indent="-342900">
              <a:buFont typeface="Arial" panose="020B0604020202020204" pitchFamily="34" charset="0"/>
              <a:buChar char="•"/>
            </a:pPr>
            <a:r>
              <a:rPr lang="en-US" sz="1600" dirty="0"/>
              <a:t>Hosting Infrastructure </a:t>
            </a:r>
          </a:p>
          <a:p>
            <a:endParaRPr lang="en-US" dirty="0"/>
          </a:p>
        </p:txBody>
      </p:sp>
      <p:sp>
        <p:nvSpPr>
          <p:cNvPr id="5" name="Text Placeholder 4">
            <a:extLst>
              <a:ext uri="{FF2B5EF4-FFF2-40B4-BE49-F238E27FC236}">
                <a16:creationId xmlns:a16="http://schemas.microsoft.com/office/drawing/2014/main" id="{8C7084FB-3B03-8741-ACFF-810012E994D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86682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8F63A3B-78C7-47BE-AE5E-E10140E04643}" type="slidenum">
              <a:rPr lang="en-US" smtClean="0"/>
              <a:pPr/>
              <a:t>3</a:t>
            </a:fld>
            <a:endParaRPr lang="en-US"/>
          </a:p>
        </p:txBody>
      </p:sp>
      <p:sp>
        <p:nvSpPr>
          <p:cNvPr id="3" name="Text Placeholder 2"/>
          <p:cNvSpPr>
            <a:spLocks noGrp="1"/>
          </p:cNvSpPr>
          <p:nvPr>
            <p:ph type="body" sz="quarter" idx="14"/>
          </p:nvPr>
        </p:nvSpPr>
        <p:spPr/>
        <p:txBody>
          <a:bodyPr/>
          <a:lstStyle/>
          <a:p>
            <a:pPr algn="ctr"/>
            <a:r>
              <a:rPr lang="en-US" dirty="0"/>
              <a:t>What is Information Security?</a:t>
            </a:r>
          </a:p>
        </p:txBody>
      </p:sp>
      <p:sp>
        <p:nvSpPr>
          <p:cNvPr id="4" name="Text Placeholder 3"/>
          <p:cNvSpPr>
            <a:spLocks noGrp="1"/>
          </p:cNvSpPr>
          <p:nvPr>
            <p:ph type="body" sz="quarter" idx="13"/>
          </p:nvPr>
        </p:nvSpPr>
        <p:spPr/>
        <p:txBody>
          <a:bodyPr/>
          <a:lstStyle/>
          <a:p>
            <a:r>
              <a:rPr lang="en-US" sz="2400" dirty="0"/>
              <a:t>Information Security is the body of technologies, processes and practices designed to protect networks, computers, programs, smartphones/tablets and </a:t>
            </a:r>
            <a:r>
              <a:rPr lang="en-US" sz="2400" b="1" dirty="0">
                <a:solidFill>
                  <a:srgbClr val="FF0000"/>
                </a:solidFill>
                <a:latin typeface="Avenir Medium"/>
                <a:cs typeface="Avenir Medium"/>
              </a:rPr>
              <a:t>data</a:t>
            </a:r>
            <a:r>
              <a:rPr lang="en-US" sz="2400" dirty="0"/>
              <a:t> from attack, damage, modification, loss or unauthorized access.</a:t>
            </a:r>
          </a:p>
        </p:txBody>
      </p:sp>
      <p:sp>
        <p:nvSpPr>
          <p:cNvPr id="5" name="Text Placeholder 4"/>
          <p:cNvSpPr>
            <a:spLocks noGrp="1"/>
          </p:cNvSpPr>
          <p:nvPr>
            <p:ph type="body" sz="quarter" idx="12"/>
          </p:nvPr>
        </p:nvSpPr>
        <p:spPr>
          <a:xfrm>
            <a:off x="595372" y="192100"/>
            <a:ext cx="7046913" cy="183157"/>
          </a:xfrm>
        </p:spPr>
        <p:txBody>
          <a:bodyPr/>
          <a:lstStyle/>
          <a:p>
            <a:r>
              <a:rPr lang="en-US"/>
              <a:t>Information Security</a:t>
            </a:r>
            <a:endParaRPr lang="en-US" dirty="0"/>
          </a:p>
        </p:txBody>
      </p:sp>
    </p:spTree>
    <p:extLst>
      <p:ext uri="{BB962C8B-B14F-4D97-AF65-F5344CB8AC3E}">
        <p14:creationId xmlns:p14="http://schemas.microsoft.com/office/powerpoint/2010/main" val="315845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8F63A3B-78C7-47BE-AE5E-E10140E04643}" type="slidenum">
              <a:rPr lang="en-US" smtClean="0"/>
              <a:pPr/>
              <a:t>4</a:t>
            </a:fld>
            <a:endParaRPr lang="en-US"/>
          </a:p>
        </p:txBody>
      </p:sp>
      <p:sp>
        <p:nvSpPr>
          <p:cNvPr id="3" name="Text Placeholder 2"/>
          <p:cNvSpPr>
            <a:spLocks noGrp="1"/>
          </p:cNvSpPr>
          <p:nvPr>
            <p:ph type="body" sz="quarter" idx="14"/>
          </p:nvPr>
        </p:nvSpPr>
        <p:spPr/>
        <p:txBody>
          <a:bodyPr/>
          <a:lstStyle/>
          <a:p>
            <a:r>
              <a:rPr lang="en-US" dirty="0"/>
              <a:t>Nation State Threat Actors</a:t>
            </a:r>
          </a:p>
        </p:txBody>
      </p:sp>
      <p:sp>
        <p:nvSpPr>
          <p:cNvPr id="4" name="Text Placeholder 3"/>
          <p:cNvSpPr>
            <a:spLocks noGrp="1"/>
          </p:cNvSpPr>
          <p:nvPr>
            <p:ph type="body" sz="quarter" idx="13"/>
          </p:nvPr>
        </p:nvSpPr>
        <p:spPr>
          <a:xfrm>
            <a:off x="595372" y="2420778"/>
            <a:ext cx="1673765" cy="448887"/>
          </a:xfrm>
        </p:spPr>
        <p:txBody>
          <a:bodyPr/>
          <a:lstStyle/>
          <a:p>
            <a:r>
              <a:rPr lang="en-US" dirty="0"/>
              <a:t>China</a:t>
            </a:r>
          </a:p>
          <a:p>
            <a:endParaRPr lang="en-US" dirty="0"/>
          </a:p>
          <a:p>
            <a:endParaRPr lang="en-US" dirty="0"/>
          </a:p>
        </p:txBody>
      </p:sp>
      <p:sp>
        <p:nvSpPr>
          <p:cNvPr id="5" name="Text Placeholder 4"/>
          <p:cNvSpPr>
            <a:spLocks noGrp="1"/>
          </p:cNvSpPr>
          <p:nvPr>
            <p:ph type="body" sz="quarter" idx="12"/>
          </p:nvPr>
        </p:nvSpPr>
        <p:spPr/>
        <p:txBody>
          <a:bodyPr/>
          <a:lstStyle/>
          <a:p>
            <a:r>
              <a:rPr lang="en-US" dirty="0"/>
              <a:t>Cybersecurity Around Us</a:t>
            </a:r>
          </a:p>
          <a:p>
            <a:endParaRPr lang="en-US" dirty="0"/>
          </a:p>
        </p:txBody>
      </p:sp>
      <p:pic>
        <p:nvPicPr>
          <p:cNvPr id="6" name="Picture Placeholder 6"/>
          <p:cNvPicPr>
            <a:picLocks noChangeAspect="1"/>
          </p:cNvPicPr>
          <p:nvPr/>
        </p:nvPicPr>
        <p:blipFill>
          <a:blip r:embed="rId3"/>
          <a:srcRect l="17563" r="17563"/>
          <a:stretch>
            <a:fillRect/>
          </a:stretch>
        </p:blipFill>
        <p:spPr>
          <a:xfrm>
            <a:off x="595372" y="2869665"/>
            <a:ext cx="1587161" cy="1375685"/>
          </a:xfrm>
          <a:prstGeom prst="rect">
            <a:avLst/>
          </a:prstGeom>
        </p:spPr>
      </p:pic>
      <p:sp>
        <p:nvSpPr>
          <p:cNvPr id="7" name="Text Placeholder 3"/>
          <p:cNvSpPr txBox="1">
            <a:spLocks/>
          </p:cNvSpPr>
          <p:nvPr/>
        </p:nvSpPr>
        <p:spPr>
          <a:xfrm>
            <a:off x="6240642" y="1124478"/>
            <a:ext cx="2128431" cy="422847"/>
          </a:xfrm>
          <a:prstGeom prst="rect">
            <a:avLst/>
          </a:prstGeom>
        </p:spPr>
        <p:txBody>
          <a:bodyPr/>
          <a:lstStyle>
            <a:lvl1pPr marL="0" indent="0" algn="l" defTabSz="685800" rtl="0" eaLnBrk="1" latinLnBrk="0" hangingPunct="1">
              <a:lnSpc>
                <a:spcPct val="150000"/>
              </a:lnSpc>
              <a:spcBef>
                <a:spcPts val="750"/>
              </a:spcBef>
              <a:buFont typeface="Arial" panose="020B0604020202020204" pitchFamily="34" charset="0"/>
              <a:buNone/>
              <a:defRPr sz="2000" b="0" i="0" kern="1200">
                <a:solidFill>
                  <a:schemeClr val="bg1"/>
                </a:solidFill>
                <a:latin typeface="Kievit Slab Offc Book" charset="0"/>
                <a:ea typeface="Kievit Slab Offc Book" charset="0"/>
                <a:cs typeface="Kievit Slab Offc Book" charset="0"/>
              </a:defRPr>
            </a:lvl1pPr>
            <a:lvl2pPr marL="4572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2pPr>
            <a:lvl3pPr marL="9144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3pPr>
            <a:lvl4pPr marL="13716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4pPr>
            <a:lvl5pPr marL="18288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Iran</a:t>
            </a:r>
          </a:p>
          <a:p>
            <a:endParaRPr lang="en-US" dirty="0"/>
          </a:p>
          <a:p>
            <a:endParaRPr lang="en-US" dirty="0"/>
          </a:p>
        </p:txBody>
      </p:sp>
      <p:pic>
        <p:nvPicPr>
          <p:cNvPr id="80898" name="Picture 2" descr="Image result for iran cyb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0121" y="1539088"/>
            <a:ext cx="2390052" cy="1456438"/>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p:cNvSpPr txBox="1">
            <a:spLocks/>
          </p:cNvSpPr>
          <p:nvPr/>
        </p:nvSpPr>
        <p:spPr>
          <a:xfrm>
            <a:off x="2700046" y="1564304"/>
            <a:ext cx="1673765" cy="448887"/>
          </a:xfrm>
          <a:prstGeom prst="rect">
            <a:avLst/>
          </a:prstGeom>
        </p:spPr>
        <p:txBody>
          <a:bodyPr/>
          <a:lstStyle>
            <a:lvl1pPr marL="0" indent="0" algn="l" defTabSz="685800" rtl="0" eaLnBrk="1" latinLnBrk="0" hangingPunct="1">
              <a:lnSpc>
                <a:spcPct val="150000"/>
              </a:lnSpc>
              <a:spcBef>
                <a:spcPts val="750"/>
              </a:spcBef>
              <a:buFont typeface="Arial" panose="020B0604020202020204" pitchFamily="34" charset="0"/>
              <a:buNone/>
              <a:defRPr sz="2000" b="0" i="0" kern="1200">
                <a:solidFill>
                  <a:schemeClr val="bg1"/>
                </a:solidFill>
                <a:latin typeface="Kievit Slab Offc Book" charset="0"/>
                <a:ea typeface="Kievit Slab Offc Book" charset="0"/>
                <a:cs typeface="Kievit Slab Offc Book" charset="0"/>
              </a:defRPr>
            </a:lvl1pPr>
            <a:lvl2pPr marL="4572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2pPr>
            <a:lvl3pPr marL="9144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3pPr>
            <a:lvl4pPr marL="13716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4pPr>
            <a:lvl5pPr marL="18288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Russia</a:t>
            </a:r>
          </a:p>
          <a:p>
            <a:endParaRPr lang="en-US" dirty="0"/>
          </a:p>
          <a:p>
            <a:endParaRPr lang="en-US" dirty="0"/>
          </a:p>
        </p:txBody>
      </p:sp>
      <p:pic>
        <p:nvPicPr>
          <p:cNvPr id="80900" name="Picture 4" descr="cybersecurity russia f-secure cyberattack duk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046" y="2030351"/>
            <a:ext cx="1756770" cy="122973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4"/>
          <p:cNvSpPr txBox="1">
            <a:spLocks/>
          </p:cNvSpPr>
          <p:nvPr/>
        </p:nvSpPr>
        <p:spPr>
          <a:xfrm>
            <a:off x="572689" y="963728"/>
            <a:ext cx="8137484" cy="274845"/>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spcAft>
                <a:spcPts val="600"/>
              </a:spcAft>
              <a:buNone/>
            </a:pPr>
            <a:r>
              <a:rPr lang="en-US" sz="1200" dirty="0"/>
              <a:t>As identified by the Director of National Intelligence, Daniel Cotes, in the 2022 Worldwide Threat Assessment.</a:t>
            </a:r>
          </a:p>
        </p:txBody>
      </p:sp>
      <p:sp>
        <p:nvSpPr>
          <p:cNvPr id="12" name="Text Placeholder 3"/>
          <p:cNvSpPr txBox="1">
            <a:spLocks/>
          </p:cNvSpPr>
          <p:nvPr/>
        </p:nvSpPr>
        <p:spPr>
          <a:xfrm>
            <a:off x="4729361" y="2899856"/>
            <a:ext cx="1673765" cy="448887"/>
          </a:xfrm>
          <a:prstGeom prst="rect">
            <a:avLst/>
          </a:prstGeom>
        </p:spPr>
        <p:txBody>
          <a:bodyPr/>
          <a:lstStyle>
            <a:lvl1pPr marL="0" indent="0" algn="l" defTabSz="685800" rtl="0" eaLnBrk="1" latinLnBrk="0" hangingPunct="1">
              <a:lnSpc>
                <a:spcPct val="150000"/>
              </a:lnSpc>
              <a:spcBef>
                <a:spcPts val="750"/>
              </a:spcBef>
              <a:buFont typeface="Arial" panose="020B0604020202020204" pitchFamily="34" charset="0"/>
              <a:buNone/>
              <a:defRPr sz="2000" b="0" i="0" kern="1200">
                <a:solidFill>
                  <a:schemeClr val="bg1"/>
                </a:solidFill>
                <a:latin typeface="Kievit Slab Offc Book" charset="0"/>
                <a:ea typeface="Kievit Slab Offc Book" charset="0"/>
                <a:cs typeface="Kievit Slab Offc Book" charset="0"/>
              </a:defRPr>
            </a:lvl1pPr>
            <a:lvl2pPr marL="4572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2pPr>
            <a:lvl3pPr marL="9144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3pPr>
            <a:lvl4pPr marL="13716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4pPr>
            <a:lvl5pPr marL="1828800" indent="0" algn="l" defTabSz="685800" rtl="0" eaLnBrk="1" latinLnBrk="0" hangingPunct="1">
              <a:lnSpc>
                <a:spcPct val="150000"/>
              </a:lnSpc>
              <a:spcBef>
                <a:spcPts val="375"/>
              </a:spcBef>
              <a:buFont typeface="Arial" charset="0"/>
              <a:buNone/>
              <a:defRPr sz="2000" b="0" i="0" kern="1200">
                <a:solidFill>
                  <a:schemeClr val="bg1"/>
                </a:solidFill>
                <a:latin typeface="Kievit Slab Offc Book" charset="0"/>
                <a:ea typeface="Kievit Slab Offc Book" charset="0"/>
                <a:cs typeface="Kievit Slab Offc Book"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North Korea</a:t>
            </a:r>
          </a:p>
          <a:p>
            <a:endParaRPr lang="en-US" dirty="0"/>
          </a:p>
          <a:p>
            <a:endParaRPr lang="en-US" dirty="0"/>
          </a:p>
        </p:txBody>
      </p:sp>
      <p:pic>
        <p:nvPicPr>
          <p:cNvPr id="8" name="Picture 7"/>
          <p:cNvPicPr>
            <a:picLocks noChangeAspect="1"/>
          </p:cNvPicPr>
          <p:nvPr/>
        </p:nvPicPr>
        <p:blipFill>
          <a:blip r:embed="rId6"/>
          <a:stretch>
            <a:fillRect/>
          </a:stretch>
        </p:blipFill>
        <p:spPr>
          <a:xfrm>
            <a:off x="4729361" y="3398262"/>
            <a:ext cx="2549009" cy="1412823"/>
          </a:xfrm>
          <a:prstGeom prst="rect">
            <a:avLst/>
          </a:prstGeom>
        </p:spPr>
      </p:pic>
    </p:spTree>
    <p:extLst>
      <p:ext uri="{BB962C8B-B14F-4D97-AF65-F5344CB8AC3E}">
        <p14:creationId xmlns:p14="http://schemas.microsoft.com/office/powerpoint/2010/main" val="69622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0898"/>
                                        </p:tgtEl>
                                        <p:attrNameLst>
                                          <p:attrName>style.visibility</p:attrName>
                                        </p:attrNameLst>
                                      </p:cBhvr>
                                      <p:to>
                                        <p:strVal val="visible"/>
                                      </p:to>
                                    </p:set>
                                    <p:animEffect transition="in" filter="fade">
                                      <p:cBhvr>
                                        <p:cTn id="15" dur="500"/>
                                        <p:tgtEl>
                                          <p:spTgt spid="8089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80900"/>
                                        </p:tgtEl>
                                        <p:attrNameLst>
                                          <p:attrName>style.visibility</p:attrName>
                                        </p:attrNameLst>
                                      </p:cBhvr>
                                      <p:to>
                                        <p:strVal val="visible"/>
                                      </p:to>
                                    </p:set>
                                    <p:animEffect transition="in" filter="fade">
                                      <p:cBhvr>
                                        <p:cTn id="26" dur="500"/>
                                        <p:tgtEl>
                                          <p:spTgt spid="8090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8F63A3B-78C7-47BE-AE5E-E10140E04643}" type="slidenum">
              <a:rPr lang="en-US" smtClean="0"/>
              <a:pPr/>
              <a:t>5</a:t>
            </a:fld>
            <a:endParaRPr lang="en-US" dirty="0"/>
          </a:p>
        </p:txBody>
      </p:sp>
      <p:sp>
        <p:nvSpPr>
          <p:cNvPr id="3" name="Text Placeholder 2"/>
          <p:cNvSpPr>
            <a:spLocks noGrp="1"/>
          </p:cNvSpPr>
          <p:nvPr>
            <p:ph type="body" sz="quarter" idx="14"/>
          </p:nvPr>
        </p:nvSpPr>
        <p:spPr/>
        <p:txBody>
          <a:bodyPr/>
          <a:lstStyle/>
          <a:p>
            <a:pPr algn="ctr"/>
            <a:r>
              <a:rPr lang="en-US" dirty="0"/>
              <a:t>Why This Matters</a:t>
            </a:r>
          </a:p>
        </p:txBody>
      </p:sp>
      <p:sp>
        <p:nvSpPr>
          <p:cNvPr id="4" name="Text Placeholder 3"/>
          <p:cNvSpPr>
            <a:spLocks noGrp="1"/>
          </p:cNvSpPr>
          <p:nvPr>
            <p:ph type="body" sz="quarter" idx="13"/>
          </p:nvPr>
        </p:nvSpPr>
        <p:spPr>
          <a:xfrm>
            <a:off x="595372" y="1253359"/>
            <a:ext cx="7861300" cy="3655071"/>
          </a:xfrm>
        </p:spPr>
        <p:txBody>
          <a:bodyPr/>
          <a:lstStyle/>
          <a:p>
            <a:pPr marL="800100" lvl="1" indent="-342900">
              <a:buFont typeface="Arial" panose="020B0604020202020204" pitchFamily="34" charset="0"/>
              <a:buChar char="•"/>
            </a:pPr>
            <a:r>
              <a:rPr lang="en-US" dirty="0"/>
              <a:t>Security is NOT JUST a feature</a:t>
            </a:r>
          </a:p>
          <a:p>
            <a:pPr marL="800100" lvl="1" indent="-342900">
              <a:buFont typeface="Arial" panose="020B0604020202020204" pitchFamily="34" charset="0"/>
              <a:buChar char="•"/>
            </a:pPr>
            <a:r>
              <a:rPr lang="en-US" dirty="0"/>
              <a:t>The responsibility to protect data</a:t>
            </a:r>
          </a:p>
          <a:p>
            <a:pPr marL="800100" lvl="1" indent="-342900">
              <a:buFont typeface="Arial" panose="020B0604020202020204" pitchFamily="34" charset="0"/>
              <a:buChar char="•"/>
            </a:pPr>
            <a:r>
              <a:rPr lang="en-US" dirty="0"/>
              <a:t>Regulatory/ Legal mandates (i.e., HIPAA, GDPR, PCI, PII, EU Privacy and CCPA). </a:t>
            </a:r>
            <a:r>
              <a:rPr lang="en-US" dirty="0">
                <a:solidFill>
                  <a:srgbClr val="FF0000"/>
                </a:solidFill>
              </a:rPr>
              <a:t>Research CCPA </a:t>
            </a:r>
          </a:p>
          <a:p>
            <a:pPr marL="800100" lvl="1" indent="-342900">
              <a:buFont typeface="Arial" panose="020B0604020202020204" pitchFamily="34" charset="0"/>
              <a:buChar char="•"/>
            </a:pPr>
            <a:r>
              <a:rPr lang="en-US" dirty="0"/>
              <a:t>Contractual bindings</a:t>
            </a:r>
          </a:p>
          <a:p>
            <a:pPr marL="800100" lvl="1" indent="-342900">
              <a:buFont typeface="Arial" panose="020B0604020202020204" pitchFamily="34" charset="0"/>
              <a:buChar char="•"/>
            </a:pPr>
            <a:r>
              <a:rPr lang="en-US" dirty="0"/>
              <a:t>Corporate Policies</a:t>
            </a:r>
          </a:p>
          <a:p>
            <a:pPr marL="800100" lvl="1" indent="-342900">
              <a:buFont typeface="Arial" panose="020B0604020202020204" pitchFamily="34" charset="0"/>
              <a:buChar char="•"/>
            </a:pPr>
            <a:r>
              <a:rPr lang="en-US" dirty="0"/>
              <a:t>Data breaches are </a:t>
            </a:r>
            <a:r>
              <a:rPr lang="en-US" b="1" dirty="0"/>
              <a:t>expensive </a:t>
            </a:r>
            <a:endParaRPr lang="en-US" dirty="0"/>
          </a:p>
        </p:txBody>
      </p:sp>
      <p:sp>
        <p:nvSpPr>
          <p:cNvPr id="6" name="Text Placeholder 4"/>
          <p:cNvSpPr>
            <a:spLocks noGrp="1"/>
          </p:cNvSpPr>
          <p:nvPr>
            <p:ph type="body" sz="quarter" idx="12"/>
          </p:nvPr>
        </p:nvSpPr>
        <p:spPr/>
        <p:txBody>
          <a:bodyPr/>
          <a:lstStyle/>
          <a:p>
            <a:r>
              <a:rPr lang="en-US" dirty="0"/>
              <a:t>Information Security</a:t>
            </a:r>
          </a:p>
        </p:txBody>
      </p:sp>
    </p:spTree>
    <p:extLst>
      <p:ext uri="{BB962C8B-B14F-4D97-AF65-F5344CB8AC3E}">
        <p14:creationId xmlns:p14="http://schemas.microsoft.com/office/powerpoint/2010/main" val="321338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8F63A3B-78C7-47BE-AE5E-E10140E04643}" type="slidenum">
              <a:rPr lang="en-US" smtClean="0"/>
              <a:pPr/>
              <a:t>6</a:t>
            </a:fld>
            <a:endParaRPr lang="en-US" dirty="0"/>
          </a:p>
        </p:txBody>
      </p:sp>
      <p:sp>
        <p:nvSpPr>
          <p:cNvPr id="3" name="Text Placeholder 2"/>
          <p:cNvSpPr>
            <a:spLocks noGrp="1"/>
          </p:cNvSpPr>
          <p:nvPr>
            <p:ph type="body" sz="quarter" idx="14"/>
          </p:nvPr>
        </p:nvSpPr>
        <p:spPr/>
        <p:txBody>
          <a:bodyPr/>
          <a:lstStyle/>
          <a:p>
            <a:pPr algn="ctr"/>
            <a:r>
              <a:rPr lang="en-US" dirty="0"/>
              <a:t>What is a Data Breach?</a:t>
            </a:r>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1800" dirty="0"/>
              <a:t>A </a:t>
            </a:r>
            <a:r>
              <a:rPr lang="en-US" sz="1800" b="1" dirty="0"/>
              <a:t>Data Breach </a:t>
            </a:r>
            <a:r>
              <a:rPr lang="en-US" sz="1800" dirty="0"/>
              <a:t>is any incident which results in </a:t>
            </a:r>
            <a:r>
              <a:rPr lang="en-US" sz="1800" b="1" dirty="0"/>
              <a:t>unauthorized</a:t>
            </a:r>
            <a:r>
              <a:rPr lang="en-US" sz="1800" dirty="0"/>
              <a:t> access of data.</a:t>
            </a:r>
          </a:p>
          <a:p>
            <a:pPr marL="342900" indent="-342900">
              <a:buFont typeface="Arial" panose="020B0604020202020204" pitchFamily="34" charset="0"/>
              <a:buChar char="•"/>
            </a:pPr>
            <a:r>
              <a:rPr lang="en-US" sz="1800" dirty="0"/>
              <a:t>In the event or an data breach, companies would be </a:t>
            </a:r>
            <a:r>
              <a:rPr lang="en-US" sz="1800" b="1" dirty="0"/>
              <a:t>legally</a:t>
            </a:r>
            <a:r>
              <a:rPr lang="en-US" sz="1800" dirty="0"/>
              <a:t> required to </a:t>
            </a:r>
            <a:r>
              <a:rPr lang="en-US" sz="1800" b="1" dirty="0"/>
              <a:t>notify</a:t>
            </a:r>
            <a:r>
              <a:rPr lang="en-US" sz="1800" dirty="0"/>
              <a:t> potentially affected individuals of the breach.</a:t>
            </a:r>
          </a:p>
          <a:p>
            <a:endParaRPr lang="en-US" sz="1800" dirty="0"/>
          </a:p>
          <a:p>
            <a:pPr marL="342900" indent="-342900">
              <a:buFont typeface="Arial" panose="020B0604020202020204" pitchFamily="34" charset="0"/>
              <a:buChar char="•"/>
            </a:pPr>
            <a:endParaRPr lang="en-US" dirty="0"/>
          </a:p>
          <a:p>
            <a:endParaRPr lang="en-US" dirty="0"/>
          </a:p>
        </p:txBody>
      </p:sp>
      <p:sp>
        <p:nvSpPr>
          <p:cNvPr id="6" name="Text Placeholder 4"/>
          <p:cNvSpPr>
            <a:spLocks noGrp="1"/>
          </p:cNvSpPr>
          <p:nvPr>
            <p:ph type="body" sz="quarter" idx="12"/>
          </p:nvPr>
        </p:nvSpPr>
        <p:spPr/>
        <p:txBody>
          <a:bodyPr/>
          <a:lstStyle/>
          <a:p>
            <a:r>
              <a:rPr lang="en-US" dirty="0"/>
              <a:t>Information Security</a:t>
            </a:r>
          </a:p>
        </p:txBody>
      </p:sp>
    </p:spTree>
    <p:extLst>
      <p:ext uri="{BB962C8B-B14F-4D97-AF65-F5344CB8AC3E}">
        <p14:creationId xmlns:p14="http://schemas.microsoft.com/office/powerpoint/2010/main" val="265258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D513ED-047A-374E-BFAF-9C490D6447CE}"/>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3" name="Text Placeholder 2">
            <a:extLst>
              <a:ext uri="{FF2B5EF4-FFF2-40B4-BE49-F238E27FC236}">
                <a16:creationId xmlns:a16="http://schemas.microsoft.com/office/drawing/2014/main" id="{57BDEB46-EF01-734B-8932-3174177275CB}"/>
              </a:ext>
            </a:extLst>
          </p:cNvPr>
          <p:cNvSpPr>
            <a:spLocks noGrp="1"/>
          </p:cNvSpPr>
          <p:nvPr>
            <p:ph type="body" sz="quarter" idx="14"/>
          </p:nvPr>
        </p:nvSpPr>
        <p:spPr/>
        <p:txBody>
          <a:bodyPr/>
          <a:lstStyle/>
          <a:p>
            <a:r>
              <a:rPr lang="en-US" dirty="0"/>
              <a:t>Top Data Breaches 2022 Continued </a:t>
            </a:r>
          </a:p>
        </p:txBody>
      </p:sp>
      <p:sp>
        <p:nvSpPr>
          <p:cNvPr id="4" name="Text Placeholder 3">
            <a:extLst>
              <a:ext uri="{FF2B5EF4-FFF2-40B4-BE49-F238E27FC236}">
                <a16:creationId xmlns:a16="http://schemas.microsoft.com/office/drawing/2014/main" id="{6DC0CB33-E039-0C42-9C9C-73A66001D036}"/>
              </a:ext>
            </a:extLst>
          </p:cNvPr>
          <p:cNvSpPr>
            <a:spLocks noGrp="1"/>
          </p:cNvSpPr>
          <p:nvPr>
            <p:ph type="body" sz="quarter" idx="13"/>
          </p:nvPr>
        </p:nvSpPr>
        <p:spPr>
          <a:xfrm>
            <a:off x="595372" y="1253359"/>
            <a:ext cx="7861300" cy="2323559"/>
          </a:xfrm>
        </p:spPr>
        <p:txBody>
          <a:bodyPr/>
          <a:lstStyle/>
          <a:p>
            <a:r>
              <a:rPr lang="en-US" dirty="0">
                <a:hlinkClick r:id="rId2"/>
              </a:rPr>
              <a:t>https://www.securitymagazine.com/articles/91366-the-top-12-data-breaches-of-2019</a:t>
            </a:r>
            <a:endParaRPr lang="en-US" dirty="0"/>
          </a:p>
          <a:p>
            <a:r>
              <a:rPr lang="en-US" dirty="0"/>
              <a:t>Research time -  10 – 15  Minutes </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54D047E3-5B51-A347-B72D-77F4A58A2D3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3351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DFDC3F-CB49-B74A-9A8B-D9B0C6D85966}"/>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3" name="Text Placeholder 2">
            <a:extLst>
              <a:ext uri="{FF2B5EF4-FFF2-40B4-BE49-F238E27FC236}">
                <a16:creationId xmlns:a16="http://schemas.microsoft.com/office/drawing/2014/main" id="{B1F8F736-060F-EE4B-B9A3-CB8AC046A351}"/>
              </a:ext>
            </a:extLst>
          </p:cNvPr>
          <p:cNvSpPr>
            <a:spLocks noGrp="1"/>
          </p:cNvSpPr>
          <p:nvPr>
            <p:ph type="body" sz="quarter" idx="14"/>
          </p:nvPr>
        </p:nvSpPr>
        <p:spPr/>
        <p:txBody>
          <a:bodyPr/>
          <a:lstStyle/>
          <a:p>
            <a:pPr algn="ctr"/>
            <a:r>
              <a:rPr lang="en-US" dirty="0"/>
              <a:t>A Web Application Example</a:t>
            </a:r>
          </a:p>
        </p:txBody>
      </p:sp>
      <p:sp>
        <p:nvSpPr>
          <p:cNvPr id="4" name="Text Placeholder 3">
            <a:extLst>
              <a:ext uri="{FF2B5EF4-FFF2-40B4-BE49-F238E27FC236}">
                <a16:creationId xmlns:a16="http://schemas.microsoft.com/office/drawing/2014/main" id="{27042584-A40F-1142-A07A-4B6FD92F151E}"/>
              </a:ext>
            </a:extLst>
          </p:cNvPr>
          <p:cNvSpPr>
            <a:spLocks noGrp="1"/>
          </p:cNvSpPr>
          <p:nvPr>
            <p:ph type="body" sz="quarter" idx="13"/>
          </p:nvPr>
        </p:nvSpPr>
        <p:spPr/>
        <p:txBody>
          <a:bodyPr/>
          <a:lstStyle/>
          <a:p>
            <a:r>
              <a:rPr lang="en-US" dirty="0"/>
              <a:t> </a:t>
            </a:r>
          </a:p>
        </p:txBody>
      </p:sp>
      <p:sp>
        <p:nvSpPr>
          <p:cNvPr id="5" name="Text Placeholder 4">
            <a:extLst>
              <a:ext uri="{FF2B5EF4-FFF2-40B4-BE49-F238E27FC236}">
                <a16:creationId xmlns:a16="http://schemas.microsoft.com/office/drawing/2014/main" id="{05F47AB3-4835-B642-B5D4-AB76FB5B7C5D}"/>
              </a:ext>
            </a:extLst>
          </p:cNvPr>
          <p:cNvSpPr>
            <a:spLocks noGrp="1"/>
          </p:cNvSpPr>
          <p:nvPr>
            <p:ph type="body" sz="quarter" idx="12"/>
          </p:nvPr>
        </p:nvSpPr>
        <p:spPr/>
        <p:txBody>
          <a:bodyPr/>
          <a:lstStyle/>
          <a:p>
            <a:endParaRPr lang="en-US"/>
          </a:p>
        </p:txBody>
      </p:sp>
      <p:pic>
        <p:nvPicPr>
          <p:cNvPr id="6" name="Content Placeholder 38" descr="introduction_web_situation.png">
            <a:extLst>
              <a:ext uri="{FF2B5EF4-FFF2-40B4-BE49-F238E27FC236}">
                <a16:creationId xmlns:a16="http://schemas.microsoft.com/office/drawing/2014/main" id="{10865C85-24F6-EF4F-B7A3-A0EC55A078D9}"/>
              </a:ext>
            </a:extLst>
          </p:cNvPr>
          <p:cNvPicPr>
            <a:picLocks noChangeAspect="1"/>
          </p:cNvPicPr>
          <p:nvPr/>
        </p:nvPicPr>
        <p:blipFill>
          <a:blip r:embed="rId2" cstate="print"/>
          <a:stretch>
            <a:fillRect/>
          </a:stretch>
        </p:blipFill>
        <p:spPr>
          <a:xfrm>
            <a:off x="985520" y="1075965"/>
            <a:ext cx="7091680" cy="3957313"/>
          </a:xfrm>
          <a:prstGeom prst="rect">
            <a:avLst/>
          </a:prstGeom>
        </p:spPr>
      </p:pic>
    </p:spTree>
    <p:extLst>
      <p:ext uri="{BB962C8B-B14F-4D97-AF65-F5344CB8AC3E}">
        <p14:creationId xmlns:p14="http://schemas.microsoft.com/office/powerpoint/2010/main" val="389234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
          <p:cNvSpPr txBox="1">
            <a:spLocks noGrp="1"/>
          </p:cNvSpPr>
          <p:nvPr>
            <p:ph type="title"/>
          </p:nvPr>
        </p:nvSpPr>
        <p:spPr>
          <a:xfrm>
            <a:off x="1485899" y="528066"/>
            <a:ext cx="7412567" cy="729234"/>
          </a:xfrm>
          <a:prstGeom prst="rect">
            <a:avLst/>
          </a:prstGeom>
          <a:noFill/>
          <a:ln>
            <a:noFill/>
          </a:ln>
        </p:spPr>
        <p:txBody>
          <a:bodyPr spcFirstLastPara="1" wrap="square" lIns="68569" tIns="34275" rIns="68569" bIns="34275" anchor="t" anchorCtr="0">
            <a:noAutofit/>
          </a:bodyPr>
          <a:lstStyle/>
          <a:p>
            <a:r>
              <a:rPr lang="en-US" dirty="0">
                <a:solidFill>
                  <a:schemeClr val="tx1"/>
                </a:solidFill>
              </a:rPr>
              <a:t>Current Access Control Systems</a:t>
            </a:r>
            <a:endParaRPr dirty="0">
              <a:solidFill>
                <a:schemeClr val="tx1"/>
              </a:solidFill>
            </a:endParaRPr>
          </a:p>
        </p:txBody>
      </p:sp>
      <p:sp>
        <p:nvSpPr>
          <p:cNvPr id="208" name="Google Shape;208;p5"/>
          <p:cNvSpPr/>
          <p:nvPr/>
        </p:nvSpPr>
        <p:spPr>
          <a:xfrm>
            <a:off x="3200400" y="2114550"/>
            <a:ext cx="2800350" cy="1885950"/>
          </a:xfrm>
          <a:prstGeom prst="rect">
            <a:avLst/>
          </a:prstGeom>
          <a:no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a:p>
            <a:pPr algn="ctr"/>
            <a:endParaRPr sz="1350">
              <a:solidFill>
                <a:schemeClr val="lt1"/>
              </a:solidFill>
              <a:latin typeface="Constantia"/>
              <a:ea typeface="Constantia"/>
              <a:cs typeface="Constantia"/>
              <a:sym typeface="Constantia"/>
            </a:endParaRPr>
          </a:p>
        </p:txBody>
      </p:sp>
      <p:sp>
        <p:nvSpPr>
          <p:cNvPr id="209" name="Google Shape;209;p5"/>
          <p:cNvSpPr/>
          <p:nvPr/>
        </p:nvSpPr>
        <p:spPr>
          <a:xfrm>
            <a:off x="5429250" y="2400300"/>
            <a:ext cx="514350" cy="514350"/>
          </a:xfrm>
          <a:prstGeom prst="rect">
            <a:avLst/>
          </a:prstGeom>
          <a:gradFill>
            <a:gsLst>
              <a:gs pos="0">
                <a:srgbClr val="2A6192"/>
              </a:gs>
              <a:gs pos="50000">
                <a:srgbClr val="3D8DD4"/>
              </a:gs>
              <a:gs pos="100000">
                <a:srgbClr val="4AA9FE"/>
              </a:gs>
            </a:gsLst>
            <a:lin ang="16200000" scaled="0"/>
          </a:gra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SQL</a:t>
            </a:r>
            <a:endParaRPr sz="1350"/>
          </a:p>
          <a:p>
            <a:pPr algn="ctr"/>
            <a:r>
              <a:rPr lang="en-US" sz="1200">
                <a:solidFill>
                  <a:schemeClr val="lt1"/>
                </a:solidFill>
                <a:latin typeface="Constantia"/>
                <a:ea typeface="Constantia"/>
                <a:cs typeface="Constantia"/>
                <a:sym typeface="Constantia"/>
              </a:rPr>
              <a:t>Code</a:t>
            </a:r>
            <a:endParaRPr sz="1350"/>
          </a:p>
        </p:txBody>
      </p:sp>
      <p:sp>
        <p:nvSpPr>
          <p:cNvPr id="210" name="Google Shape;210;p5"/>
          <p:cNvSpPr/>
          <p:nvPr/>
        </p:nvSpPr>
        <p:spPr>
          <a:xfrm>
            <a:off x="4343400" y="2228850"/>
            <a:ext cx="971550" cy="1314450"/>
          </a:xfrm>
          <a:prstGeom prst="rect">
            <a:avLst/>
          </a:prstGeom>
          <a:gradFill>
            <a:gsLst>
              <a:gs pos="0">
                <a:srgbClr val="770000"/>
              </a:gs>
              <a:gs pos="50000">
                <a:srgbClr val="AC0000"/>
              </a:gs>
              <a:gs pos="100000">
                <a:srgbClr val="CE0000"/>
              </a:gs>
            </a:gsLst>
            <a:lin ang="16200000" scaled="0"/>
          </a:gradFill>
          <a:ln w="9525" cap="flat" cmpd="sng">
            <a:solidFill>
              <a:srgbClr val="0073A0"/>
            </a:solidFill>
            <a:prstDash val="solid"/>
            <a:round/>
            <a:headEnd type="none" w="sm" len="sm"/>
            <a:tailEnd type="none" w="sm" len="sm"/>
          </a:ln>
          <a:effectLst>
            <a:outerShdw blurRad="57150" dist="38100" dir="5400000" algn="ctr" rotWithShape="0">
              <a:srgbClr val="000000"/>
            </a:outerShdw>
          </a:effectLst>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Server-side Code </a:t>
            </a:r>
            <a:endParaRPr sz="1350"/>
          </a:p>
          <a:p>
            <a:pPr algn="ctr"/>
            <a:r>
              <a:rPr lang="en-US" sz="1200">
                <a:solidFill>
                  <a:schemeClr val="lt1"/>
                </a:solidFill>
                <a:latin typeface="Constantia"/>
                <a:ea typeface="Constantia"/>
                <a:cs typeface="Constantia"/>
                <a:sym typeface="Constantia"/>
              </a:rPr>
              <a:t>(PHP, C#, Java Servlet)</a:t>
            </a:r>
            <a:endParaRPr sz="1350"/>
          </a:p>
        </p:txBody>
      </p:sp>
      <p:sp>
        <p:nvSpPr>
          <p:cNvPr id="211" name="Google Shape;211;p5"/>
          <p:cNvSpPr/>
          <p:nvPr/>
        </p:nvSpPr>
        <p:spPr>
          <a:xfrm>
            <a:off x="1600200" y="2114550"/>
            <a:ext cx="1371600" cy="1885950"/>
          </a:xfrm>
          <a:prstGeom prst="rect">
            <a:avLst/>
          </a:prstGeom>
          <a:no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onstantia"/>
              <a:ea typeface="Constantia"/>
              <a:cs typeface="Constantia"/>
              <a:sym typeface="Constantia"/>
            </a:endParaRPr>
          </a:p>
        </p:txBody>
      </p:sp>
      <p:sp>
        <p:nvSpPr>
          <p:cNvPr id="212" name="Google Shape;212;p5"/>
          <p:cNvSpPr/>
          <p:nvPr/>
        </p:nvSpPr>
        <p:spPr>
          <a:xfrm>
            <a:off x="6343650" y="2114550"/>
            <a:ext cx="857250" cy="1885950"/>
          </a:xfrm>
          <a:prstGeom prst="can">
            <a:avLst>
              <a:gd name="adj" fmla="val 25000"/>
            </a:avLst>
          </a:prstGeom>
          <a:noFill/>
          <a:ln w="9525" cap="flat" cmpd="sng">
            <a:solidFill>
              <a:srgbClr val="075192"/>
            </a:solidFill>
            <a:prstDash val="solid"/>
            <a:round/>
            <a:headEnd type="none" w="sm" len="sm"/>
            <a:tailEnd type="none" w="sm" len="sm"/>
          </a:ln>
          <a:effectLst>
            <a:outerShdw blurRad="57150" dist="38100" dir="5400000" algn="ctr" rotWithShape="0">
              <a:srgbClr val="000000"/>
            </a:outerShdw>
          </a:effectLst>
        </p:spPr>
        <p:txBody>
          <a:bodyPr spcFirstLastPara="1" wrap="square" lIns="68569" tIns="34275" rIns="68569" bIns="34275" anchor="ctr" anchorCtr="0">
            <a:noAutofit/>
          </a:bodyPr>
          <a:lstStyle/>
          <a:p>
            <a:pPr algn="ctr"/>
            <a:endParaRPr sz="1200">
              <a:solidFill>
                <a:schemeClr val="lt1"/>
              </a:solidFill>
              <a:latin typeface="Arial"/>
              <a:ea typeface="Arial"/>
              <a:cs typeface="Arial"/>
              <a:sym typeface="Arial"/>
            </a:endParaRPr>
          </a:p>
        </p:txBody>
      </p:sp>
      <p:sp>
        <p:nvSpPr>
          <p:cNvPr id="213" name="Google Shape;213;p5"/>
          <p:cNvSpPr txBox="1"/>
          <p:nvPr/>
        </p:nvSpPr>
        <p:spPr>
          <a:xfrm>
            <a:off x="6343650" y="1828800"/>
            <a:ext cx="825275"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onstantia"/>
                <a:ea typeface="Constantia"/>
                <a:cs typeface="Constantia"/>
                <a:sym typeface="Constantia"/>
              </a:rPr>
              <a:t>Database</a:t>
            </a:r>
            <a:endParaRPr sz="1350"/>
          </a:p>
        </p:txBody>
      </p:sp>
      <p:sp>
        <p:nvSpPr>
          <p:cNvPr id="214" name="Google Shape;214;p5"/>
          <p:cNvSpPr txBox="1"/>
          <p:nvPr/>
        </p:nvSpPr>
        <p:spPr>
          <a:xfrm>
            <a:off x="1771650" y="1828800"/>
            <a:ext cx="1123577"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onstantia"/>
                <a:ea typeface="Constantia"/>
                <a:cs typeface="Constantia"/>
                <a:sym typeface="Constantia"/>
              </a:rPr>
              <a:t>Web Browser</a:t>
            </a:r>
            <a:endParaRPr sz="1350"/>
          </a:p>
        </p:txBody>
      </p:sp>
      <p:grpSp>
        <p:nvGrpSpPr>
          <p:cNvPr id="215" name="Google Shape;215;p5"/>
          <p:cNvGrpSpPr/>
          <p:nvPr/>
        </p:nvGrpSpPr>
        <p:grpSpPr>
          <a:xfrm>
            <a:off x="3257550" y="2228850"/>
            <a:ext cx="1028700" cy="1314450"/>
            <a:chOff x="2819400" y="3352800"/>
            <a:chExt cx="1371600" cy="1752600"/>
          </a:xfrm>
        </p:grpSpPr>
        <p:sp>
          <p:nvSpPr>
            <p:cNvPr id="216" name="Google Shape;216;p5"/>
            <p:cNvSpPr/>
            <p:nvPr/>
          </p:nvSpPr>
          <p:spPr>
            <a:xfrm>
              <a:off x="2895600" y="4419600"/>
              <a:ext cx="1219200" cy="609600"/>
            </a:xfrm>
            <a:prstGeom prst="rect">
              <a:avLst/>
            </a:prstGeom>
            <a:gradFill>
              <a:gsLst>
                <a:gs pos="0">
                  <a:srgbClr val="005F45"/>
                </a:gs>
                <a:gs pos="50000">
                  <a:srgbClr val="008A65"/>
                </a:gs>
                <a:gs pos="100000">
                  <a:srgbClr val="00A578"/>
                </a:gs>
              </a:gsLst>
              <a:lin ang="16200000" scaled="0"/>
            </a:gra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JavaScript Code</a:t>
              </a:r>
              <a:endParaRPr sz="1350"/>
            </a:p>
          </p:txBody>
        </p:sp>
        <p:sp>
          <p:nvSpPr>
            <p:cNvPr id="217" name="Google Shape;217;p5"/>
            <p:cNvSpPr/>
            <p:nvPr/>
          </p:nvSpPr>
          <p:spPr>
            <a:xfrm>
              <a:off x="2819400" y="3352800"/>
              <a:ext cx="1371600" cy="1752600"/>
            </a:xfrm>
            <a:prstGeom prst="rect">
              <a:avLst/>
            </a:prstGeom>
            <a:noFill/>
            <a:ln w="25400" cap="flat" cmpd="sng">
              <a:solidFill>
                <a:srgbClr val="0A5190"/>
              </a:solidFill>
              <a:prstDash val="solid"/>
              <a:round/>
              <a:headEnd type="none" w="sm" len="sm"/>
              <a:tailEnd type="none" w="sm" len="sm"/>
            </a:ln>
          </p:spPr>
          <p:txBody>
            <a:bodyPr spcFirstLastPara="1" wrap="square" lIns="68569" tIns="34275" rIns="68569" bIns="34275" anchor="t" anchorCtr="0">
              <a:noAutofit/>
            </a:bodyPr>
            <a:lstStyle/>
            <a:p>
              <a:pPr algn="ctr"/>
              <a:r>
                <a:rPr lang="en-US" sz="1350">
                  <a:solidFill>
                    <a:schemeClr val="dk1"/>
                  </a:solidFill>
                  <a:latin typeface="Constantia"/>
                  <a:ea typeface="Constantia"/>
                  <a:cs typeface="Constantia"/>
                  <a:sym typeface="Constantia"/>
                </a:rPr>
                <a:t>HTML Page</a:t>
              </a:r>
              <a:endParaRPr sz="1350"/>
            </a:p>
            <a:p>
              <a:pPr algn="ctr"/>
              <a:endParaRPr sz="1350">
                <a:solidFill>
                  <a:schemeClr val="dk1"/>
                </a:solidFill>
                <a:latin typeface="Constantia"/>
                <a:ea typeface="Constantia"/>
                <a:cs typeface="Constantia"/>
                <a:sym typeface="Constantia"/>
              </a:endParaRPr>
            </a:p>
            <a:p>
              <a:pPr algn="ctr"/>
              <a:endParaRPr sz="1350">
                <a:solidFill>
                  <a:schemeClr val="dk1"/>
                </a:solidFill>
                <a:latin typeface="Constantia"/>
                <a:ea typeface="Constantia"/>
                <a:cs typeface="Constantia"/>
                <a:sym typeface="Constantia"/>
              </a:endParaRPr>
            </a:p>
            <a:p>
              <a:pPr algn="ctr"/>
              <a:endParaRPr sz="1350">
                <a:solidFill>
                  <a:schemeClr val="dk1"/>
                </a:solidFill>
                <a:latin typeface="Constantia"/>
                <a:ea typeface="Constantia"/>
                <a:cs typeface="Constantia"/>
                <a:sym typeface="Constantia"/>
              </a:endParaRPr>
            </a:p>
            <a:p>
              <a:pPr algn="ctr"/>
              <a:endParaRPr sz="1350">
                <a:solidFill>
                  <a:schemeClr val="dk1"/>
                </a:solidFill>
                <a:latin typeface="Constantia"/>
                <a:ea typeface="Constantia"/>
                <a:cs typeface="Constantia"/>
                <a:sym typeface="Constantia"/>
              </a:endParaRPr>
            </a:p>
          </p:txBody>
        </p:sp>
        <p:sp>
          <p:nvSpPr>
            <p:cNvPr id="218" name="Google Shape;218;p5"/>
            <p:cNvSpPr/>
            <p:nvPr/>
          </p:nvSpPr>
          <p:spPr>
            <a:xfrm>
              <a:off x="2895600" y="3733800"/>
              <a:ext cx="1219200" cy="609600"/>
            </a:xfrm>
            <a:prstGeom prst="rect">
              <a:avLst/>
            </a:prstGeom>
            <a:solidFill>
              <a:srgbClr val="7F7F7F"/>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200">
                  <a:solidFill>
                    <a:schemeClr val="lt1"/>
                  </a:solidFill>
                  <a:latin typeface="Constantia"/>
                  <a:ea typeface="Constantia"/>
                  <a:cs typeface="Constantia"/>
                  <a:sym typeface="Constantia"/>
                </a:rPr>
                <a:t>Static Contents</a:t>
              </a:r>
              <a:endParaRPr sz="1350"/>
            </a:p>
          </p:txBody>
        </p:sp>
      </p:grpSp>
      <p:sp>
        <p:nvSpPr>
          <p:cNvPr id="219" name="Google Shape;219;p5"/>
          <p:cNvSpPr txBox="1"/>
          <p:nvPr/>
        </p:nvSpPr>
        <p:spPr>
          <a:xfrm>
            <a:off x="3714750" y="1828800"/>
            <a:ext cx="1903310" cy="276969"/>
          </a:xfrm>
          <a:prstGeom prst="rect">
            <a:avLst/>
          </a:prstGeom>
          <a:noFill/>
          <a:ln>
            <a:noFill/>
          </a:ln>
        </p:spPr>
        <p:txBody>
          <a:bodyPr spcFirstLastPara="1" wrap="square" lIns="68569" tIns="34275" rIns="68569" bIns="34275" anchor="t" anchorCtr="0">
            <a:spAutoFit/>
          </a:bodyPr>
          <a:lstStyle/>
          <a:p>
            <a:r>
              <a:rPr lang="en-US" sz="1350">
                <a:solidFill>
                  <a:schemeClr val="dk1"/>
                </a:solidFill>
                <a:latin typeface="Constantia"/>
                <a:ea typeface="Constantia"/>
                <a:cs typeface="Constantia"/>
                <a:sym typeface="Constantia"/>
              </a:rPr>
              <a:t>Web Application Server</a:t>
            </a:r>
            <a:endParaRPr sz="1350"/>
          </a:p>
        </p:txBody>
      </p:sp>
      <p:sp>
        <p:nvSpPr>
          <p:cNvPr id="220" name="Google Shape;220;p5"/>
          <p:cNvSpPr/>
          <p:nvPr/>
        </p:nvSpPr>
        <p:spPr>
          <a:xfrm>
            <a:off x="1600200" y="3600450"/>
            <a:ext cx="1371600" cy="400050"/>
          </a:xfrm>
          <a:prstGeom prst="rect">
            <a:avLst/>
          </a:prstGeom>
          <a:solidFill>
            <a:srgbClr val="0C0C0C"/>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a:solidFill>
                  <a:schemeClr val="bg2"/>
                </a:solidFill>
                <a:latin typeface="Constantia"/>
                <a:ea typeface="Constantia"/>
                <a:cs typeface="Constantia"/>
                <a:sym typeface="Constantia"/>
              </a:rPr>
              <a:t>Browser Access Control (SOP) </a:t>
            </a:r>
            <a:endParaRPr sz="1350">
              <a:solidFill>
                <a:schemeClr val="bg2"/>
              </a:solidFill>
            </a:endParaRPr>
          </a:p>
        </p:txBody>
      </p:sp>
      <p:sp>
        <p:nvSpPr>
          <p:cNvPr id="221" name="Google Shape;221;p5"/>
          <p:cNvSpPr/>
          <p:nvPr/>
        </p:nvSpPr>
        <p:spPr>
          <a:xfrm>
            <a:off x="6343650" y="3371850"/>
            <a:ext cx="857250" cy="514350"/>
          </a:xfrm>
          <a:prstGeom prst="rect">
            <a:avLst/>
          </a:prstGeom>
          <a:solidFill>
            <a:schemeClr val="dk1"/>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dirty="0">
                <a:solidFill>
                  <a:schemeClr val="bg2"/>
                </a:solidFill>
                <a:latin typeface="Constantia"/>
                <a:ea typeface="Constantia"/>
                <a:cs typeface="Constantia"/>
                <a:sym typeface="Constantia"/>
              </a:rPr>
              <a:t>DB Access Control</a:t>
            </a:r>
            <a:endParaRPr sz="1350" dirty="0">
              <a:solidFill>
                <a:schemeClr val="bg2"/>
              </a:solidFill>
            </a:endParaRPr>
          </a:p>
        </p:txBody>
      </p:sp>
      <p:sp>
        <p:nvSpPr>
          <p:cNvPr id="222" name="Google Shape;222;p5"/>
          <p:cNvSpPr/>
          <p:nvPr/>
        </p:nvSpPr>
        <p:spPr>
          <a:xfrm>
            <a:off x="3200400" y="3657600"/>
            <a:ext cx="2800350" cy="342900"/>
          </a:xfrm>
          <a:prstGeom prst="rect">
            <a:avLst/>
          </a:prstGeom>
          <a:solidFill>
            <a:srgbClr val="0C0C0C"/>
          </a:solidFill>
          <a:ln w="25400" cap="flat" cmpd="sng">
            <a:solidFill>
              <a:srgbClr val="0A5190"/>
            </a:solidFill>
            <a:prstDash val="solid"/>
            <a:round/>
            <a:headEnd type="none" w="sm" len="sm"/>
            <a:tailEnd type="none" w="sm" len="sm"/>
          </a:ln>
        </p:spPr>
        <p:txBody>
          <a:bodyPr spcFirstLastPara="1" wrap="square" lIns="68569" tIns="34275" rIns="68569" bIns="34275" anchor="ctr" anchorCtr="0">
            <a:noAutofit/>
          </a:bodyPr>
          <a:lstStyle/>
          <a:p>
            <a:pPr algn="ctr"/>
            <a:r>
              <a:rPr lang="en-US" sz="1050" dirty="0">
                <a:solidFill>
                  <a:schemeClr val="bg2"/>
                </a:solidFill>
                <a:latin typeface="Constantia"/>
                <a:ea typeface="Constantia"/>
                <a:cs typeface="Constantia"/>
                <a:sym typeface="Constantia"/>
              </a:rPr>
              <a:t>Session + OS Access Control</a:t>
            </a:r>
            <a:endParaRPr sz="1350"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500"/>
                                        <p:tgtEl>
                                          <p:spTgt spid="221"/>
                                        </p:tgtEl>
                                      </p:cBhvr>
                                    </p:animEffect>
                                  </p:childTnLst>
                                </p:cTn>
                              </p:par>
                              <p:par>
                                <p:cTn id="11" presetID="10" presetClass="entr" presetSubtype="0" fill="hold" nodeType="withEffect">
                                  <p:stCondLst>
                                    <p:cond delay="0"/>
                                  </p:stCondLst>
                                  <p:childTnLst>
                                    <p:set>
                                      <p:cBhvr>
                                        <p:cTn id="12" dur="1" fill="hold">
                                          <p:stCondLst>
                                            <p:cond delay="0"/>
                                          </p:stCondLst>
                                        </p:cTn>
                                        <p:tgtEl>
                                          <p:spTgt spid="222"/>
                                        </p:tgtEl>
                                        <p:attrNameLst>
                                          <p:attrName>style.visibility</p:attrName>
                                        </p:attrNameLst>
                                      </p:cBhvr>
                                      <p:to>
                                        <p:strVal val="visible"/>
                                      </p:to>
                                    </p:set>
                                    <p:animEffect transition="in" filter="fade">
                                      <p:cBhvr>
                                        <p:cTn id="13"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Zocdoc Theme">
      <a:dk1>
        <a:srgbClr val="00234B"/>
      </a:dk1>
      <a:lt1>
        <a:srgbClr val="00234B"/>
      </a:lt1>
      <a:dk2>
        <a:srgbClr val="878791"/>
      </a:dk2>
      <a:lt2>
        <a:srgbClr val="FFFFFF"/>
      </a:lt2>
      <a:accent1>
        <a:srgbClr val="00234B"/>
      </a:accent1>
      <a:accent2>
        <a:srgbClr val="FFF04B"/>
      </a:accent2>
      <a:accent3>
        <a:srgbClr val="878791"/>
      </a:accent3>
      <a:accent4>
        <a:srgbClr val="00E6AF"/>
      </a:accent4>
      <a:accent5>
        <a:srgbClr val="878791"/>
      </a:accent5>
      <a:accent6>
        <a:srgbClr val="C382FF"/>
      </a:accent6>
      <a:hlink>
        <a:srgbClr val="28D7FA"/>
      </a:hlink>
      <a:folHlink>
        <a:srgbClr val="28D7FA"/>
      </a:folHlink>
    </a:clrScheme>
    <a:fontScheme name="Zocdoc Fonts">
      <a:majorFont>
        <a:latin typeface="Sharp Sans No1 Bold"/>
        <a:ea typeface=""/>
        <a:cs typeface=""/>
      </a:majorFont>
      <a:minorFont>
        <a:latin typeface="Kievit Slab Off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F72B738F-809F-4D75-8BC0-F613B420A9D3}" vid="{CC0656AC-4440-44EB-A49D-3EDA6810C9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Zocdoc Theme">
    <a:dk1>
      <a:srgbClr val="00234B"/>
    </a:dk1>
    <a:lt1>
      <a:srgbClr val="00234B"/>
    </a:lt1>
    <a:dk2>
      <a:srgbClr val="878791"/>
    </a:dk2>
    <a:lt2>
      <a:srgbClr val="FFFFFF"/>
    </a:lt2>
    <a:accent1>
      <a:srgbClr val="00234B"/>
    </a:accent1>
    <a:accent2>
      <a:srgbClr val="FFF04B"/>
    </a:accent2>
    <a:accent3>
      <a:srgbClr val="878791"/>
    </a:accent3>
    <a:accent4>
      <a:srgbClr val="00E6AF"/>
    </a:accent4>
    <a:accent5>
      <a:srgbClr val="878791"/>
    </a:accent5>
    <a:accent6>
      <a:srgbClr val="C382FF"/>
    </a:accent6>
    <a:hlink>
      <a:srgbClr val="28D7FA"/>
    </a:hlink>
    <a:folHlink>
      <a:srgbClr val="28D7FA"/>
    </a:folHlink>
  </a:clrScheme>
</a:themeOverride>
</file>

<file path=ppt/theme/themeOverride2.xml><?xml version="1.0" encoding="utf-8"?>
<a:themeOverride xmlns:a="http://schemas.openxmlformats.org/drawingml/2006/main">
  <a:clrScheme name="Zocdoc Theme">
    <a:dk1>
      <a:srgbClr val="00234B"/>
    </a:dk1>
    <a:lt1>
      <a:srgbClr val="00234B"/>
    </a:lt1>
    <a:dk2>
      <a:srgbClr val="878791"/>
    </a:dk2>
    <a:lt2>
      <a:srgbClr val="FFFFFF"/>
    </a:lt2>
    <a:accent1>
      <a:srgbClr val="00234B"/>
    </a:accent1>
    <a:accent2>
      <a:srgbClr val="FFF04B"/>
    </a:accent2>
    <a:accent3>
      <a:srgbClr val="878791"/>
    </a:accent3>
    <a:accent4>
      <a:srgbClr val="00E6AF"/>
    </a:accent4>
    <a:accent5>
      <a:srgbClr val="878791"/>
    </a:accent5>
    <a:accent6>
      <a:srgbClr val="C382FF"/>
    </a:accent6>
    <a:hlink>
      <a:srgbClr val="28D7FA"/>
    </a:hlink>
    <a:folHlink>
      <a:srgbClr val="28D7FA"/>
    </a:folHlink>
  </a:clrScheme>
</a:themeOverride>
</file>

<file path=docProps/app.xml><?xml version="1.0" encoding="utf-8"?>
<Properties xmlns="http://schemas.openxmlformats.org/officeDocument/2006/extended-properties" xmlns:vt="http://schemas.openxmlformats.org/officeDocument/2006/docPropsVTypes">
  <Template/>
  <TotalTime>5654</TotalTime>
  <Words>755</Words>
  <Application>Microsoft Macintosh PowerPoint</Application>
  <PresentationFormat>On-screen Show (16:9)</PresentationFormat>
  <Paragraphs>205</Paragraphs>
  <Slides>18</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Avenir Medium</vt:lpstr>
      <vt:lpstr>Calibri</vt:lpstr>
      <vt:lpstr>Constantia</vt:lpstr>
      <vt:lpstr>Kievit Slab Offc Book</vt:lpstr>
      <vt:lpstr>Noto Sans Symbols</vt:lpstr>
      <vt:lpstr>Sharp Sans No1 Bold</vt:lpstr>
      <vt:lpstr>Sharp Sans No1 Medium</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Access Control Systems</vt:lpstr>
      <vt:lpstr>Same Origin Policy (SOP)</vt:lpstr>
      <vt:lpstr>Same-Session Policy</vt:lpstr>
      <vt:lpstr>Problems of SOP and SSP</vt:lpstr>
      <vt:lpstr>Application-Specific Logic</vt:lpstr>
      <vt:lpstr>Inadequate Access Control</vt:lpstr>
      <vt:lpstr>Build Better Access Control</vt:lpstr>
      <vt:lpstr>The Benefit</vt:lpstr>
      <vt:lpstr>Security Engineering Principles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Suved Adkar</dc:creator>
  <cp:lastModifiedBy>Brian Lozada </cp:lastModifiedBy>
  <cp:revision>133</cp:revision>
  <cp:lastPrinted>2016-03-17T16:16:46Z</cp:lastPrinted>
  <dcterms:created xsi:type="dcterms:W3CDTF">2017-06-05T18:43:00Z</dcterms:created>
  <dcterms:modified xsi:type="dcterms:W3CDTF">2024-01-24T16:58:02Z</dcterms:modified>
</cp:coreProperties>
</file>