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938950" cy="9236075"/>
  <p:embeddedFontLst>
    <p:embeddedFont>
      <p:font typeface="Libre Franklin Medium"/>
      <p:regular r:id="rId34"/>
      <p:bold r:id="rId35"/>
      <p:italic r:id="rId36"/>
      <p:boldItalic r:id="rId37"/>
    </p:embeddedFont>
    <p:embeddedFont>
      <p:font typeface="Noto Sans Symbols"/>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A4A3A4"/>
          </p15:clr>
        </p15:guide>
        <p15:guide id="2" orient="horz" pos="1620">
          <p15:clr>
            <a:srgbClr val="A4A3A4"/>
          </p15:clr>
        </p15:guide>
      </p15:sldGuideLst>
    </p:ext>
    <p:ext uri="http://customooxmlschemas.google.com/">
      <go:slidesCustomData xmlns:go="http://customooxmlschemas.google.com/" r:id="rId40" roundtripDataSignature="AMtx7mixQA24LNhHE1fMxyqCoHSK2LBt8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C9355E-6C9B-4E01-8328-52E6A6D365AF}">
  <a:tblStyle styleId="{CCC9355E-6C9B-4E01-8328-52E6A6D365A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119FE5B-1D7D-427D-BEA3-DAFCAD40CA71}" styleName="Table_1">
    <a:wholeTbl>
      <a:tcTxStyle b="off" i="off">
        <a:font>
          <a:latin typeface="Kievit Slab Offc Book"/>
          <a:ea typeface="Kievit Slab Offc Book"/>
          <a:cs typeface="Kievit Slab Offc Book"/>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 pos="1620" orient="horz"/>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LibreFranklinMedium-bold.fntdata"/><Relationship Id="rId12" Type="http://schemas.openxmlformats.org/officeDocument/2006/relationships/slide" Target="slides/slide6.xml"/><Relationship Id="rId34" Type="http://schemas.openxmlformats.org/officeDocument/2006/relationships/font" Target="fonts/LibreFranklinMedium-regular.fntdata"/><Relationship Id="rId15" Type="http://schemas.openxmlformats.org/officeDocument/2006/relationships/slide" Target="slides/slide9.xml"/><Relationship Id="rId37" Type="http://schemas.openxmlformats.org/officeDocument/2006/relationships/font" Target="fonts/LibreFranklinMedium-boldItalic.fntdata"/><Relationship Id="rId14" Type="http://schemas.openxmlformats.org/officeDocument/2006/relationships/slide" Target="slides/slide8.xml"/><Relationship Id="rId36" Type="http://schemas.openxmlformats.org/officeDocument/2006/relationships/font" Target="fonts/LibreFranklinMedium-italic.fntdata"/><Relationship Id="rId17" Type="http://schemas.openxmlformats.org/officeDocument/2006/relationships/slide" Target="slides/slide11.xml"/><Relationship Id="rId39" Type="http://schemas.openxmlformats.org/officeDocument/2006/relationships/font" Target="fonts/NotoSansSymbols-bold.fntdata"/><Relationship Id="rId16" Type="http://schemas.openxmlformats.org/officeDocument/2006/relationships/slide" Target="slides/slide10.xml"/><Relationship Id="rId38" Type="http://schemas.openxmlformats.org/officeDocument/2006/relationships/font" Target="fonts/NotoSansSymbols-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06884" cy="463408"/>
          </a:xfrm>
          <a:prstGeom prst="rect">
            <a:avLst/>
          </a:prstGeom>
          <a:noFill/>
          <a:ln>
            <a:noFill/>
          </a:ln>
        </p:spPr>
        <p:txBody>
          <a:bodyPr anchorCtr="0" anchor="t" bIns="46200" lIns="92425" spcFirstLastPara="1" rIns="92425" wrap="square" tIns="462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30473" y="0"/>
            <a:ext cx="3006884" cy="463408"/>
          </a:xfrm>
          <a:prstGeom prst="rect">
            <a:avLst/>
          </a:prstGeom>
          <a:noFill/>
          <a:ln>
            <a:noFill/>
          </a:ln>
        </p:spPr>
        <p:txBody>
          <a:bodyPr anchorCtr="0" anchor="t" bIns="46200" lIns="92425" spcFirstLastPara="1" rIns="92425" wrap="square" tIns="462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98500" y="1154113"/>
            <a:ext cx="5541963" cy="31178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93897" y="4444861"/>
            <a:ext cx="5551170" cy="3636705"/>
          </a:xfrm>
          <a:prstGeom prst="rect">
            <a:avLst/>
          </a:prstGeom>
          <a:noFill/>
          <a:ln>
            <a:noFill/>
          </a:ln>
        </p:spPr>
        <p:txBody>
          <a:bodyPr anchorCtr="0" anchor="t" bIns="46200" lIns="92425" spcFirstLastPara="1" rIns="92425" wrap="square" tIns="46200">
            <a:noAutofit/>
          </a:bodyPr>
          <a:lstStyle>
            <a:lvl1pPr indent="-228600" lvl="0" marL="457200" marR="0" rtl="0" algn="l">
              <a:spcBef>
                <a:spcPts val="0"/>
              </a:spcBef>
              <a:spcAft>
                <a:spcPts val="0"/>
              </a:spcAft>
              <a:buSzPts val="1400"/>
              <a:buNone/>
              <a:defRPr b="0" i="0" sz="9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9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9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9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9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772669"/>
            <a:ext cx="3006884" cy="463407"/>
          </a:xfrm>
          <a:prstGeom prst="rect">
            <a:avLst/>
          </a:prstGeom>
          <a:noFill/>
          <a:ln>
            <a:noFill/>
          </a:ln>
        </p:spPr>
        <p:txBody>
          <a:bodyPr anchorCtr="0" anchor="b" bIns="46200" lIns="92425" spcFirstLastPara="1" rIns="92425" wrap="square" tIns="462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30473" y="8772669"/>
            <a:ext cx="3006884" cy="463407"/>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notes"/>
          <p:cNvSpPr txBox="1"/>
          <p:nvPr>
            <p:ph idx="1" type="body"/>
          </p:nvPr>
        </p:nvSpPr>
        <p:spPr>
          <a:xfrm>
            <a:off x="693897" y="4444861"/>
            <a:ext cx="5551170" cy="3636705"/>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119" name="Google Shape;119;p1:notes"/>
          <p:cNvSpPr/>
          <p:nvPr>
            <p:ph idx="2" type="sldImg"/>
          </p:nvPr>
        </p:nvSpPr>
        <p:spPr>
          <a:xfrm>
            <a:off x="698500" y="1154113"/>
            <a:ext cx="5541963" cy="311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txBox="1"/>
          <p:nvPr>
            <p:ph idx="1" type="body"/>
          </p:nvPr>
        </p:nvSpPr>
        <p:spPr>
          <a:xfrm>
            <a:off x="693897" y="4444861"/>
            <a:ext cx="5551170" cy="3636705"/>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203" name="Google Shape;203;p11:notes"/>
          <p:cNvSpPr/>
          <p:nvPr>
            <p:ph idx="2" type="sldImg"/>
          </p:nvPr>
        </p:nvSpPr>
        <p:spPr>
          <a:xfrm>
            <a:off x="698500" y="1154113"/>
            <a:ext cx="5541963" cy="311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93897" y="4444861"/>
            <a:ext cx="5551170" cy="3636705"/>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698500" y="1154113"/>
            <a:ext cx="5541963" cy="311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693897" y="4444861"/>
            <a:ext cx="5551170" cy="3636705"/>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217" name="Google Shape;217;p13:notes"/>
          <p:cNvSpPr/>
          <p:nvPr>
            <p:ph idx="2" type="sldImg"/>
          </p:nvPr>
        </p:nvSpPr>
        <p:spPr>
          <a:xfrm>
            <a:off x="698500" y="1154113"/>
            <a:ext cx="5541963" cy="311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4:notes"/>
          <p:cNvSpPr txBox="1"/>
          <p:nvPr>
            <p:ph idx="1" type="body"/>
          </p:nvPr>
        </p:nvSpPr>
        <p:spPr>
          <a:xfrm>
            <a:off x="693897" y="4444861"/>
            <a:ext cx="5551170" cy="3636705"/>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230" name="Google Shape;230;p14:notes"/>
          <p:cNvSpPr/>
          <p:nvPr>
            <p:ph idx="2" type="sldImg"/>
          </p:nvPr>
        </p:nvSpPr>
        <p:spPr>
          <a:xfrm>
            <a:off x="698500" y="1154113"/>
            <a:ext cx="5541963" cy="311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5:notes"/>
          <p:cNvSpPr txBox="1"/>
          <p:nvPr>
            <p:ph idx="12" type="sldNum"/>
          </p:nvPr>
        </p:nvSpPr>
        <p:spPr>
          <a:xfrm>
            <a:off x="3930473" y="8772669"/>
            <a:ext cx="3006884" cy="463407"/>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237" name="Google Shape;237;p15:notes"/>
          <p:cNvSpPr/>
          <p:nvPr>
            <p:ph idx="2" type="sldImg"/>
          </p:nvPr>
        </p:nvSpPr>
        <p:spPr>
          <a:xfrm>
            <a:off x="698500" y="1154113"/>
            <a:ext cx="5541963" cy="3117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8" name="Google Shape;238;p15:notes"/>
          <p:cNvSpPr txBox="1"/>
          <p:nvPr>
            <p:ph idx="1" type="body"/>
          </p:nvPr>
        </p:nvSpPr>
        <p:spPr>
          <a:xfrm>
            <a:off x="693897" y="4444861"/>
            <a:ext cx="5551170" cy="3636705"/>
          </a:xfrm>
          <a:prstGeom prst="rect">
            <a:avLst/>
          </a:prstGeom>
          <a:noFill/>
          <a:ln>
            <a:noFill/>
          </a:ln>
        </p:spPr>
        <p:txBody>
          <a:bodyPr anchorCtr="0" anchor="t" bIns="46200" lIns="92425" spcFirstLastPara="1" rIns="92425" wrap="square" tIns="46200">
            <a:noAutofit/>
          </a:bodyPr>
          <a:lstStyle/>
          <a:p>
            <a:pPr indent="-57150" lvl="0" marL="0" rtl="0" algn="l">
              <a:spcBef>
                <a:spcPts val="0"/>
              </a:spcBef>
              <a:spcAft>
                <a:spcPts val="0"/>
              </a:spcAft>
              <a:buClr>
                <a:schemeClr val="dk1"/>
              </a:buClr>
              <a:buSzPts val="900"/>
              <a:buFont typeface="Arial"/>
              <a:buChar char="•"/>
            </a:pPr>
            <a:r>
              <a:rPr lang="en-US"/>
              <a:t>A good way to structure thinking about threat identfication is to think of the big three threat categories: threats against the network, threats against the host, and threats against the application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6:notes"/>
          <p:cNvSpPr txBox="1"/>
          <p:nvPr>
            <p:ph idx="12" type="sldNum"/>
          </p:nvPr>
        </p:nvSpPr>
        <p:spPr>
          <a:xfrm>
            <a:off x="3930473" y="8772669"/>
            <a:ext cx="3006884" cy="463407"/>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245" name="Google Shape;245;p16:notes"/>
          <p:cNvSpPr/>
          <p:nvPr>
            <p:ph idx="2" type="sldImg"/>
          </p:nvPr>
        </p:nvSpPr>
        <p:spPr>
          <a:xfrm>
            <a:off x="698500" y="1154113"/>
            <a:ext cx="5541963" cy="3117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6" name="Google Shape;246;p16:notes"/>
          <p:cNvSpPr txBox="1"/>
          <p:nvPr>
            <p:ph idx="1" type="body"/>
          </p:nvPr>
        </p:nvSpPr>
        <p:spPr>
          <a:xfrm>
            <a:off x="693897" y="4444861"/>
            <a:ext cx="5551170" cy="3636705"/>
          </a:xfrm>
          <a:prstGeom prst="rect">
            <a:avLst/>
          </a:prstGeom>
          <a:noFill/>
          <a:ln>
            <a:noFill/>
          </a:ln>
        </p:spPr>
        <p:txBody>
          <a:bodyPr anchorCtr="0" anchor="t" bIns="46200" lIns="92425" spcFirstLastPara="1" rIns="92425" wrap="square" tIns="46200">
            <a:noAutofit/>
          </a:bodyPr>
          <a:lstStyle/>
          <a:p>
            <a:pPr indent="-57150" lvl="0" marL="0" rtl="0" algn="l">
              <a:spcBef>
                <a:spcPts val="0"/>
              </a:spcBef>
              <a:spcAft>
                <a:spcPts val="0"/>
              </a:spcAft>
              <a:buClr>
                <a:schemeClr val="dk1"/>
              </a:buClr>
              <a:buSzPts val="900"/>
              <a:buFont typeface="Arial"/>
              <a:buChar char="•"/>
            </a:pPr>
            <a:r>
              <a:rPr lang="en-US"/>
              <a:t>Countermeasures are discussed in session 3; countermeasures are included here simply for completeness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7:notes"/>
          <p:cNvSpPr txBox="1"/>
          <p:nvPr>
            <p:ph idx="12" type="sldNum"/>
          </p:nvPr>
        </p:nvSpPr>
        <p:spPr>
          <a:xfrm>
            <a:off x="3930473" y="8772669"/>
            <a:ext cx="3006884" cy="463407"/>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255" name="Google Shape;255;p17:notes"/>
          <p:cNvSpPr/>
          <p:nvPr>
            <p:ph idx="2" type="sldImg"/>
          </p:nvPr>
        </p:nvSpPr>
        <p:spPr>
          <a:xfrm>
            <a:off x="698500" y="1154113"/>
            <a:ext cx="5541963" cy="3117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6" name="Google Shape;256;p17:notes"/>
          <p:cNvSpPr txBox="1"/>
          <p:nvPr>
            <p:ph idx="1" type="body"/>
          </p:nvPr>
        </p:nvSpPr>
        <p:spPr>
          <a:xfrm>
            <a:off x="693897" y="4444861"/>
            <a:ext cx="5551170" cy="3636705"/>
          </a:xfrm>
          <a:prstGeom prst="rect">
            <a:avLst/>
          </a:prstGeom>
          <a:noFill/>
          <a:ln>
            <a:noFill/>
          </a:ln>
        </p:spPr>
        <p:txBody>
          <a:bodyPr anchorCtr="0" anchor="t" bIns="46200" lIns="92425" spcFirstLastPara="1" rIns="92425" wrap="square" tIns="46200">
            <a:noAutofit/>
          </a:bodyPr>
          <a:lstStyle/>
          <a:p>
            <a:pPr indent="-57150" lvl="0" marL="0" rtl="0" algn="l">
              <a:spcBef>
                <a:spcPts val="0"/>
              </a:spcBef>
              <a:spcAft>
                <a:spcPts val="0"/>
              </a:spcAft>
              <a:buClr>
                <a:schemeClr val="dk1"/>
              </a:buClr>
              <a:buSzPts val="900"/>
              <a:buFont typeface="Arial"/>
              <a:buChar char="•"/>
            </a:pPr>
            <a:r>
              <a:rPr lang="en-US"/>
              <a:t>Simple model does not directly take into account factors such as whether the attack requires a timing window (e.g., the fact that a stolen authentication cookie is valid for a finite period of time)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8:notes"/>
          <p:cNvSpPr txBox="1"/>
          <p:nvPr>
            <p:ph idx="1" type="body"/>
          </p:nvPr>
        </p:nvSpPr>
        <p:spPr>
          <a:xfrm>
            <a:off x="693897" y="4444861"/>
            <a:ext cx="5551170" cy="3636705"/>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268" name="Google Shape;268;p18:notes"/>
          <p:cNvSpPr/>
          <p:nvPr>
            <p:ph idx="2" type="sldImg"/>
          </p:nvPr>
        </p:nvSpPr>
        <p:spPr>
          <a:xfrm>
            <a:off x="698500" y="1154113"/>
            <a:ext cx="5541963" cy="311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9:notes"/>
          <p:cNvSpPr txBox="1"/>
          <p:nvPr>
            <p:ph idx="1" type="body"/>
          </p:nvPr>
        </p:nvSpPr>
        <p:spPr>
          <a:xfrm>
            <a:off x="693897" y="4444861"/>
            <a:ext cx="5551170" cy="3636705"/>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292" name="Google Shape;292;p19:notes"/>
          <p:cNvSpPr/>
          <p:nvPr>
            <p:ph idx="2" type="sldImg"/>
          </p:nvPr>
        </p:nvSpPr>
        <p:spPr>
          <a:xfrm>
            <a:off x="698500" y="1154113"/>
            <a:ext cx="5541963" cy="311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0:notes"/>
          <p:cNvSpPr txBox="1"/>
          <p:nvPr>
            <p:ph idx="1" type="body"/>
          </p:nvPr>
        </p:nvSpPr>
        <p:spPr>
          <a:xfrm>
            <a:off x="693897" y="4444861"/>
            <a:ext cx="5551170" cy="3636705"/>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309" name="Google Shape;309;p20:notes"/>
          <p:cNvSpPr/>
          <p:nvPr>
            <p:ph idx="2" type="sldImg"/>
          </p:nvPr>
        </p:nvSpPr>
        <p:spPr>
          <a:xfrm>
            <a:off x="698500" y="1154113"/>
            <a:ext cx="5541963" cy="311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2:notes"/>
          <p:cNvSpPr/>
          <p:nvPr>
            <p:ph idx="2" type="sldImg"/>
          </p:nvPr>
        </p:nvSpPr>
        <p:spPr>
          <a:xfrm>
            <a:off x="698500" y="1154113"/>
            <a:ext cx="5541963" cy="31178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2:notes"/>
          <p:cNvSpPr txBox="1"/>
          <p:nvPr>
            <p:ph idx="1" type="body"/>
          </p:nvPr>
        </p:nvSpPr>
        <p:spPr>
          <a:xfrm>
            <a:off x="693897" y="4444861"/>
            <a:ext cx="5551170" cy="3636705"/>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128" name="Google Shape;128;p2:notes"/>
          <p:cNvSpPr txBox="1"/>
          <p:nvPr>
            <p:ph idx="12" type="sldNum"/>
          </p:nvPr>
        </p:nvSpPr>
        <p:spPr>
          <a:xfrm>
            <a:off x="3930473" y="8772669"/>
            <a:ext cx="3006884" cy="463407"/>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1:notes"/>
          <p:cNvSpPr txBox="1"/>
          <p:nvPr>
            <p:ph idx="1" type="body"/>
          </p:nvPr>
        </p:nvSpPr>
        <p:spPr>
          <a:xfrm>
            <a:off x="693897" y="4444861"/>
            <a:ext cx="5551170" cy="3636705"/>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315" name="Google Shape;315;p21:notes"/>
          <p:cNvSpPr/>
          <p:nvPr>
            <p:ph idx="2" type="sldImg"/>
          </p:nvPr>
        </p:nvSpPr>
        <p:spPr>
          <a:xfrm>
            <a:off x="698500" y="1154113"/>
            <a:ext cx="5541963" cy="311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2:notes"/>
          <p:cNvSpPr txBox="1"/>
          <p:nvPr>
            <p:ph idx="1" type="body"/>
          </p:nvPr>
        </p:nvSpPr>
        <p:spPr>
          <a:xfrm>
            <a:off x="693897" y="4444861"/>
            <a:ext cx="5551170" cy="3636705"/>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321" name="Google Shape;321;p22:notes"/>
          <p:cNvSpPr/>
          <p:nvPr>
            <p:ph idx="2" type="sldImg"/>
          </p:nvPr>
        </p:nvSpPr>
        <p:spPr>
          <a:xfrm>
            <a:off x="698500" y="1154113"/>
            <a:ext cx="5541963" cy="311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3:notes"/>
          <p:cNvSpPr txBox="1"/>
          <p:nvPr>
            <p:ph idx="1" type="body"/>
          </p:nvPr>
        </p:nvSpPr>
        <p:spPr>
          <a:xfrm>
            <a:off x="693897" y="4444861"/>
            <a:ext cx="5551170" cy="3636705"/>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327" name="Google Shape;327;p23:notes"/>
          <p:cNvSpPr/>
          <p:nvPr>
            <p:ph idx="2" type="sldImg"/>
          </p:nvPr>
        </p:nvSpPr>
        <p:spPr>
          <a:xfrm>
            <a:off x="698500" y="1154113"/>
            <a:ext cx="5541963" cy="311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4:notes"/>
          <p:cNvSpPr txBox="1"/>
          <p:nvPr>
            <p:ph idx="1" type="body"/>
          </p:nvPr>
        </p:nvSpPr>
        <p:spPr>
          <a:xfrm>
            <a:off x="693897" y="4444861"/>
            <a:ext cx="5551170" cy="3636705"/>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348" name="Google Shape;348;p24:notes"/>
          <p:cNvSpPr/>
          <p:nvPr>
            <p:ph idx="2" type="sldImg"/>
          </p:nvPr>
        </p:nvSpPr>
        <p:spPr>
          <a:xfrm>
            <a:off x="698500" y="1154113"/>
            <a:ext cx="5541963" cy="311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5:notes"/>
          <p:cNvSpPr txBox="1"/>
          <p:nvPr>
            <p:ph idx="1" type="body"/>
          </p:nvPr>
        </p:nvSpPr>
        <p:spPr>
          <a:xfrm>
            <a:off x="693897" y="4444861"/>
            <a:ext cx="5551170" cy="3636705"/>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354" name="Google Shape;354;p25:notes"/>
          <p:cNvSpPr/>
          <p:nvPr>
            <p:ph idx="2" type="sldImg"/>
          </p:nvPr>
        </p:nvSpPr>
        <p:spPr>
          <a:xfrm>
            <a:off x="698500" y="1154113"/>
            <a:ext cx="5541963" cy="311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6:notes"/>
          <p:cNvSpPr txBox="1"/>
          <p:nvPr>
            <p:ph idx="1" type="body"/>
          </p:nvPr>
        </p:nvSpPr>
        <p:spPr>
          <a:xfrm>
            <a:off x="693897" y="4444861"/>
            <a:ext cx="5551170" cy="3636705"/>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360" name="Google Shape;360;p26:notes"/>
          <p:cNvSpPr/>
          <p:nvPr>
            <p:ph idx="2" type="sldImg"/>
          </p:nvPr>
        </p:nvSpPr>
        <p:spPr>
          <a:xfrm>
            <a:off x="698500" y="1154113"/>
            <a:ext cx="5541963" cy="311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7:notes"/>
          <p:cNvSpPr txBox="1"/>
          <p:nvPr>
            <p:ph idx="1" type="body"/>
          </p:nvPr>
        </p:nvSpPr>
        <p:spPr>
          <a:xfrm>
            <a:off x="693897" y="4444861"/>
            <a:ext cx="5551170" cy="3636705"/>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366" name="Google Shape;366;p27:notes"/>
          <p:cNvSpPr/>
          <p:nvPr>
            <p:ph idx="2" type="sldImg"/>
          </p:nvPr>
        </p:nvSpPr>
        <p:spPr>
          <a:xfrm>
            <a:off x="698500" y="1154113"/>
            <a:ext cx="5541963" cy="311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8:notes"/>
          <p:cNvSpPr txBox="1"/>
          <p:nvPr>
            <p:ph idx="1" type="body"/>
          </p:nvPr>
        </p:nvSpPr>
        <p:spPr>
          <a:xfrm>
            <a:off x="693897" y="4444861"/>
            <a:ext cx="5551170" cy="3636705"/>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372" name="Google Shape;372;p28:notes"/>
          <p:cNvSpPr/>
          <p:nvPr>
            <p:ph idx="2" type="sldImg"/>
          </p:nvPr>
        </p:nvSpPr>
        <p:spPr>
          <a:xfrm>
            <a:off x="698500" y="1154113"/>
            <a:ext cx="5541963" cy="311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93897" y="4444861"/>
            <a:ext cx="5551170" cy="3636705"/>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136" name="Google Shape;136;p4:notes"/>
          <p:cNvSpPr/>
          <p:nvPr>
            <p:ph idx="2" type="sldImg"/>
          </p:nvPr>
        </p:nvSpPr>
        <p:spPr>
          <a:xfrm>
            <a:off x="698500" y="1154113"/>
            <a:ext cx="5541963" cy="311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93897" y="4444861"/>
            <a:ext cx="5551170" cy="3636705"/>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142" name="Google Shape;142;p5:notes"/>
          <p:cNvSpPr/>
          <p:nvPr>
            <p:ph idx="2" type="sldImg"/>
          </p:nvPr>
        </p:nvSpPr>
        <p:spPr>
          <a:xfrm>
            <a:off x="698500" y="1154113"/>
            <a:ext cx="5541963" cy="311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93897" y="4444861"/>
            <a:ext cx="5551170" cy="3636705"/>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698500" y="1154113"/>
            <a:ext cx="5541963" cy="311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93897" y="4444861"/>
            <a:ext cx="5551170" cy="3636705"/>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165" name="Google Shape;165;p7:notes"/>
          <p:cNvSpPr/>
          <p:nvPr>
            <p:ph idx="2" type="sldImg"/>
          </p:nvPr>
        </p:nvSpPr>
        <p:spPr>
          <a:xfrm>
            <a:off x="698500" y="1154113"/>
            <a:ext cx="5541963" cy="311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693897" y="4444861"/>
            <a:ext cx="5551170" cy="3636705"/>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171" name="Google Shape;171;p8:notes"/>
          <p:cNvSpPr/>
          <p:nvPr>
            <p:ph idx="2" type="sldImg"/>
          </p:nvPr>
        </p:nvSpPr>
        <p:spPr>
          <a:xfrm>
            <a:off x="698500" y="1154113"/>
            <a:ext cx="5541963" cy="311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693897" y="4444861"/>
            <a:ext cx="5551170" cy="3636705"/>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698500" y="1154113"/>
            <a:ext cx="5541963" cy="311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ph idx="12" type="sldNum"/>
          </p:nvPr>
        </p:nvSpPr>
        <p:spPr>
          <a:xfrm>
            <a:off x="3930473" y="8772669"/>
            <a:ext cx="3006884" cy="463407"/>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183" name="Google Shape;183;p10:notes"/>
          <p:cNvSpPr/>
          <p:nvPr>
            <p:ph idx="2" type="sldImg"/>
          </p:nvPr>
        </p:nvSpPr>
        <p:spPr>
          <a:xfrm>
            <a:off x="698500" y="1154113"/>
            <a:ext cx="5541963" cy="3117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10:notes"/>
          <p:cNvSpPr txBox="1"/>
          <p:nvPr>
            <p:ph idx="1" type="body"/>
          </p:nvPr>
        </p:nvSpPr>
        <p:spPr>
          <a:xfrm>
            <a:off x="693897" y="4444861"/>
            <a:ext cx="5551170" cy="3636705"/>
          </a:xfrm>
          <a:prstGeom prst="rect">
            <a:avLst/>
          </a:prstGeom>
          <a:noFill/>
          <a:ln>
            <a:noFill/>
          </a:ln>
        </p:spPr>
        <p:txBody>
          <a:bodyPr anchorCtr="0" anchor="t" bIns="46200" lIns="92425" spcFirstLastPara="1" rIns="92425" wrap="square" tIns="46200">
            <a:noAutofit/>
          </a:bodyPr>
          <a:lstStyle/>
          <a:p>
            <a:pPr indent="-57150" lvl="0" marL="0" rtl="0" algn="l">
              <a:spcBef>
                <a:spcPts val="0"/>
              </a:spcBef>
              <a:spcAft>
                <a:spcPts val="0"/>
              </a:spcAft>
              <a:buClr>
                <a:schemeClr val="dk1"/>
              </a:buClr>
              <a:buSzPts val="900"/>
              <a:buFont typeface="Arial"/>
              <a:buChar char="•"/>
            </a:pPr>
            <a:r>
              <a:rPr lang="en-US"/>
              <a:t>Identify assets: What is it you want to protect?</a:t>
            </a:r>
            <a:endParaRPr/>
          </a:p>
          <a:p>
            <a:pPr indent="-57150" lvl="0" marL="0" rtl="0" algn="l">
              <a:spcBef>
                <a:spcPts val="0"/>
              </a:spcBef>
              <a:spcAft>
                <a:spcPts val="0"/>
              </a:spcAft>
              <a:buClr>
                <a:schemeClr val="dk1"/>
              </a:buClr>
              <a:buSzPts val="900"/>
              <a:buFont typeface="Arial"/>
              <a:buChar char="•"/>
            </a:pPr>
            <a:r>
              <a:rPr lang="en-US"/>
              <a:t>Document architecture: Diagram the application, paying particular attention to subsystems, trust boundaries, and data flow</a:t>
            </a:r>
            <a:endParaRPr/>
          </a:p>
          <a:p>
            <a:pPr indent="-57150" lvl="0" marL="0" rtl="0" algn="l">
              <a:spcBef>
                <a:spcPts val="0"/>
              </a:spcBef>
              <a:spcAft>
                <a:spcPts val="0"/>
              </a:spcAft>
              <a:buClr>
                <a:schemeClr val="dk1"/>
              </a:buClr>
              <a:buSzPts val="900"/>
              <a:buFont typeface="Arial"/>
              <a:buChar char="•"/>
            </a:pPr>
            <a:r>
              <a:rPr lang="en-US"/>
              <a:t>Decompose application: Create a security profile to help identify vulnerabilities</a:t>
            </a:r>
            <a:endParaRPr/>
          </a:p>
          <a:p>
            <a:pPr indent="-57150" lvl="0" marL="0" rtl="0" algn="l">
              <a:spcBef>
                <a:spcPts val="0"/>
              </a:spcBef>
              <a:spcAft>
                <a:spcPts val="0"/>
              </a:spcAft>
              <a:buClr>
                <a:schemeClr val="dk1"/>
              </a:buClr>
              <a:buSzPts val="900"/>
              <a:buFont typeface="Arial"/>
              <a:buChar char="•"/>
            </a:pPr>
            <a:r>
              <a:rPr lang="en-US"/>
              <a:t>Identify threats: Think like an attacker: How can I break this app? How can I exploit its vulnerabilities?</a:t>
            </a:r>
            <a:endParaRPr/>
          </a:p>
          <a:p>
            <a:pPr indent="-57150" lvl="0" marL="0" rtl="0" algn="l">
              <a:spcBef>
                <a:spcPts val="0"/>
              </a:spcBef>
              <a:spcAft>
                <a:spcPts val="0"/>
              </a:spcAft>
              <a:buClr>
                <a:schemeClr val="dk1"/>
              </a:buClr>
              <a:buSzPts val="900"/>
              <a:buFont typeface="Arial"/>
              <a:buChar char="•"/>
            </a:pPr>
            <a:r>
              <a:rPr lang="en-US"/>
              <a:t>Document threats: Document the threats using a threat template</a:t>
            </a:r>
            <a:endParaRPr/>
          </a:p>
          <a:p>
            <a:pPr indent="-57150" lvl="0" marL="0" rtl="0" algn="l">
              <a:spcBef>
                <a:spcPts val="0"/>
              </a:spcBef>
              <a:spcAft>
                <a:spcPts val="0"/>
              </a:spcAft>
              <a:buClr>
                <a:schemeClr val="dk1"/>
              </a:buClr>
              <a:buSzPts val="900"/>
              <a:buFont typeface="Arial"/>
              <a:buChar char="•"/>
            </a:pPr>
            <a:r>
              <a:rPr lang="en-US"/>
              <a:t>Rate threats: Which threats have the potential for doing the most harm?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ith Text" showMasterSp="0">
  <p:cSld name="Header with Text">
    <p:spTree>
      <p:nvGrpSpPr>
        <p:cNvPr id="11" name="Shape 11"/>
        <p:cNvGrpSpPr/>
        <p:nvPr/>
      </p:nvGrpSpPr>
      <p:grpSpPr>
        <a:xfrm>
          <a:off x="0" y="0"/>
          <a:ext cx="0" cy="0"/>
          <a:chOff x="0" y="0"/>
          <a:chExt cx="0" cy="0"/>
        </a:xfrm>
      </p:grpSpPr>
      <p:sp>
        <p:nvSpPr>
          <p:cNvPr id="12" name="Google Shape;12;p30"/>
          <p:cNvSpPr txBox="1"/>
          <p:nvPr>
            <p:ph idx="12" type="sldNum"/>
          </p:nvPr>
        </p:nvSpPr>
        <p:spPr>
          <a:xfrm>
            <a:off x="6902450" y="475943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30"/>
          <p:cNvSpPr txBox="1"/>
          <p:nvPr>
            <p:ph idx="1" type="body"/>
          </p:nvPr>
        </p:nvSpPr>
        <p:spPr>
          <a:xfrm>
            <a:off x="595372" y="582778"/>
            <a:ext cx="7861300" cy="493188"/>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rgbClr val="00234B"/>
              </a:buClr>
              <a:buSzPts val="4000"/>
              <a:buFont typeface="Arial"/>
              <a:buNone/>
              <a:defRPr b="0" i="0" sz="4000" u="none" cap="none" strike="noStrike">
                <a:solidFill>
                  <a:srgbClr val="00234B"/>
                </a:solidFill>
                <a:latin typeface="Arial"/>
                <a:ea typeface="Arial"/>
                <a:cs typeface="Arial"/>
                <a:sym typeface="Arial"/>
              </a:defRPr>
            </a:lvl2pPr>
            <a:lvl3pPr indent="-228600" lvl="2" marL="1371600" marR="0" rtl="0" algn="l">
              <a:lnSpc>
                <a:spcPct val="90000"/>
              </a:lnSpc>
              <a:spcBef>
                <a:spcPts val="375"/>
              </a:spcBef>
              <a:spcAft>
                <a:spcPts val="0"/>
              </a:spcAft>
              <a:buClr>
                <a:srgbClr val="00234B"/>
              </a:buClr>
              <a:buSzPts val="4000"/>
              <a:buFont typeface="Arial"/>
              <a:buNone/>
              <a:defRPr b="0" i="0" sz="4000" u="none" cap="none" strike="noStrike">
                <a:solidFill>
                  <a:srgbClr val="00234B"/>
                </a:solidFill>
                <a:latin typeface="Arial"/>
                <a:ea typeface="Arial"/>
                <a:cs typeface="Arial"/>
                <a:sym typeface="Arial"/>
              </a:defRPr>
            </a:lvl3pPr>
            <a:lvl4pPr indent="-228600" lvl="3" marL="1828800" marR="0" rtl="0" algn="l">
              <a:lnSpc>
                <a:spcPct val="90000"/>
              </a:lnSpc>
              <a:spcBef>
                <a:spcPts val="375"/>
              </a:spcBef>
              <a:spcAft>
                <a:spcPts val="0"/>
              </a:spcAft>
              <a:buClr>
                <a:srgbClr val="00234B"/>
              </a:buClr>
              <a:buSzPts val="4000"/>
              <a:buFont typeface="Arial"/>
              <a:buNone/>
              <a:defRPr b="0" i="0" sz="4000" u="none" cap="none" strike="noStrike">
                <a:solidFill>
                  <a:srgbClr val="00234B"/>
                </a:solidFill>
                <a:latin typeface="Arial"/>
                <a:ea typeface="Arial"/>
                <a:cs typeface="Arial"/>
                <a:sym typeface="Arial"/>
              </a:defRPr>
            </a:lvl4pPr>
            <a:lvl5pPr indent="-228600" lvl="4" marL="2286000" marR="0" rtl="0" algn="l">
              <a:lnSpc>
                <a:spcPct val="90000"/>
              </a:lnSpc>
              <a:spcBef>
                <a:spcPts val="375"/>
              </a:spcBef>
              <a:spcAft>
                <a:spcPts val="0"/>
              </a:spcAft>
              <a:buClr>
                <a:srgbClr val="00234B"/>
              </a:buClr>
              <a:buSzPts val="4000"/>
              <a:buFont typeface="Arial"/>
              <a:buNone/>
              <a:defRPr b="0" i="0" sz="4000" u="none" cap="none" strike="noStrike">
                <a:solidFill>
                  <a:srgbClr val="00234B"/>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4" name="Google Shape;14;p30"/>
          <p:cNvSpPr txBox="1"/>
          <p:nvPr>
            <p:ph idx="2" type="body"/>
          </p:nvPr>
        </p:nvSpPr>
        <p:spPr>
          <a:xfrm>
            <a:off x="595372" y="1253359"/>
            <a:ext cx="7861300" cy="327419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75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228600" lvl="1" marL="914400" marR="0" rtl="0" algn="l">
              <a:lnSpc>
                <a:spcPct val="150000"/>
              </a:lnSpc>
              <a:spcBef>
                <a:spcPts val="375"/>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2pPr>
            <a:lvl3pPr indent="-228600" lvl="2" marL="1371600" marR="0" rtl="0" algn="l">
              <a:lnSpc>
                <a:spcPct val="150000"/>
              </a:lnSpc>
              <a:spcBef>
                <a:spcPts val="375"/>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3pPr>
            <a:lvl4pPr indent="-228600" lvl="3" marL="1828800" marR="0" rtl="0" algn="l">
              <a:lnSpc>
                <a:spcPct val="150000"/>
              </a:lnSpc>
              <a:spcBef>
                <a:spcPts val="375"/>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4pPr>
            <a:lvl5pPr indent="-228600" lvl="4" marL="2286000" marR="0" rtl="0" algn="l">
              <a:lnSpc>
                <a:spcPct val="150000"/>
              </a:lnSpc>
              <a:spcBef>
                <a:spcPts val="375"/>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30"/>
          <p:cNvSpPr txBox="1"/>
          <p:nvPr>
            <p:ph idx="3" type="body"/>
          </p:nvPr>
        </p:nvSpPr>
        <p:spPr>
          <a:xfrm>
            <a:off x="595372" y="157736"/>
            <a:ext cx="7046913" cy="18315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228600" lvl="1" marL="9144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2pPr>
            <a:lvl3pPr indent="-228600" lvl="2" marL="13716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3pPr>
            <a:lvl4pPr indent="-228600" lvl="3" marL="18288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4pPr>
            <a:lvl5pPr indent="-228600" lvl="4" marL="22860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ith 2 columns">
  <p:cSld name="Header with 2 columns">
    <p:spTree>
      <p:nvGrpSpPr>
        <p:cNvPr id="57" name="Shape 57"/>
        <p:cNvGrpSpPr/>
        <p:nvPr/>
      </p:nvGrpSpPr>
      <p:grpSpPr>
        <a:xfrm>
          <a:off x="0" y="0"/>
          <a:ext cx="0" cy="0"/>
          <a:chOff x="0" y="0"/>
          <a:chExt cx="0" cy="0"/>
        </a:xfrm>
      </p:grpSpPr>
      <p:sp>
        <p:nvSpPr>
          <p:cNvPr id="58" name="Google Shape;58;p39"/>
          <p:cNvSpPr txBox="1"/>
          <p:nvPr>
            <p:ph idx="12" type="sldNum"/>
          </p:nvPr>
        </p:nvSpPr>
        <p:spPr>
          <a:xfrm>
            <a:off x="6902450" y="475943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39"/>
          <p:cNvSpPr txBox="1"/>
          <p:nvPr>
            <p:ph idx="1" type="body"/>
          </p:nvPr>
        </p:nvSpPr>
        <p:spPr>
          <a:xfrm>
            <a:off x="595372" y="582778"/>
            <a:ext cx="7861350" cy="493188"/>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rgbClr val="00234B"/>
              </a:buClr>
              <a:buSzPts val="4000"/>
              <a:buFont typeface="Arial"/>
              <a:buNone/>
              <a:defRPr b="0" i="0" sz="4000" u="none" cap="none" strike="noStrike">
                <a:solidFill>
                  <a:srgbClr val="00234B"/>
                </a:solidFill>
                <a:latin typeface="Arial"/>
                <a:ea typeface="Arial"/>
                <a:cs typeface="Arial"/>
                <a:sym typeface="Arial"/>
              </a:defRPr>
            </a:lvl2pPr>
            <a:lvl3pPr indent="-228600" lvl="2" marL="1371600" marR="0" rtl="0" algn="l">
              <a:lnSpc>
                <a:spcPct val="90000"/>
              </a:lnSpc>
              <a:spcBef>
                <a:spcPts val="375"/>
              </a:spcBef>
              <a:spcAft>
                <a:spcPts val="0"/>
              </a:spcAft>
              <a:buClr>
                <a:srgbClr val="00234B"/>
              </a:buClr>
              <a:buSzPts val="4000"/>
              <a:buFont typeface="Arial"/>
              <a:buNone/>
              <a:defRPr b="0" i="0" sz="4000" u="none" cap="none" strike="noStrike">
                <a:solidFill>
                  <a:srgbClr val="00234B"/>
                </a:solidFill>
                <a:latin typeface="Arial"/>
                <a:ea typeface="Arial"/>
                <a:cs typeface="Arial"/>
                <a:sym typeface="Arial"/>
              </a:defRPr>
            </a:lvl3pPr>
            <a:lvl4pPr indent="-228600" lvl="3" marL="1828800" marR="0" rtl="0" algn="l">
              <a:lnSpc>
                <a:spcPct val="90000"/>
              </a:lnSpc>
              <a:spcBef>
                <a:spcPts val="375"/>
              </a:spcBef>
              <a:spcAft>
                <a:spcPts val="0"/>
              </a:spcAft>
              <a:buClr>
                <a:srgbClr val="00234B"/>
              </a:buClr>
              <a:buSzPts val="4000"/>
              <a:buFont typeface="Arial"/>
              <a:buNone/>
              <a:defRPr b="0" i="0" sz="4000" u="none" cap="none" strike="noStrike">
                <a:solidFill>
                  <a:srgbClr val="00234B"/>
                </a:solidFill>
                <a:latin typeface="Arial"/>
                <a:ea typeface="Arial"/>
                <a:cs typeface="Arial"/>
                <a:sym typeface="Arial"/>
              </a:defRPr>
            </a:lvl4pPr>
            <a:lvl5pPr indent="-228600" lvl="4" marL="2286000" marR="0" rtl="0" algn="l">
              <a:lnSpc>
                <a:spcPct val="90000"/>
              </a:lnSpc>
              <a:spcBef>
                <a:spcPts val="375"/>
              </a:spcBef>
              <a:spcAft>
                <a:spcPts val="0"/>
              </a:spcAft>
              <a:buClr>
                <a:srgbClr val="00234B"/>
              </a:buClr>
              <a:buSzPts val="4000"/>
              <a:buFont typeface="Arial"/>
              <a:buNone/>
              <a:defRPr b="0" i="0" sz="4000" u="none" cap="none" strike="noStrike">
                <a:solidFill>
                  <a:srgbClr val="00234B"/>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60" name="Google Shape;60;p39"/>
          <p:cNvSpPr txBox="1"/>
          <p:nvPr>
            <p:ph idx="2" type="body"/>
          </p:nvPr>
        </p:nvSpPr>
        <p:spPr>
          <a:xfrm>
            <a:off x="595372" y="1655379"/>
            <a:ext cx="3621028" cy="287217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2pPr>
            <a:lvl3pPr indent="-228600" lvl="2" marL="1371600"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4pPr>
            <a:lvl5pPr indent="-228600" lvl="4" marL="2286000"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61" name="Google Shape;61;p39"/>
          <p:cNvSpPr txBox="1"/>
          <p:nvPr>
            <p:ph idx="3" type="body"/>
          </p:nvPr>
        </p:nvSpPr>
        <p:spPr>
          <a:xfrm>
            <a:off x="595372" y="1257956"/>
            <a:ext cx="3621028" cy="38735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accent1"/>
              </a:buClr>
              <a:buSzPts val="1000"/>
              <a:buFont typeface="Arial"/>
              <a:buNone/>
              <a:defRPr b="0" i="0" sz="1000" u="none" cap="none" strike="noStrike">
                <a:solidFill>
                  <a:schemeClr val="accent1"/>
                </a:solidFill>
                <a:latin typeface="Arial"/>
                <a:ea typeface="Arial"/>
                <a:cs typeface="Arial"/>
                <a:sym typeface="Arial"/>
              </a:defRPr>
            </a:lvl2pPr>
            <a:lvl3pPr indent="-228600" lvl="2" marL="1371600" marR="0" rtl="0" algn="l">
              <a:lnSpc>
                <a:spcPct val="90000"/>
              </a:lnSpc>
              <a:spcBef>
                <a:spcPts val="375"/>
              </a:spcBef>
              <a:spcAft>
                <a:spcPts val="0"/>
              </a:spcAft>
              <a:buClr>
                <a:schemeClr val="accent1"/>
              </a:buClr>
              <a:buSzPts val="1000"/>
              <a:buFont typeface="Arial"/>
              <a:buNone/>
              <a:defRPr b="0" i="0" sz="1000" u="none" cap="none" strike="noStrike">
                <a:solidFill>
                  <a:schemeClr val="accent1"/>
                </a:solidFill>
                <a:latin typeface="Arial"/>
                <a:ea typeface="Arial"/>
                <a:cs typeface="Arial"/>
                <a:sym typeface="Arial"/>
              </a:defRPr>
            </a:lvl3pPr>
            <a:lvl4pPr indent="-228600" lvl="3" marL="1828800" marR="0" rtl="0" algn="l">
              <a:lnSpc>
                <a:spcPct val="90000"/>
              </a:lnSpc>
              <a:spcBef>
                <a:spcPts val="375"/>
              </a:spcBef>
              <a:spcAft>
                <a:spcPts val="0"/>
              </a:spcAft>
              <a:buClr>
                <a:schemeClr val="accent1"/>
              </a:buClr>
              <a:buSzPts val="1000"/>
              <a:buFont typeface="Arial"/>
              <a:buNone/>
              <a:defRPr b="0" i="0" sz="1000" u="none" cap="none" strike="noStrike">
                <a:solidFill>
                  <a:schemeClr val="accent1"/>
                </a:solidFill>
                <a:latin typeface="Arial"/>
                <a:ea typeface="Arial"/>
                <a:cs typeface="Arial"/>
                <a:sym typeface="Arial"/>
              </a:defRPr>
            </a:lvl4pPr>
            <a:lvl5pPr indent="-228600" lvl="4" marL="2286000" marR="0" rtl="0" algn="l">
              <a:lnSpc>
                <a:spcPct val="90000"/>
              </a:lnSpc>
              <a:spcBef>
                <a:spcPts val="375"/>
              </a:spcBef>
              <a:spcAft>
                <a:spcPts val="0"/>
              </a:spcAft>
              <a:buClr>
                <a:schemeClr val="accent1"/>
              </a:buClr>
              <a:buSzPts val="1000"/>
              <a:buFont typeface="Arial"/>
              <a:buNone/>
              <a:defRPr b="0" i="0" sz="1000" u="none" cap="none" strike="noStrike">
                <a:solidFill>
                  <a:schemeClr val="accent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62" name="Google Shape;62;p39"/>
          <p:cNvSpPr txBox="1"/>
          <p:nvPr>
            <p:ph idx="4" type="body"/>
          </p:nvPr>
        </p:nvSpPr>
        <p:spPr>
          <a:xfrm>
            <a:off x="4836119" y="1655379"/>
            <a:ext cx="3621028" cy="287217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2pPr>
            <a:lvl3pPr indent="-228600" lvl="2" marL="1371600"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4pPr>
            <a:lvl5pPr indent="-228600" lvl="4" marL="2286000" marR="0" rtl="0" algn="l">
              <a:lnSpc>
                <a:spcPct val="90000"/>
              </a:lnSpc>
              <a:spcBef>
                <a:spcPts val="375"/>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63" name="Google Shape;63;p39"/>
          <p:cNvSpPr txBox="1"/>
          <p:nvPr>
            <p:ph idx="5" type="body"/>
          </p:nvPr>
        </p:nvSpPr>
        <p:spPr>
          <a:xfrm>
            <a:off x="4836119" y="1257956"/>
            <a:ext cx="3621028" cy="38735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accent1"/>
              </a:buClr>
              <a:buSzPts val="1000"/>
              <a:buFont typeface="Arial"/>
              <a:buNone/>
              <a:defRPr b="0" i="0" sz="1000" u="none" cap="none" strike="noStrike">
                <a:solidFill>
                  <a:schemeClr val="accent1"/>
                </a:solidFill>
                <a:latin typeface="Arial"/>
                <a:ea typeface="Arial"/>
                <a:cs typeface="Arial"/>
                <a:sym typeface="Arial"/>
              </a:defRPr>
            </a:lvl2pPr>
            <a:lvl3pPr indent="-228600" lvl="2" marL="1371600" marR="0" rtl="0" algn="l">
              <a:lnSpc>
                <a:spcPct val="90000"/>
              </a:lnSpc>
              <a:spcBef>
                <a:spcPts val="375"/>
              </a:spcBef>
              <a:spcAft>
                <a:spcPts val="0"/>
              </a:spcAft>
              <a:buClr>
                <a:schemeClr val="accent1"/>
              </a:buClr>
              <a:buSzPts val="1000"/>
              <a:buFont typeface="Arial"/>
              <a:buNone/>
              <a:defRPr b="0" i="0" sz="1000" u="none" cap="none" strike="noStrike">
                <a:solidFill>
                  <a:schemeClr val="accent1"/>
                </a:solidFill>
                <a:latin typeface="Arial"/>
                <a:ea typeface="Arial"/>
                <a:cs typeface="Arial"/>
                <a:sym typeface="Arial"/>
              </a:defRPr>
            </a:lvl3pPr>
            <a:lvl4pPr indent="-228600" lvl="3" marL="1828800" marR="0" rtl="0" algn="l">
              <a:lnSpc>
                <a:spcPct val="90000"/>
              </a:lnSpc>
              <a:spcBef>
                <a:spcPts val="375"/>
              </a:spcBef>
              <a:spcAft>
                <a:spcPts val="0"/>
              </a:spcAft>
              <a:buClr>
                <a:schemeClr val="accent1"/>
              </a:buClr>
              <a:buSzPts val="1000"/>
              <a:buFont typeface="Arial"/>
              <a:buNone/>
              <a:defRPr b="0" i="0" sz="1000" u="none" cap="none" strike="noStrike">
                <a:solidFill>
                  <a:schemeClr val="accent1"/>
                </a:solidFill>
                <a:latin typeface="Arial"/>
                <a:ea typeface="Arial"/>
                <a:cs typeface="Arial"/>
                <a:sym typeface="Arial"/>
              </a:defRPr>
            </a:lvl4pPr>
            <a:lvl5pPr indent="-228600" lvl="4" marL="2286000" marR="0" rtl="0" algn="l">
              <a:lnSpc>
                <a:spcPct val="90000"/>
              </a:lnSpc>
              <a:spcBef>
                <a:spcPts val="375"/>
              </a:spcBef>
              <a:spcAft>
                <a:spcPts val="0"/>
              </a:spcAft>
              <a:buClr>
                <a:schemeClr val="accent1"/>
              </a:buClr>
              <a:buSzPts val="1000"/>
              <a:buFont typeface="Arial"/>
              <a:buNone/>
              <a:defRPr b="0" i="0" sz="1000" u="none" cap="none" strike="noStrike">
                <a:solidFill>
                  <a:schemeClr val="accent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64" name="Google Shape;64;p39"/>
          <p:cNvSpPr txBox="1"/>
          <p:nvPr>
            <p:ph idx="6" type="body"/>
          </p:nvPr>
        </p:nvSpPr>
        <p:spPr>
          <a:xfrm>
            <a:off x="595372" y="157736"/>
            <a:ext cx="7046913" cy="18315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228600" lvl="1" marL="9144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2pPr>
            <a:lvl3pPr indent="-228600" lvl="2" marL="13716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3pPr>
            <a:lvl4pPr indent="-228600" lvl="3" marL="18288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4pPr>
            <a:lvl5pPr indent="-228600" lvl="4" marL="22860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image">
  <p:cSld name="Content with image">
    <p:spTree>
      <p:nvGrpSpPr>
        <p:cNvPr id="65" name="Shape 65"/>
        <p:cNvGrpSpPr/>
        <p:nvPr/>
      </p:nvGrpSpPr>
      <p:grpSpPr>
        <a:xfrm>
          <a:off x="0" y="0"/>
          <a:ext cx="0" cy="0"/>
          <a:chOff x="0" y="0"/>
          <a:chExt cx="0" cy="0"/>
        </a:xfrm>
      </p:grpSpPr>
      <p:sp>
        <p:nvSpPr>
          <p:cNvPr id="66" name="Google Shape;66;p40"/>
          <p:cNvSpPr txBox="1"/>
          <p:nvPr>
            <p:ph idx="12" type="sldNum"/>
          </p:nvPr>
        </p:nvSpPr>
        <p:spPr>
          <a:xfrm>
            <a:off x="6902450" y="475943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40"/>
          <p:cNvSpPr/>
          <p:nvPr>
            <p:ph idx="2" type="pic"/>
          </p:nvPr>
        </p:nvSpPr>
        <p:spPr>
          <a:xfrm>
            <a:off x="3790950" y="565150"/>
            <a:ext cx="4622800" cy="4006850"/>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lvl1pPr lvl="0" marR="0" rtl="0" algn="ctr">
              <a:lnSpc>
                <a:spcPct val="90000"/>
              </a:lnSpc>
              <a:spcBef>
                <a:spcPts val="75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68" name="Google Shape;68;p40"/>
          <p:cNvSpPr txBox="1"/>
          <p:nvPr>
            <p:ph idx="1" type="body"/>
          </p:nvPr>
        </p:nvSpPr>
        <p:spPr>
          <a:xfrm>
            <a:off x="595372" y="157736"/>
            <a:ext cx="7046913" cy="18315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228600" lvl="1" marL="9144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2pPr>
            <a:lvl3pPr indent="-228600" lvl="2" marL="13716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3pPr>
            <a:lvl4pPr indent="-228600" lvl="3" marL="18288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4pPr>
            <a:lvl5pPr indent="-228600" lvl="4" marL="22860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69" name="Google Shape;69;p40"/>
          <p:cNvSpPr txBox="1"/>
          <p:nvPr>
            <p:ph idx="3" type="body"/>
          </p:nvPr>
        </p:nvSpPr>
        <p:spPr>
          <a:xfrm>
            <a:off x="595372" y="1257956"/>
            <a:ext cx="2249428" cy="349031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75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lt2"/>
              </a:buClr>
              <a:buSzPts val="20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375"/>
              </a:spcBef>
              <a:spcAft>
                <a:spcPts val="0"/>
              </a:spcAft>
              <a:buClr>
                <a:schemeClr val="lt2"/>
              </a:buClr>
              <a:buSzPts val="2000"/>
              <a:buFont typeface="Arial"/>
              <a:buNone/>
              <a:defRPr b="0" i="0" sz="2000" u="none" cap="none" strike="noStrike">
                <a:solidFill>
                  <a:schemeClr val="lt2"/>
                </a:solidFill>
                <a:latin typeface="Arial"/>
                <a:ea typeface="Arial"/>
                <a:cs typeface="Arial"/>
                <a:sym typeface="Arial"/>
              </a:defRPr>
            </a:lvl3pPr>
            <a:lvl4pPr indent="-228600" lvl="3" marL="1828800" marR="0" rtl="0" algn="l">
              <a:lnSpc>
                <a:spcPct val="90000"/>
              </a:lnSpc>
              <a:spcBef>
                <a:spcPts val="375"/>
              </a:spcBef>
              <a:spcAft>
                <a:spcPts val="0"/>
              </a:spcAft>
              <a:buClr>
                <a:schemeClr val="lt2"/>
              </a:buClr>
              <a:buSzPts val="2000"/>
              <a:buFont typeface="Arial"/>
              <a:buNone/>
              <a:defRPr b="0" i="0" sz="2000" u="none" cap="none" strike="noStrike">
                <a:solidFill>
                  <a:schemeClr val="lt2"/>
                </a:solidFill>
                <a:latin typeface="Arial"/>
                <a:ea typeface="Arial"/>
                <a:cs typeface="Arial"/>
                <a:sym typeface="Arial"/>
              </a:defRPr>
            </a:lvl4pPr>
            <a:lvl5pPr indent="-228600" lvl="4" marL="2286000" marR="0" rtl="0" algn="l">
              <a:lnSpc>
                <a:spcPct val="90000"/>
              </a:lnSpc>
              <a:spcBef>
                <a:spcPts val="375"/>
              </a:spcBef>
              <a:spcAft>
                <a:spcPts val="0"/>
              </a:spcAft>
              <a:buClr>
                <a:schemeClr val="lt2"/>
              </a:buClr>
              <a:buSzPts val="2000"/>
              <a:buFont typeface="Arial"/>
              <a:buNone/>
              <a:defRPr b="0" i="0" sz="2000" u="none" cap="none" strike="noStrike">
                <a:solidFill>
                  <a:schemeClr val="lt2"/>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70" name="Google Shape;70;p40"/>
          <p:cNvSpPr txBox="1"/>
          <p:nvPr>
            <p:ph idx="4" type="body"/>
          </p:nvPr>
        </p:nvSpPr>
        <p:spPr>
          <a:xfrm>
            <a:off x="595372" y="655482"/>
            <a:ext cx="2249428" cy="41115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ith images">
  <p:cSld name="Header with images">
    <p:spTree>
      <p:nvGrpSpPr>
        <p:cNvPr id="71" name="Shape 71"/>
        <p:cNvGrpSpPr/>
        <p:nvPr/>
      </p:nvGrpSpPr>
      <p:grpSpPr>
        <a:xfrm>
          <a:off x="0" y="0"/>
          <a:ext cx="0" cy="0"/>
          <a:chOff x="0" y="0"/>
          <a:chExt cx="0" cy="0"/>
        </a:xfrm>
      </p:grpSpPr>
      <p:sp>
        <p:nvSpPr>
          <p:cNvPr id="72" name="Google Shape;72;p41"/>
          <p:cNvSpPr txBox="1"/>
          <p:nvPr>
            <p:ph idx="12" type="sldNum"/>
          </p:nvPr>
        </p:nvSpPr>
        <p:spPr>
          <a:xfrm>
            <a:off x="6902450" y="475943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3" name="Google Shape;73;p41"/>
          <p:cNvSpPr txBox="1"/>
          <p:nvPr>
            <p:ph idx="1" type="body"/>
          </p:nvPr>
        </p:nvSpPr>
        <p:spPr>
          <a:xfrm>
            <a:off x="595372" y="582778"/>
            <a:ext cx="7870711" cy="493188"/>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rgbClr val="00234B"/>
              </a:buClr>
              <a:buSzPts val="4000"/>
              <a:buFont typeface="Arial"/>
              <a:buNone/>
              <a:defRPr b="0" i="0" sz="4000" u="none" cap="none" strike="noStrike">
                <a:solidFill>
                  <a:srgbClr val="00234B"/>
                </a:solidFill>
                <a:latin typeface="Arial"/>
                <a:ea typeface="Arial"/>
                <a:cs typeface="Arial"/>
                <a:sym typeface="Arial"/>
              </a:defRPr>
            </a:lvl2pPr>
            <a:lvl3pPr indent="-228600" lvl="2" marL="1371600" marR="0" rtl="0" algn="l">
              <a:lnSpc>
                <a:spcPct val="90000"/>
              </a:lnSpc>
              <a:spcBef>
                <a:spcPts val="375"/>
              </a:spcBef>
              <a:spcAft>
                <a:spcPts val="0"/>
              </a:spcAft>
              <a:buClr>
                <a:srgbClr val="00234B"/>
              </a:buClr>
              <a:buSzPts val="4000"/>
              <a:buFont typeface="Arial"/>
              <a:buNone/>
              <a:defRPr b="0" i="0" sz="4000" u="none" cap="none" strike="noStrike">
                <a:solidFill>
                  <a:srgbClr val="00234B"/>
                </a:solidFill>
                <a:latin typeface="Arial"/>
                <a:ea typeface="Arial"/>
                <a:cs typeface="Arial"/>
                <a:sym typeface="Arial"/>
              </a:defRPr>
            </a:lvl3pPr>
            <a:lvl4pPr indent="-228600" lvl="3" marL="1828800" marR="0" rtl="0" algn="l">
              <a:lnSpc>
                <a:spcPct val="90000"/>
              </a:lnSpc>
              <a:spcBef>
                <a:spcPts val="375"/>
              </a:spcBef>
              <a:spcAft>
                <a:spcPts val="0"/>
              </a:spcAft>
              <a:buClr>
                <a:srgbClr val="00234B"/>
              </a:buClr>
              <a:buSzPts val="4000"/>
              <a:buFont typeface="Arial"/>
              <a:buNone/>
              <a:defRPr b="0" i="0" sz="4000" u="none" cap="none" strike="noStrike">
                <a:solidFill>
                  <a:srgbClr val="00234B"/>
                </a:solidFill>
                <a:latin typeface="Arial"/>
                <a:ea typeface="Arial"/>
                <a:cs typeface="Arial"/>
                <a:sym typeface="Arial"/>
              </a:defRPr>
            </a:lvl4pPr>
            <a:lvl5pPr indent="-228600" lvl="4" marL="2286000" marR="0" rtl="0" algn="l">
              <a:lnSpc>
                <a:spcPct val="90000"/>
              </a:lnSpc>
              <a:spcBef>
                <a:spcPts val="375"/>
              </a:spcBef>
              <a:spcAft>
                <a:spcPts val="0"/>
              </a:spcAft>
              <a:buClr>
                <a:srgbClr val="00234B"/>
              </a:buClr>
              <a:buSzPts val="4000"/>
              <a:buFont typeface="Arial"/>
              <a:buNone/>
              <a:defRPr b="0" i="0" sz="4000" u="none" cap="none" strike="noStrike">
                <a:solidFill>
                  <a:srgbClr val="00234B"/>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74" name="Google Shape;74;p41"/>
          <p:cNvSpPr/>
          <p:nvPr>
            <p:ph idx="2" type="pic"/>
          </p:nvPr>
        </p:nvSpPr>
        <p:spPr>
          <a:xfrm>
            <a:off x="3949262" y="1269124"/>
            <a:ext cx="4516820" cy="3318641"/>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lvl1pPr lvl="0" marR="0" rtl="0" algn="ctr">
              <a:lnSpc>
                <a:spcPct val="90000"/>
              </a:lnSpc>
              <a:spcBef>
                <a:spcPts val="75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75" name="Google Shape;75;p41"/>
          <p:cNvSpPr/>
          <p:nvPr>
            <p:ph idx="3" type="pic"/>
          </p:nvPr>
        </p:nvSpPr>
        <p:spPr>
          <a:xfrm>
            <a:off x="622738" y="1269124"/>
            <a:ext cx="3192518" cy="1584435"/>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lvl1pPr lvl="0" marR="0" rtl="0" algn="ctr">
              <a:lnSpc>
                <a:spcPct val="90000"/>
              </a:lnSpc>
              <a:spcBef>
                <a:spcPts val="75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76" name="Google Shape;76;p41"/>
          <p:cNvSpPr/>
          <p:nvPr>
            <p:ph idx="4" type="pic"/>
          </p:nvPr>
        </p:nvSpPr>
        <p:spPr>
          <a:xfrm>
            <a:off x="622738" y="3003330"/>
            <a:ext cx="3192518" cy="1584435"/>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lvl1pPr lvl="0" marR="0" rtl="0" algn="ctr">
              <a:lnSpc>
                <a:spcPct val="90000"/>
              </a:lnSpc>
              <a:spcBef>
                <a:spcPts val="75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77" name="Google Shape;77;p41"/>
          <p:cNvSpPr txBox="1"/>
          <p:nvPr>
            <p:ph idx="5" type="body"/>
          </p:nvPr>
        </p:nvSpPr>
        <p:spPr>
          <a:xfrm>
            <a:off x="595372" y="157736"/>
            <a:ext cx="7046913" cy="18315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228600" lvl="1" marL="9144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2pPr>
            <a:lvl3pPr indent="-228600" lvl="2" marL="13716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3pPr>
            <a:lvl4pPr indent="-228600" lvl="3" marL="18288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4pPr>
            <a:lvl5pPr indent="-228600" lvl="4" marL="22860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ktop Image">
  <p:cSld name="Desktop Image">
    <p:spTree>
      <p:nvGrpSpPr>
        <p:cNvPr id="78" name="Shape 78"/>
        <p:cNvGrpSpPr/>
        <p:nvPr/>
      </p:nvGrpSpPr>
      <p:grpSpPr>
        <a:xfrm>
          <a:off x="0" y="0"/>
          <a:ext cx="0" cy="0"/>
          <a:chOff x="0" y="0"/>
          <a:chExt cx="0" cy="0"/>
        </a:xfrm>
      </p:grpSpPr>
      <p:sp>
        <p:nvSpPr>
          <p:cNvPr id="79" name="Google Shape;79;p42"/>
          <p:cNvSpPr txBox="1"/>
          <p:nvPr>
            <p:ph idx="12" type="sldNum"/>
          </p:nvPr>
        </p:nvSpPr>
        <p:spPr>
          <a:xfrm>
            <a:off x="6902450" y="475943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80" name="Google Shape;80;p42"/>
          <p:cNvGrpSpPr/>
          <p:nvPr/>
        </p:nvGrpSpPr>
        <p:grpSpPr>
          <a:xfrm>
            <a:off x="3078622" y="952275"/>
            <a:ext cx="5745945" cy="3219034"/>
            <a:chOff x="831386" y="533665"/>
            <a:chExt cx="7481228" cy="4191187"/>
          </a:xfrm>
        </p:grpSpPr>
        <p:sp>
          <p:nvSpPr>
            <p:cNvPr descr="MacBook-Pro-mockup.png" id="81" name="Google Shape;81;p42"/>
            <p:cNvSpPr/>
            <p:nvPr/>
          </p:nvSpPr>
          <p:spPr>
            <a:xfrm>
              <a:off x="831386" y="533665"/>
              <a:ext cx="7481228" cy="4191187"/>
            </a:xfrm>
            <a:prstGeom prst="rect">
              <a:avLst/>
            </a:prstGeom>
            <a:noFill/>
            <a:ln>
              <a:noFill/>
            </a:ln>
          </p:spPr>
        </p:sp>
        <p:sp>
          <p:nvSpPr>
            <p:cNvPr id="82" name="Google Shape;82;p42"/>
            <p:cNvSpPr/>
            <p:nvPr/>
          </p:nvSpPr>
          <p:spPr>
            <a:xfrm>
              <a:off x="1865346" y="853254"/>
              <a:ext cx="5397598" cy="339317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83" name="Google Shape;83;p42"/>
          <p:cNvSpPr/>
          <p:nvPr>
            <p:ph idx="2" type="pic"/>
          </p:nvPr>
        </p:nvSpPr>
        <p:spPr>
          <a:xfrm>
            <a:off x="3872753" y="1191295"/>
            <a:ext cx="4145616" cy="2606121"/>
          </a:xfrm>
          <a:prstGeom prst="rect">
            <a:avLst/>
          </a:prstGeom>
          <a:solidFill>
            <a:srgbClr val="F4F4F4"/>
          </a:solidFill>
          <a:ln>
            <a:noFill/>
          </a:ln>
        </p:spPr>
        <p:txBody>
          <a:bodyPr anchorCtr="0" anchor="t" bIns="45700" lIns="91425" spcFirstLastPara="1" rIns="91425" wrap="square" tIns="45700">
            <a:noAutofit/>
          </a:bodyPr>
          <a:lstStyle>
            <a:lvl1pPr lvl="0" marR="0" rtl="0" algn="ctr">
              <a:lnSpc>
                <a:spcPct val="90000"/>
              </a:lnSpc>
              <a:spcBef>
                <a:spcPts val="75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84" name="Google Shape;84;p42"/>
          <p:cNvSpPr txBox="1"/>
          <p:nvPr>
            <p:ph idx="1" type="body"/>
          </p:nvPr>
        </p:nvSpPr>
        <p:spPr>
          <a:xfrm>
            <a:off x="595372" y="157736"/>
            <a:ext cx="7046913" cy="18315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228600" lvl="1" marL="9144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2pPr>
            <a:lvl3pPr indent="-228600" lvl="2" marL="13716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3pPr>
            <a:lvl4pPr indent="-228600" lvl="3" marL="18288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4pPr>
            <a:lvl5pPr indent="-228600" lvl="4" marL="22860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85" name="Google Shape;85;p42"/>
          <p:cNvSpPr txBox="1"/>
          <p:nvPr>
            <p:ph idx="3" type="body"/>
          </p:nvPr>
        </p:nvSpPr>
        <p:spPr>
          <a:xfrm>
            <a:off x="595372" y="1257956"/>
            <a:ext cx="2249428" cy="349031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75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lt2"/>
              </a:buClr>
              <a:buSzPts val="20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375"/>
              </a:spcBef>
              <a:spcAft>
                <a:spcPts val="0"/>
              </a:spcAft>
              <a:buClr>
                <a:schemeClr val="lt2"/>
              </a:buClr>
              <a:buSzPts val="2000"/>
              <a:buFont typeface="Arial"/>
              <a:buNone/>
              <a:defRPr b="0" i="0" sz="2000" u="none" cap="none" strike="noStrike">
                <a:solidFill>
                  <a:schemeClr val="lt2"/>
                </a:solidFill>
                <a:latin typeface="Arial"/>
                <a:ea typeface="Arial"/>
                <a:cs typeface="Arial"/>
                <a:sym typeface="Arial"/>
              </a:defRPr>
            </a:lvl3pPr>
            <a:lvl4pPr indent="-228600" lvl="3" marL="1828800" marR="0" rtl="0" algn="l">
              <a:lnSpc>
                <a:spcPct val="90000"/>
              </a:lnSpc>
              <a:spcBef>
                <a:spcPts val="375"/>
              </a:spcBef>
              <a:spcAft>
                <a:spcPts val="0"/>
              </a:spcAft>
              <a:buClr>
                <a:schemeClr val="lt2"/>
              </a:buClr>
              <a:buSzPts val="2000"/>
              <a:buFont typeface="Arial"/>
              <a:buNone/>
              <a:defRPr b="0" i="0" sz="2000" u="none" cap="none" strike="noStrike">
                <a:solidFill>
                  <a:schemeClr val="lt2"/>
                </a:solidFill>
                <a:latin typeface="Arial"/>
                <a:ea typeface="Arial"/>
                <a:cs typeface="Arial"/>
                <a:sym typeface="Arial"/>
              </a:defRPr>
            </a:lvl4pPr>
            <a:lvl5pPr indent="-228600" lvl="4" marL="2286000" marR="0" rtl="0" algn="l">
              <a:lnSpc>
                <a:spcPct val="90000"/>
              </a:lnSpc>
              <a:spcBef>
                <a:spcPts val="375"/>
              </a:spcBef>
              <a:spcAft>
                <a:spcPts val="0"/>
              </a:spcAft>
              <a:buClr>
                <a:schemeClr val="lt2"/>
              </a:buClr>
              <a:buSzPts val="2000"/>
              <a:buFont typeface="Arial"/>
              <a:buNone/>
              <a:defRPr b="0" i="0" sz="2000" u="none" cap="none" strike="noStrike">
                <a:solidFill>
                  <a:schemeClr val="lt2"/>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86" name="Google Shape;86;p42"/>
          <p:cNvSpPr txBox="1"/>
          <p:nvPr>
            <p:ph idx="4" type="body"/>
          </p:nvPr>
        </p:nvSpPr>
        <p:spPr>
          <a:xfrm>
            <a:off x="595372" y="655482"/>
            <a:ext cx="2249428" cy="411153"/>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t Image">
  <p:cSld name="Tablet Image">
    <p:spTree>
      <p:nvGrpSpPr>
        <p:cNvPr id="87" name="Shape 87"/>
        <p:cNvGrpSpPr/>
        <p:nvPr/>
      </p:nvGrpSpPr>
      <p:grpSpPr>
        <a:xfrm>
          <a:off x="0" y="0"/>
          <a:ext cx="0" cy="0"/>
          <a:chOff x="0" y="0"/>
          <a:chExt cx="0" cy="0"/>
        </a:xfrm>
      </p:grpSpPr>
      <p:sp>
        <p:nvSpPr>
          <p:cNvPr id="88" name="Google Shape;88;p43"/>
          <p:cNvSpPr txBox="1"/>
          <p:nvPr>
            <p:ph idx="12" type="sldNum"/>
          </p:nvPr>
        </p:nvSpPr>
        <p:spPr>
          <a:xfrm>
            <a:off x="6902450" y="475943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89" name="Google Shape;89;p43"/>
          <p:cNvGrpSpPr/>
          <p:nvPr/>
        </p:nvGrpSpPr>
        <p:grpSpPr>
          <a:xfrm>
            <a:off x="4728566" y="597222"/>
            <a:ext cx="2694242" cy="4034896"/>
            <a:chOff x="936626" y="704856"/>
            <a:chExt cx="3636962" cy="5446713"/>
          </a:xfrm>
        </p:grpSpPr>
        <p:grpSp>
          <p:nvGrpSpPr>
            <p:cNvPr id="90" name="Google Shape;90;p43"/>
            <p:cNvGrpSpPr/>
            <p:nvPr/>
          </p:nvGrpSpPr>
          <p:grpSpPr>
            <a:xfrm>
              <a:off x="936626" y="704856"/>
              <a:ext cx="3636962" cy="5446713"/>
              <a:chOff x="936626" y="704856"/>
              <a:chExt cx="3636962" cy="5446713"/>
            </a:xfrm>
          </p:grpSpPr>
          <p:sp>
            <p:nvSpPr>
              <p:cNvPr id="91" name="Google Shape;91;p43"/>
              <p:cNvSpPr/>
              <p:nvPr/>
            </p:nvSpPr>
            <p:spPr>
              <a:xfrm>
                <a:off x="936626" y="704856"/>
                <a:ext cx="3636962" cy="5446713"/>
              </a:xfrm>
              <a:custGeom>
                <a:rect b="b" l="l" r="r" t="t"/>
                <a:pathLst>
                  <a:path extrusionOk="0" h="2600" w="1736">
                    <a:moveTo>
                      <a:pt x="1616" y="0"/>
                    </a:moveTo>
                    <a:cubicBezTo>
                      <a:pt x="120" y="0"/>
                      <a:pt x="120" y="0"/>
                      <a:pt x="120" y="0"/>
                    </a:cubicBezTo>
                    <a:cubicBezTo>
                      <a:pt x="54" y="0"/>
                      <a:pt x="0" y="54"/>
                      <a:pt x="0" y="120"/>
                    </a:cubicBezTo>
                    <a:cubicBezTo>
                      <a:pt x="0" y="2480"/>
                      <a:pt x="0" y="2480"/>
                      <a:pt x="0" y="2480"/>
                    </a:cubicBezTo>
                    <a:cubicBezTo>
                      <a:pt x="0" y="2546"/>
                      <a:pt x="54" y="2600"/>
                      <a:pt x="120" y="2600"/>
                    </a:cubicBezTo>
                    <a:cubicBezTo>
                      <a:pt x="1616" y="2600"/>
                      <a:pt x="1616" y="2600"/>
                      <a:pt x="1616" y="2600"/>
                    </a:cubicBezTo>
                    <a:cubicBezTo>
                      <a:pt x="1682" y="2600"/>
                      <a:pt x="1736" y="2546"/>
                      <a:pt x="1736" y="2480"/>
                    </a:cubicBezTo>
                    <a:cubicBezTo>
                      <a:pt x="1736" y="120"/>
                      <a:pt x="1736" y="120"/>
                      <a:pt x="1736" y="120"/>
                    </a:cubicBezTo>
                    <a:cubicBezTo>
                      <a:pt x="1736" y="54"/>
                      <a:pt x="1682" y="0"/>
                      <a:pt x="1616" y="0"/>
                    </a:cubicBezTo>
                    <a:close/>
                    <a:moveTo>
                      <a:pt x="1652" y="2352"/>
                    </a:moveTo>
                    <a:cubicBezTo>
                      <a:pt x="84" y="2352"/>
                      <a:pt x="84" y="2352"/>
                      <a:pt x="84" y="2352"/>
                    </a:cubicBezTo>
                    <a:cubicBezTo>
                      <a:pt x="84" y="252"/>
                      <a:pt x="84" y="252"/>
                      <a:pt x="84" y="252"/>
                    </a:cubicBezTo>
                    <a:cubicBezTo>
                      <a:pt x="1652" y="252"/>
                      <a:pt x="1652" y="252"/>
                      <a:pt x="1652" y="252"/>
                    </a:cubicBezTo>
                    <a:lnTo>
                      <a:pt x="1652" y="235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 name="Google Shape;92;p43"/>
              <p:cNvSpPr/>
              <p:nvPr/>
            </p:nvSpPr>
            <p:spPr>
              <a:xfrm>
                <a:off x="2714625" y="928696"/>
                <a:ext cx="80962" cy="79375"/>
              </a:xfrm>
              <a:prstGeom prst="ellipse">
                <a:avLst/>
              </a:prstGeom>
              <a:solidFill>
                <a:srgbClr val="4C4C4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93" name="Google Shape;93;p43"/>
            <p:cNvSpPr/>
            <p:nvPr/>
          </p:nvSpPr>
          <p:spPr>
            <a:xfrm>
              <a:off x="2575215" y="5713159"/>
              <a:ext cx="359494" cy="358122"/>
            </a:xfrm>
            <a:custGeom>
              <a:rect b="b" l="l" r="r" t="t"/>
              <a:pathLst>
                <a:path extrusionOk="0" h="154" w="154">
                  <a:moveTo>
                    <a:pt x="77" y="154"/>
                  </a:moveTo>
                  <a:cubicBezTo>
                    <a:pt x="35" y="154"/>
                    <a:pt x="0" y="119"/>
                    <a:pt x="0" y="77"/>
                  </a:cubicBezTo>
                  <a:cubicBezTo>
                    <a:pt x="0" y="34"/>
                    <a:pt x="35" y="0"/>
                    <a:pt x="77" y="0"/>
                  </a:cubicBezTo>
                  <a:cubicBezTo>
                    <a:pt x="120" y="0"/>
                    <a:pt x="154" y="34"/>
                    <a:pt x="154" y="77"/>
                  </a:cubicBezTo>
                  <a:cubicBezTo>
                    <a:pt x="154" y="119"/>
                    <a:pt x="120" y="154"/>
                    <a:pt x="77" y="154"/>
                  </a:cubicBezTo>
                  <a:close/>
                  <a:moveTo>
                    <a:pt x="77" y="12"/>
                  </a:moveTo>
                  <a:cubicBezTo>
                    <a:pt x="41" y="12"/>
                    <a:pt x="12" y="41"/>
                    <a:pt x="12" y="77"/>
                  </a:cubicBezTo>
                  <a:cubicBezTo>
                    <a:pt x="12" y="113"/>
                    <a:pt x="41" y="142"/>
                    <a:pt x="77" y="142"/>
                  </a:cubicBezTo>
                  <a:cubicBezTo>
                    <a:pt x="113" y="142"/>
                    <a:pt x="142" y="113"/>
                    <a:pt x="142" y="77"/>
                  </a:cubicBezTo>
                  <a:cubicBezTo>
                    <a:pt x="142" y="41"/>
                    <a:pt x="113" y="12"/>
                    <a:pt x="77" y="12"/>
                  </a:cubicBezTo>
                  <a:close/>
                </a:path>
              </a:pathLst>
            </a:custGeom>
            <a:solidFill>
              <a:srgbClr val="4C4C4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94" name="Google Shape;94;p43"/>
          <p:cNvSpPr/>
          <p:nvPr>
            <p:ph idx="2" type="pic"/>
          </p:nvPr>
        </p:nvSpPr>
        <p:spPr>
          <a:xfrm>
            <a:off x="4851401" y="949159"/>
            <a:ext cx="2438400" cy="3298710"/>
          </a:xfrm>
          <a:prstGeom prst="rect">
            <a:avLst/>
          </a:prstGeom>
          <a:solidFill>
            <a:srgbClr val="F4F4F4"/>
          </a:solidFill>
          <a:ln>
            <a:noFill/>
          </a:ln>
        </p:spPr>
        <p:txBody>
          <a:bodyPr anchorCtr="0" anchor="t" bIns="45700" lIns="91425" spcFirstLastPara="1" rIns="91425" wrap="square" tIns="45700">
            <a:noAutofit/>
          </a:bodyPr>
          <a:lstStyle>
            <a:lvl1pPr lvl="0" marR="0" rtl="0" algn="ctr">
              <a:lnSpc>
                <a:spcPct val="90000"/>
              </a:lnSpc>
              <a:spcBef>
                <a:spcPts val="75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95" name="Google Shape;95;p43"/>
          <p:cNvSpPr txBox="1"/>
          <p:nvPr>
            <p:ph idx="1" type="body"/>
          </p:nvPr>
        </p:nvSpPr>
        <p:spPr>
          <a:xfrm>
            <a:off x="595372" y="157736"/>
            <a:ext cx="7046913" cy="18315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228600" lvl="1" marL="9144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2pPr>
            <a:lvl3pPr indent="-228600" lvl="2" marL="13716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3pPr>
            <a:lvl4pPr indent="-228600" lvl="3" marL="18288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4pPr>
            <a:lvl5pPr indent="-228600" lvl="4" marL="22860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96" name="Google Shape;96;p43"/>
          <p:cNvSpPr txBox="1"/>
          <p:nvPr>
            <p:ph idx="3" type="body"/>
          </p:nvPr>
        </p:nvSpPr>
        <p:spPr>
          <a:xfrm>
            <a:off x="595372" y="1257956"/>
            <a:ext cx="2249428" cy="349031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75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lt2"/>
              </a:buClr>
              <a:buSzPts val="20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375"/>
              </a:spcBef>
              <a:spcAft>
                <a:spcPts val="0"/>
              </a:spcAft>
              <a:buClr>
                <a:schemeClr val="lt2"/>
              </a:buClr>
              <a:buSzPts val="2000"/>
              <a:buFont typeface="Arial"/>
              <a:buNone/>
              <a:defRPr b="0" i="0" sz="2000" u="none" cap="none" strike="noStrike">
                <a:solidFill>
                  <a:schemeClr val="lt2"/>
                </a:solidFill>
                <a:latin typeface="Arial"/>
                <a:ea typeface="Arial"/>
                <a:cs typeface="Arial"/>
                <a:sym typeface="Arial"/>
              </a:defRPr>
            </a:lvl3pPr>
            <a:lvl4pPr indent="-228600" lvl="3" marL="1828800" marR="0" rtl="0" algn="l">
              <a:lnSpc>
                <a:spcPct val="90000"/>
              </a:lnSpc>
              <a:spcBef>
                <a:spcPts val="375"/>
              </a:spcBef>
              <a:spcAft>
                <a:spcPts val="0"/>
              </a:spcAft>
              <a:buClr>
                <a:schemeClr val="lt2"/>
              </a:buClr>
              <a:buSzPts val="2000"/>
              <a:buFont typeface="Arial"/>
              <a:buNone/>
              <a:defRPr b="0" i="0" sz="2000" u="none" cap="none" strike="noStrike">
                <a:solidFill>
                  <a:schemeClr val="lt2"/>
                </a:solidFill>
                <a:latin typeface="Arial"/>
                <a:ea typeface="Arial"/>
                <a:cs typeface="Arial"/>
                <a:sym typeface="Arial"/>
              </a:defRPr>
            </a:lvl4pPr>
            <a:lvl5pPr indent="-228600" lvl="4" marL="2286000" marR="0" rtl="0" algn="l">
              <a:lnSpc>
                <a:spcPct val="90000"/>
              </a:lnSpc>
              <a:spcBef>
                <a:spcPts val="375"/>
              </a:spcBef>
              <a:spcAft>
                <a:spcPts val="0"/>
              </a:spcAft>
              <a:buClr>
                <a:schemeClr val="lt2"/>
              </a:buClr>
              <a:buSzPts val="2000"/>
              <a:buFont typeface="Arial"/>
              <a:buNone/>
              <a:defRPr b="0" i="0" sz="2000" u="none" cap="none" strike="noStrike">
                <a:solidFill>
                  <a:schemeClr val="lt2"/>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97" name="Google Shape;97;p43"/>
          <p:cNvSpPr txBox="1"/>
          <p:nvPr>
            <p:ph idx="4" type="body"/>
          </p:nvPr>
        </p:nvSpPr>
        <p:spPr>
          <a:xfrm>
            <a:off x="595372" y="655482"/>
            <a:ext cx="2249428" cy="411153"/>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bile Image">
  <p:cSld name="Mobile Image">
    <p:spTree>
      <p:nvGrpSpPr>
        <p:cNvPr id="98" name="Shape 98"/>
        <p:cNvGrpSpPr/>
        <p:nvPr/>
      </p:nvGrpSpPr>
      <p:grpSpPr>
        <a:xfrm>
          <a:off x="0" y="0"/>
          <a:ext cx="0" cy="0"/>
          <a:chOff x="0" y="0"/>
          <a:chExt cx="0" cy="0"/>
        </a:xfrm>
      </p:grpSpPr>
      <p:sp>
        <p:nvSpPr>
          <p:cNvPr id="99" name="Google Shape;99;p44"/>
          <p:cNvSpPr txBox="1"/>
          <p:nvPr>
            <p:ph idx="12" type="sldNum"/>
          </p:nvPr>
        </p:nvSpPr>
        <p:spPr>
          <a:xfrm>
            <a:off x="6902450" y="475943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100" name="Google Shape;100;p44"/>
          <p:cNvGrpSpPr/>
          <p:nvPr/>
        </p:nvGrpSpPr>
        <p:grpSpPr>
          <a:xfrm>
            <a:off x="5111067" y="641033"/>
            <a:ext cx="1919685" cy="3958073"/>
            <a:chOff x="1626161" y="1141413"/>
            <a:chExt cx="2217443" cy="4572000"/>
          </a:xfrm>
        </p:grpSpPr>
        <p:sp>
          <p:nvSpPr>
            <p:cNvPr id="101" name="Google Shape;101;p44"/>
            <p:cNvSpPr/>
            <p:nvPr/>
          </p:nvSpPr>
          <p:spPr>
            <a:xfrm>
              <a:off x="1626161" y="1141413"/>
              <a:ext cx="2217443" cy="4572000"/>
            </a:xfrm>
            <a:custGeom>
              <a:rect b="b" l="l" r="r" t="t"/>
              <a:pathLst>
                <a:path extrusionOk="0" h="1711" w="828">
                  <a:moveTo>
                    <a:pt x="728" y="0"/>
                  </a:moveTo>
                  <a:cubicBezTo>
                    <a:pt x="100" y="0"/>
                    <a:pt x="100" y="0"/>
                    <a:pt x="100" y="0"/>
                  </a:cubicBezTo>
                  <a:cubicBezTo>
                    <a:pt x="45" y="0"/>
                    <a:pt x="0" y="45"/>
                    <a:pt x="0" y="100"/>
                  </a:cubicBezTo>
                  <a:cubicBezTo>
                    <a:pt x="0" y="1611"/>
                    <a:pt x="0" y="1611"/>
                    <a:pt x="0" y="1611"/>
                  </a:cubicBezTo>
                  <a:cubicBezTo>
                    <a:pt x="0" y="1666"/>
                    <a:pt x="45" y="1711"/>
                    <a:pt x="100" y="1711"/>
                  </a:cubicBezTo>
                  <a:cubicBezTo>
                    <a:pt x="728" y="1711"/>
                    <a:pt x="728" y="1711"/>
                    <a:pt x="728" y="1711"/>
                  </a:cubicBezTo>
                  <a:cubicBezTo>
                    <a:pt x="783" y="1711"/>
                    <a:pt x="828" y="1666"/>
                    <a:pt x="828" y="1611"/>
                  </a:cubicBezTo>
                  <a:cubicBezTo>
                    <a:pt x="828" y="100"/>
                    <a:pt x="828" y="100"/>
                    <a:pt x="828" y="100"/>
                  </a:cubicBezTo>
                  <a:cubicBezTo>
                    <a:pt x="828" y="45"/>
                    <a:pt x="783" y="0"/>
                    <a:pt x="728" y="0"/>
                  </a:cubicBezTo>
                  <a:close/>
                  <a:moveTo>
                    <a:pt x="776" y="1499"/>
                  </a:moveTo>
                  <a:cubicBezTo>
                    <a:pt x="48" y="1499"/>
                    <a:pt x="48" y="1499"/>
                    <a:pt x="48" y="1499"/>
                  </a:cubicBezTo>
                  <a:cubicBezTo>
                    <a:pt x="48" y="204"/>
                    <a:pt x="48" y="204"/>
                    <a:pt x="48" y="204"/>
                  </a:cubicBezTo>
                  <a:cubicBezTo>
                    <a:pt x="776" y="204"/>
                    <a:pt x="776" y="204"/>
                    <a:pt x="776" y="204"/>
                  </a:cubicBezTo>
                  <a:lnTo>
                    <a:pt x="776" y="149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878791"/>
                </a:solidFill>
                <a:latin typeface="Arial"/>
                <a:ea typeface="Arial"/>
                <a:cs typeface="Arial"/>
                <a:sym typeface="Arial"/>
              </a:endParaRPr>
            </a:p>
          </p:txBody>
        </p:sp>
        <p:sp>
          <p:nvSpPr>
            <p:cNvPr id="102" name="Google Shape;102;p44"/>
            <p:cNvSpPr/>
            <p:nvPr/>
          </p:nvSpPr>
          <p:spPr>
            <a:xfrm>
              <a:off x="2338948" y="1416051"/>
              <a:ext cx="74072" cy="74073"/>
            </a:xfrm>
            <a:prstGeom prst="ellipse">
              <a:avLst/>
            </a:prstGeom>
            <a:solidFill>
              <a:srgbClr val="4C4C4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878791"/>
                </a:solidFill>
                <a:latin typeface="Arial"/>
                <a:ea typeface="Arial"/>
                <a:cs typeface="Arial"/>
                <a:sym typeface="Arial"/>
              </a:endParaRPr>
            </a:p>
          </p:txBody>
        </p:sp>
        <p:sp>
          <p:nvSpPr>
            <p:cNvPr id="103" name="Google Shape;103;p44"/>
            <p:cNvSpPr/>
            <p:nvPr/>
          </p:nvSpPr>
          <p:spPr>
            <a:xfrm>
              <a:off x="2524686" y="1416051"/>
              <a:ext cx="433402" cy="80354"/>
            </a:xfrm>
            <a:custGeom>
              <a:rect b="b" l="l" r="r" t="t"/>
              <a:pathLst>
                <a:path extrusionOk="0" h="31" w="162">
                  <a:moveTo>
                    <a:pt x="162" y="15"/>
                  </a:moveTo>
                  <a:cubicBezTo>
                    <a:pt x="162" y="24"/>
                    <a:pt x="156" y="31"/>
                    <a:pt x="147" y="31"/>
                  </a:cubicBezTo>
                  <a:cubicBezTo>
                    <a:pt x="15" y="31"/>
                    <a:pt x="15" y="31"/>
                    <a:pt x="15" y="31"/>
                  </a:cubicBezTo>
                  <a:cubicBezTo>
                    <a:pt x="7" y="31"/>
                    <a:pt x="0" y="24"/>
                    <a:pt x="0" y="15"/>
                  </a:cubicBezTo>
                  <a:cubicBezTo>
                    <a:pt x="0" y="15"/>
                    <a:pt x="0" y="15"/>
                    <a:pt x="0" y="15"/>
                  </a:cubicBezTo>
                  <a:cubicBezTo>
                    <a:pt x="0" y="7"/>
                    <a:pt x="7" y="0"/>
                    <a:pt x="15" y="0"/>
                  </a:cubicBezTo>
                  <a:cubicBezTo>
                    <a:pt x="147" y="0"/>
                    <a:pt x="147" y="0"/>
                    <a:pt x="147" y="0"/>
                  </a:cubicBezTo>
                  <a:cubicBezTo>
                    <a:pt x="156" y="0"/>
                    <a:pt x="162" y="7"/>
                    <a:pt x="162" y="15"/>
                  </a:cubicBezTo>
                  <a:close/>
                </a:path>
              </a:pathLst>
            </a:custGeom>
            <a:solidFill>
              <a:srgbClr val="4C4C4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878791"/>
                </a:solidFill>
                <a:latin typeface="Arial"/>
                <a:ea typeface="Arial"/>
                <a:cs typeface="Arial"/>
                <a:sym typeface="Arial"/>
              </a:endParaRPr>
            </a:p>
          </p:txBody>
        </p:sp>
        <p:sp>
          <p:nvSpPr>
            <p:cNvPr id="104" name="Google Shape;104;p44"/>
            <p:cNvSpPr/>
            <p:nvPr/>
          </p:nvSpPr>
          <p:spPr>
            <a:xfrm>
              <a:off x="2575215" y="5252117"/>
              <a:ext cx="359494" cy="358122"/>
            </a:xfrm>
            <a:custGeom>
              <a:rect b="b" l="l" r="r" t="t"/>
              <a:pathLst>
                <a:path extrusionOk="0" h="154" w="154">
                  <a:moveTo>
                    <a:pt x="77" y="154"/>
                  </a:moveTo>
                  <a:cubicBezTo>
                    <a:pt x="35" y="154"/>
                    <a:pt x="0" y="119"/>
                    <a:pt x="0" y="77"/>
                  </a:cubicBezTo>
                  <a:cubicBezTo>
                    <a:pt x="0" y="34"/>
                    <a:pt x="35" y="0"/>
                    <a:pt x="77" y="0"/>
                  </a:cubicBezTo>
                  <a:cubicBezTo>
                    <a:pt x="120" y="0"/>
                    <a:pt x="154" y="34"/>
                    <a:pt x="154" y="77"/>
                  </a:cubicBezTo>
                  <a:cubicBezTo>
                    <a:pt x="154" y="119"/>
                    <a:pt x="120" y="154"/>
                    <a:pt x="77" y="154"/>
                  </a:cubicBezTo>
                  <a:close/>
                  <a:moveTo>
                    <a:pt x="77" y="12"/>
                  </a:moveTo>
                  <a:cubicBezTo>
                    <a:pt x="41" y="12"/>
                    <a:pt x="12" y="41"/>
                    <a:pt x="12" y="77"/>
                  </a:cubicBezTo>
                  <a:cubicBezTo>
                    <a:pt x="12" y="113"/>
                    <a:pt x="41" y="142"/>
                    <a:pt x="77" y="142"/>
                  </a:cubicBezTo>
                  <a:cubicBezTo>
                    <a:pt x="113" y="142"/>
                    <a:pt x="142" y="113"/>
                    <a:pt x="142" y="77"/>
                  </a:cubicBezTo>
                  <a:cubicBezTo>
                    <a:pt x="142" y="41"/>
                    <a:pt x="113" y="12"/>
                    <a:pt x="77" y="12"/>
                  </a:cubicBezTo>
                  <a:close/>
                </a:path>
              </a:pathLst>
            </a:custGeom>
            <a:solidFill>
              <a:srgbClr val="4C4C4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878791"/>
                </a:solidFill>
                <a:latin typeface="Arial"/>
                <a:ea typeface="Arial"/>
                <a:cs typeface="Arial"/>
                <a:sym typeface="Arial"/>
              </a:endParaRPr>
            </a:p>
          </p:txBody>
        </p:sp>
      </p:grpSp>
      <p:sp>
        <p:nvSpPr>
          <p:cNvPr id="105" name="Google Shape;105;p44"/>
          <p:cNvSpPr/>
          <p:nvPr>
            <p:ph idx="2" type="pic"/>
          </p:nvPr>
        </p:nvSpPr>
        <p:spPr>
          <a:xfrm>
            <a:off x="5213351" y="1103249"/>
            <a:ext cx="1708150" cy="3007184"/>
          </a:xfrm>
          <a:prstGeom prst="rect">
            <a:avLst/>
          </a:prstGeom>
          <a:solidFill>
            <a:srgbClr val="F4F4F4"/>
          </a:solidFill>
          <a:ln>
            <a:noFill/>
          </a:ln>
        </p:spPr>
        <p:txBody>
          <a:bodyPr anchorCtr="0" anchor="t" bIns="45700" lIns="91425" spcFirstLastPara="1" rIns="91425" wrap="square" tIns="45700">
            <a:noAutofit/>
          </a:bodyPr>
          <a:lstStyle>
            <a:lvl1pPr lvl="0" marR="0" rtl="0" algn="ctr">
              <a:lnSpc>
                <a:spcPct val="90000"/>
              </a:lnSpc>
              <a:spcBef>
                <a:spcPts val="75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06" name="Google Shape;106;p44"/>
          <p:cNvSpPr txBox="1"/>
          <p:nvPr>
            <p:ph idx="1" type="body"/>
          </p:nvPr>
        </p:nvSpPr>
        <p:spPr>
          <a:xfrm>
            <a:off x="595372" y="157736"/>
            <a:ext cx="7046913" cy="18315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228600" lvl="1" marL="9144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2pPr>
            <a:lvl3pPr indent="-228600" lvl="2" marL="13716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3pPr>
            <a:lvl4pPr indent="-228600" lvl="3" marL="18288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4pPr>
            <a:lvl5pPr indent="-228600" lvl="4" marL="22860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07" name="Google Shape;107;p44"/>
          <p:cNvSpPr txBox="1"/>
          <p:nvPr>
            <p:ph idx="3" type="body"/>
          </p:nvPr>
        </p:nvSpPr>
        <p:spPr>
          <a:xfrm>
            <a:off x="595372" y="1257956"/>
            <a:ext cx="2249428" cy="349031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75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lt2"/>
              </a:buClr>
              <a:buSzPts val="20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375"/>
              </a:spcBef>
              <a:spcAft>
                <a:spcPts val="0"/>
              </a:spcAft>
              <a:buClr>
                <a:schemeClr val="lt2"/>
              </a:buClr>
              <a:buSzPts val="2000"/>
              <a:buFont typeface="Arial"/>
              <a:buNone/>
              <a:defRPr b="0" i="0" sz="2000" u="none" cap="none" strike="noStrike">
                <a:solidFill>
                  <a:schemeClr val="lt2"/>
                </a:solidFill>
                <a:latin typeface="Arial"/>
                <a:ea typeface="Arial"/>
                <a:cs typeface="Arial"/>
                <a:sym typeface="Arial"/>
              </a:defRPr>
            </a:lvl3pPr>
            <a:lvl4pPr indent="-228600" lvl="3" marL="1828800" marR="0" rtl="0" algn="l">
              <a:lnSpc>
                <a:spcPct val="90000"/>
              </a:lnSpc>
              <a:spcBef>
                <a:spcPts val="375"/>
              </a:spcBef>
              <a:spcAft>
                <a:spcPts val="0"/>
              </a:spcAft>
              <a:buClr>
                <a:schemeClr val="lt2"/>
              </a:buClr>
              <a:buSzPts val="2000"/>
              <a:buFont typeface="Arial"/>
              <a:buNone/>
              <a:defRPr b="0" i="0" sz="2000" u="none" cap="none" strike="noStrike">
                <a:solidFill>
                  <a:schemeClr val="lt2"/>
                </a:solidFill>
                <a:latin typeface="Arial"/>
                <a:ea typeface="Arial"/>
                <a:cs typeface="Arial"/>
                <a:sym typeface="Arial"/>
              </a:defRPr>
            </a:lvl4pPr>
            <a:lvl5pPr indent="-228600" lvl="4" marL="2286000" marR="0" rtl="0" algn="l">
              <a:lnSpc>
                <a:spcPct val="90000"/>
              </a:lnSpc>
              <a:spcBef>
                <a:spcPts val="375"/>
              </a:spcBef>
              <a:spcAft>
                <a:spcPts val="0"/>
              </a:spcAft>
              <a:buClr>
                <a:schemeClr val="lt2"/>
              </a:buClr>
              <a:buSzPts val="2000"/>
              <a:buFont typeface="Arial"/>
              <a:buNone/>
              <a:defRPr b="0" i="0" sz="2000" u="none" cap="none" strike="noStrike">
                <a:solidFill>
                  <a:schemeClr val="lt2"/>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08" name="Google Shape;108;p44"/>
          <p:cNvSpPr txBox="1"/>
          <p:nvPr>
            <p:ph idx="4" type="body"/>
          </p:nvPr>
        </p:nvSpPr>
        <p:spPr>
          <a:xfrm>
            <a:off x="595372" y="655482"/>
            <a:ext cx="2249428" cy="411153"/>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Bleed Image">
  <p:cSld name="Full Bleed Image">
    <p:bg>
      <p:bgPr>
        <a:solidFill>
          <a:srgbClr val="000000"/>
        </a:solidFill>
      </p:bgPr>
    </p:bg>
    <p:spTree>
      <p:nvGrpSpPr>
        <p:cNvPr id="109" name="Shape 109"/>
        <p:cNvGrpSpPr/>
        <p:nvPr/>
      </p:nvGrpSpPr>
      <p:grpSpPr>
        <a:xfrm>
          <a:off x="0" y="0"/>
          <a:ext cx="0" cy="0"/>
          <a:chOff x="0" y="0"/>
          <a:chExt cx="0" cy="0"/>
        </a:xfrm>
      </p:grpSpPr>
      <p:sp>
        <p:nvSpPr>
          <p:cNvPr id="110" name="Google Shape;110;p45"/>
          <p:cNvSpPr txBox="1"/>
          <p:nvPr>
            <p:ph idx="1" type="body"/>
          </p:nvPr>
        </p:nvSpPr>
        <p:spPr>
          <a:xfrm>
            <a:off x="595372" y="639907"/>
            <a:ext cx="7944471" cy="379095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lt2"/>
              </a:buClr>
              <a:buSzPts val="5400"/>
              <a:buFont typeface="Arial"/>
              <a:buNone/>
              <a:defRPr b="0" i="0" sz="5400" u="none" cap="none" strike="noStrike">
                <a:solidFill>
                  <a:schemeClr val="lt2"/>
                </a:solidFill>
                <a:latin typeface="Arial"/>
                <a:ea typeface="Arial"/>
                <a:cs typeface="Arial"/>
                <a:sym typeface="Arial"/>
              </a:defRPr>
            </a:lvl1pPr>
            <a:lvl2pPr indent="-228600" lvl="1" marL="914400" marR="0" rtl="0" algn="l">
              <a:lnSpc>
                <a:spcPct val="90000"/>
              </a:lnSpc>
              <a:spcBef>
                <a:spcPts val="375"/>
              </a:spcBef>
              <a:spcAft>
                <a:spcPts val="0"/>
              </a:spcAft>
              <a:buClr>
                <a:srgbClr val="00234B"/>
              </a:buClr>
              <a:buSzPts val="4000"/>
              <a:buFont typeface="Arial"/>
              <a:buNone/>
              <a:defRPr b="0" i="0" sz="4000" u="none" cap="none" strike="noStrike">
                <a:solidFill>
                  <a:srgbClr val="00234B"/>
                </a:solidFill>
                <a:latin typeface="Arial"/>
                <a:ea typeface="Arial"/>
                <a:cs typeface="Arial"/>
                <a:sym typeface="Arial"/>
              </a:defRPr>
            </a:lvl2pPr>
            <a:lvl3pPr indent="-228600" lvl="2" marL="1371600" marR="0" rtl="0" algn="l">
              <a:lnSpc>
                <a:spcPct val="90000"/>
              </a:lnSpc>
              <a:spcBef>
                <a:spcPts val="375"/>
              </a:spcBef>
              <a:spcAft>
                <a:spcPts val="0"/>
              </a:spcAft>
              <a:buClr>
                <a:srgbClr val="00234B"/>
              </a:buClr>
              <a:buSzPts val="4000"/>
              <a:buFont typeface="Arial"/>
              <a:buNone/>
              <a:defRPr b="0" i="0" sz="4000" u="none" cap="none" strike="noStrike">
                <a:solidFill>
                  <a:srgbClr val="00234B"/>
                </a:solidFill>
                <a:latin typeface="Arial"/>
                <a:ea typeface="Arial"/>
                <a:cs typeface="Arial"/>
                <a:sym typeface="Arial"/>
              </a:defRPr>
            </a:lvl3pPr>
            <a:lvl4pPr indent="-228600" lvl="3" marL="1828800" marR="0" rtl="0" algn="l">
              <a:lnSpc>
                <a:spcPct val="90000"/>
              </a:lnSpc>
              <a:spcBef>
                <a:spcPts val="375"/>
              </a:spcBef>
              <a:spcAft>
                <a:spcPts val="0"/>
              </a:spcAft>
              <a:buClr>
                <a:srgbClr val="00234B"/>
              </a:buClr>
              <a:buSzPts val="4000"/>
              <a:buFont typeface="Arial"/>
              <a:buNone/>
              <a:defRPr b="0" i="0" sz="4000" u="none" cap="none" strike="noStrike">
                <a:solidFill>
                  <a:srgbClr val="00234B"/>
                </a:solidFill>
                <a:latin typeface="Arial"/>
                <a:ea typeface="Arial"/>
                <a:cs typeface="Arial"/>
                <a:sym typeface="Arial"/>
              </a:defRPr>
            </a:lvl4pPr>
            <a:lvl5pPr indent="-228600" lvl="4" marL="2286000" marR="0" rtl="0" algn="l">
              <a:lnSpc>
                <a:spcPct val="90000"/>
              </a:lnSpc>
              <a:spcBef>
                <a:spcPts val="375"/>
              </a:spcBef>
              <a:spcAft>
                <a:spcPts val="0"/>
              </a:spcAft>
              <a:buClr>
                <a:srgbClr val="00234B"/>
              </a:buClr>
              <a:buSzPts val="4000"/>
              <a:buFont typeface="Arial"/>
              <a:buNone/>
              <a:defRPr b="0" i="0" sz="4000" u="none" cap="none" strike="noStrike">
                <a:solidFill>
                  <a:srgbClr val="00234B"/>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er 1">
  <p:cSld name="Closer 1">
    <p:bg>
      <p:bgPr>
        <a:solidFill>
          <a:srgbClr val="F2F2F2"/>
        </a:solidFill>
      </p:bgPr>
    </p:bg>
    <p:spTree>
      <p:nvGrpSpPr>
        <p:cNvPr id="111" name="Shape 111"/>
        <p:cNvGrpSpPr/>
        <p:nvPr/>
      </p:nvGrpSpPr>
      <p:grpSpPr>
        <a:xfrm>
          <a:off x="0" y="0"/>
          <a:ext cx="0" cy="0"/>
          <a:chOff x="0" y="0"/>
          <a:chExt cx="0" cy="0"/>
        </a:xfrm>
      </p:grpSpPr>
      <p:sp>
        <p:nvSpPr>
          <p:cNvPr id="112" name="Google Shape;112;p46"/>
          <p:cNvSpPr/>
          <p:nvPr/>
        </p:nvSpPr>
        <p:spPr>
          <a:xfrm>
            <a:off x="3517900" y="1765300"/>
            <a:ext cx="2108200" cy="1612900"/>
          </a:xfrm>
          <a:prstGeom prst="rect">
            <a:avLst/>
          </a:prstGeom>
          <a:noFill/>
          <a:ln>
            <a:noFill/>
          </a:ln>
        </p:spPr>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er 2">
  <p:cSld name="Closer 2">
    <p:bg>
      <p:bgPr>
        <a:solidFill>
          <a:srgbClr val="F2F2F2"/>
        </a:solidFill>
      </p:bgPr>
    </p:bg>
    <p:spTree>
      <p:nvGrpSpPr>
        <p:cNvPr id="113" name="Shape 113"/>
        <p:cNvGrpSpPr/>
        <p:nvPr/>
      </p:nvGrpSpPr>
      <p:grpSpPr>
        <a:xfrm>
          <a:off x="0" y="0"/>
          <a:ext cx="0" cy="0"/>
          <a:chOff x="0" y="0"/>
          <a:chExt cx="0" cy="0"/>
        </a:xfrm>
      </p:grpSpPr>
      <p:sp>
        <p:nvSpPr>
          <p:cNvPr id="114" name="Google Shape;114;p47"/>
          <p:cNvSpPr/>
          <p:nvPr/>
        </p:nvSpPr>
        <p:spPr>
          <a:xfrm>
            <a:off x="3624908" y="1267626"/>
            <a:ext cx="1752600" cy="2171700"/>
          </a:xfrm>
          <a:prstGeom prst="rect">
            <a:avLst/>
          </a:prstGeom>
          <a:noFill/>
          <a:ln>
            <a:noFill/>
          </a:ln>
        </p:spPr>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er 3">
  <p:cSld name="Closer 3">
    <p:bg>
      <p:bgPr>
        <a:solidFill>
          <a:srgbClr val="F2F2F2"/>
        </a:solidFill>
      </p:bgPr>
    </p:bg>
    <p:spTree>
      <p:nvGrpSpPr>
        <p:cNvPr id="115" name="Shape 115"/>
        <p:cNvGrpSpPr/>
        <p:nvPr/>
      </p:nvGrpSpPr>
      <p:grpSpPr>
        <a:xfrm>
          <a:off x="0" y="0"/>
          <a:ext cx="0" cy="0"/>
          <a:chOff x="0" y="0"/>
          <a:chExt cx="0" cy="0"/>
        </a:xfrm>
      </p:grpSpPr>
      <p:sp>
        <p:nvSpPr>
          <p:cNvPr id="116" name="Google Shape;116;p48"/>
          <p:cNvSpPr/>
          <p:nvPr/>
        </p:nvSpPr>
        <p:spPr>
          <a:xfrm>
            <a:off x="3879891" y="1494463"/>
            <a:ext cx="1549400" cy="1930400"/>
          </a:xfrm>
          <a:prstGeom prst="rect">
            <a:avLst/>
          </a:prstGeom>
          <a:noFill/>
          <a:ln>
            <a:noFill/>
          </a:ln>
        </p:spPr>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1"/>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31"/>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9" name="Google Shape;19;p31"/>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31"/>
          <p:cNvSpPr txBox="1"/>
          <p:nvPr>
            <p:ph idx="12" type="sldNum"/>
          </p:nvPr>
        </p:nvSpPr>
        <p:spPr>
          <a:xfrm>
            <a:off x="6902450" y="475943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600" u="none" cap="none" strike="noStrike">
                <a:solidFill>
                  <a:srgbClr val="878791"/>
                </a:solidFill>
                <a:latin typeface="Arial"/>
                <a:ea typeface="Arial"/>
                <a:cs typeface="Arial"/>
                <a:sym typeface="Arial"/>
              </a:defRPr>
            </a:lvl1pPr>
            <a:lvl2pPr indent="0" lvl="1" marL="0" algn="r">
              <a:spcBef>
                <a:spcPts val="0"/>
              </a:spcBef>
              <a:buNone/>
              <a:defRPr b="0" i="0" sz="600" u="none" cap="none" strike="noStrike">
                <a:solidFill>
                  <a:srgbClr val="878791"/>
                </a:solidFill>
                <a:latin typeface="Arial"/>
                <a:ea typeface="Arial"/>
                <a:cs typeface="Arial"/>
                <a:sym typeface="Arial"/>
              </a:defRPr>
            </a:lvl2pPr>
            <a:lvl3pPr indent="0" lvl="2" marL="0" algn="r">
              <a:spcBef>
                <a:spcPts val="0"/>
              </a:spcBef>
              <a:buNone/>
              <a:defRPr b="0" i="0" sz="600" u="none" cap="none" strike="noStrike">
                <a:solidFill>
                  <a:srgbClr val="878791"/>
                </a:solidFill>
                <a:latin typeface="Arial"/>
                <a:ea typeface="Arial"/>
                <a:cs typeface="Arial"/>
                <a:sym typeface="Arial"/>
              </a:defRPr>
            </a:lvl3pPr>
            <a:lvl4pPr indent="0" lvl="3" marL="0" algn="r">
              <a:spcBef>
                <a:spcPts val="0"/>
              </a:spcBef>
              <a:buNone/>
              <a:defRPr b="0" i="0" sz="600" u="none" cap="none" strike="noStrike">
                <a:solidFill>
                  <a:srgbClr val="878791"/>
                </a:solidFill>
                <a:latin typeface="Arial"/>
                <a:ea typeface="Arial"/>
                <a:cs typeface="Arial"/>
                <a:sym typeface="Arial"/>
              </a:defRPr>
            </a:lvl4pPr>
            <a:lvl5pPr indent="0" lvl="4" marL="0" algn="r">
              <a:spcBef>
                <a:spcPts val="0"/>
              </a:spcBef>
              <a:buNone/>
              <a:defRPr b="0" i="0" sz="600" u="none" cap="none" strike="noStrike">
                <a:solidFill>
                  <a:srgbClr val="878791"/>
                </a:solidFill>
                <a:latin typeface="Arial"/>
                <a:ea typeface="Arial"/>
                <a:cs typeface="Arial"/>
                <a:sym typeface="Arial"/>
              </a:defRPr>
            </a:lvl5pPr>
            <a:lvl6pPr indent="0" lvl="5" marL="0" algn="r">
              <a:spcBef>
                <a:spcPts val="0"/>
              </a:spcBef>
              <a:buNone/>
              <a:defRPr b="0" i="0" sz="600" u="none" cap="none" strike="noStrike">
                <a:solidFill>
                  <a:srgbClr val="878791"/>
                </a:solidFill>
                <a:latin typeface="Arial"/>
                <a:ea typeface="Arial"/>
                <a:cs typeface="Arial"/>
                <a:sym typeface="Arial"/>
              </a:defRPr>
            </a:lvl6pPr>
            <a:lvl7pPr indent="0" lvl="6" marL="0" algn="r">
              <a:spcBef>
                <a:spcPts val="0"/>
              </a:spcBef>
              <a:buNone/>
              <a:defRPr b="0" i="0" sz="600" u="none" cap="none" strike="noStrike">
                <a:solidFill>
                  <a:srgbClr val="878791"/>
                </a:solidFill>
                <a:latin typeface="Arial"/>
                <a:ea typeface="Arial"/>
                <a:cs typeface="Arial"/>
                <a:sym typeface="Arial"/>
              </a:defRPr>
            </a:lvl7pPr>
            <a:lvl8pPr indent="0" lvl="7" marL="0" algn="r">
              <a:spcBef>
                <a:spcPts val="0"/>
              </a:spcBef>
              <a:buNone/>
              <a:defRPr b="0" i="0" sz="600" u="none" cap="none" strike="noStrike">
                <a:solidFill>
                  <a:srgbClr val="878791"/>
                </a:solidFill>
                <a:latin typeface="Arial"/>
                <a:ea typeface="Arial"/>
                <a:cs typeface="Arial"/>
                <a:sym typeface="Arial"/>
              </a:defRPr>
            </a:lvl8pPr>
            <a:lvl9pPr indent="0" lvl="8" marL="0" algn="r">
              <a:spcBef>
                <a:spcPts val="0"/>
              </a:spcBef>
              <a:buNone/>
              <a:defRPr b="0" i="0" sz="600" u="none" cap="none" strike="noStrike">
                <a:solidFill>
                  <a:srgbClr val="87879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1" name="Google Shape;21;p31"/>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2" name="Shape 22"/>
        <p:cNvGrpSpPr/>
        <p:nvPr/>
      </p:nvGrpSpPr>
      <p:grpSpPr>
        <a:xfrm>
          <a:off x="0" y="0"/>
          <a:ext cx="0" cy="0"/>
          <a:chOff x="0" y="0"/>
          <a:chExt cx="0" cy="0"/>
        </a:xfrm>
      </p:grpSpPr>
      <p:sp>
        <p:nvSpPr>
          <p:cNvPr id="23" name="Google Shape;23;p32"/>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1"/>
              </a:buClr>
              <a:buSzPts val="3200"/>
              <a:buFont typeface="Arial"/>
              <a:buNone/>
              <a:defRPr b="1" i="0" sz="32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32"/>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sz="1800">
                <a:solidFill>
                  <a:srgbClr val="888A94"/>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32"/>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A94"/>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32"/>
          <p:cNvSpPr txBox="1"/>
          <p:nvPr>
            <p:ph idx="12" type="sldNum"/>
          </p:nvPr>
        </p:nvSpPr>
        <p:spPr>
          <a:xfrm>
            <a:off x="6902450" y="4759435"/>
            <a:ext cx="2057400"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a:solidFill>
                  <a:srgbClr val="888A94"/>
                </a:solidFill>
              </a:defRPr>
            </a:lvl1pPr>
            <a:lvl2pPr indent="0" lvl="1" marL="0" algn="r">
              <a:spcBef>
                <a:spcPts val="0"/>
              </a:spcBef>
              <a:buNone/>
              <a:defRPr>
                <a:solidFill>
                  <a:srgbClr val="888A94"/>
                </a:solidFill>
              </a:defRPr>
            </a:lvl2pPr>
            <a:lvl3pPr indent="0" lvl="2" marL="0" algn="r">
              <a:spcBef>
                <a:spcPts val="0"/>
              </a:spcBef>
              <a:buNone/>
              <a:defRPr>
                <a:solidFill>
                  <a:srgbClr val="888A94"/>
                </a:solidFill>
              </a:defRPr>
            </a:lvl3pPr>
            <a:lvl4pPr indent="0" lvl="3" marL="0" algn="r">
              <a:spcBef>
                <a:spcPts val="0"/>
              </a:spcBef>
              <a:buNone/>
              <a:defRPr>
                <a:solidFill>
                  <a:srgbClr val="888A94"/>
                </a:solidFill>
              </a:defRPr>
            </a:lvl4pPr>
            <a:lvl5pPr indent="0" lvl="4" marL="0" algn="r">
              <a:spcBef>
                <a:spcPts val="0"/>
              </a:spcBef>
              <a:buNone/>
              <a:defRPr>
                <a:solidFill>
                  <a:srgbClr val="888A94"/>
                </a:solidFill>
              </a:defRPr>
            </a:lvl5pPr>
            <a:lvl6pPr indent="0" lvl="5" marL="0" algn="r">
              <a:spcBef>
                <a:spcPts val="0"/>
              </a:spcBef>
              <a:buNone/>
              <a:defRPr>
                <a:solidFill>
                  <a:srgbClr val="888A94"/>
                </a:solidFill>
              </a:defRPr>
            </a:lvl6pPr>
            <a:lvl7pPr indent="0" lvl="6" marL="0" algn="r">
              <a:spcBef>
                <a:spcPts val="0"/>
              </a:spcBef>
              <a:buNone/>
              <a:defRPr>
                <a:solidFill>
                  <a:srgbClr val="888A94"/>
                </a:solidFill>
              </a:defRPr>
            </a:lvl7pPr>
            <a:lvl8pPr indent="0" lvl="7" marL="0" algn="r">
              <a:spcBef>
                <a:spcPts val="0"/>
              </a:spcBef>
              <a:buNone/>
              <a:defRPr>
                <a:solidFill>
                  <a:srgbClr val="888A94"/>
                </a:solidFill>
              </a:defRPr>
            </a:lvl8pPr>
            <a:lvl9pPr indent="0" lvl="8" marL="0" algn="r">
              <a:spcBef>
                <a:spcPts val="0"/>
              </a:spcBef>
              <a:buNone/>
              <a:defRPr>
                <a:solidFill>
                  <a:srgbClr val="888A94"/>
                </a:solidFill>
              </a:defRPr>
            </a:lvl9pPr>
          </a:lstStyle>
          <a:p>
            <a:pPr indent="0" lvl="0" marL="0" rtl="0" algn="r">
              <a:spcBef>
                <a:spcPts val="0"/>
              </a:spcBef>
              <a:spcAft>
                <a:spcPts val="0"/>
              </a:spcAft>
              <a:buNone/>
            </a:pPr>
            <a:fld id="{00000000-1234-1234-1234-123412341234}" type="slidenum">
              <a:rPr lang="en-US"/>
              <a:t>‹#›</a:t>
            </a:fld>
            <a:endParaRPr sz="600">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27" name="Shape 27"/>
        <p:cNvGrpSpPr/>
        <p:nvPr/>
      </p:nvGrpSpPr>
      <p:grpSpPr>
        <a:xfrm>
          <a:off x="0" y="0"/>
          <a:ext cx="0" cy="0"/>
          <a:chOff x="0" y="0"/>
          <a:chExt cx="0" cy="0"/>
        </a:xfrm>
      </p:grpSpPr>
      <p:sp>
        <p:nvSpPr>
          <p:cNvPr id="28" name="Google Shape;28;p33"/>
          <p:cNvSpPr txBox="1"/>
          <p:nvPr>
            <p:ph type="title"/>
          </p:nvPr>
        </p:nvSpPr>
        <p:spPr>
          <a:xfrm>
            <a:off x="457200" y="342900"/>
            <a:ext cx="8229600" cy="1028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33"/>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33"/>
          <p:cNvSpPr txBox="1"/>
          <p:nvPr>
            <p:ph idx="12" type="sldNum"/>
          </p:nvPr>
        </p:nvSpPr>
        <p:spPr>
          <a:xfrm>
            <a:off x="6553200" y="4686300"/>
            <a:ext cx="2133600" cy="342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600">
                <a:solidFill>
                  <a:srgbClr val="878791"/>
                </a:solidFill>
                <a:latin typeface="Arial"/>
                <a:ea typeface="Arial"/>
                <a:cs typeface="Arial"/>
                <a:sym typeface="Arial"/>
              </a:defRPr>
            </a:lvl1pPr>
            <a:lvl2pPr indent="0" lvl="1" marL="0" algn="r">
              <a:spcBef>
                <a:spcPts val="0"/>
              </a:spcBef>
              <a:buNone/>
              <a:defRPr sz="600">
                <a:solidFill>
                  <a:srgbClr val="878791"/>
                </a:solidFill>
                <a:latin typeface="Arial"/>
                <a:ea typeface="Arial"/>
                <a:cs typeface="Arial"/>
                <a:sym typeface="Arial"/>
              </a:defRPr>
            </a:lvl2pPr>
            <a:lvl3pPr indent="0" lvl="2" marL="0" algn="r">
              <a:spcBef>
                <a:spcPts val="0"/>
              </a:spcBef>
              <a:buNone/>
              <a:defRPr sz="600">
                <a:solidFill>
                  <a:srgbClr val="878791"/>
                </a:solidFill>
                <a:latin typeface="Arial"/>
                <a:ea typeface="Arial"/>
                <a:cs typeface="Arial"/>
                <a:sym typeface="Arial"/>
              </a:defRPr>
            </a:lvl3pPr>
            <a:lvl4pPr indent="0" lvl="3" marL="0" algn="r">
              <a:spcBef>
                <a:spcPts val="0"/>
              </a:spcBef>
              <a:buNone/>
              <a:defRPr sz="600">
                <a:solidFill>
                  <a:srgbClr val="878791"/>
                </a:solidFill>
                <a:latin typeface="Arial"/>
                <a:ea typeface="Arial"/>
                <a:cs typeface="Arial"/>
                <a:sym typeface="Arial"/>
              </a:defRPr>
            </a:lvl4pPr>
            <a:lvl5pPr indent="0" lvl="4" marL="0" algn="r">
              <a:spcBef>
                <a:spcPts val="0"/>
              </a:spcBef>
              <a:buNone/>
              <a:defRPr sz="600">
                <a:solidFill>
                  <a:srgbClr val="878791"/>
                </a:solidFill>
                <a:latin typeface="Arial"/>
                <a:ea typeface="Arial"/>
                <a:cs typeface="Arial"/>
                <a:sym typeface="Arial"/>
              </a:defRPr>
            </a:lvl5pPr>
            <a:lvl6pPr indent="0" lvl="5" marL="0" algn="r">
              <a:spcBef>
                <a:spcPts val="0"/>
              </a:spcBef>
              <a:buNone/>
              <a:defRPr sz="600">
                <a:solidFill>
                  <a:srgbClr val="878791"/>
                </a:solidFill>
                <a:latin typeface="Arial"/>
                <a:ea typeface="Arial"/>
                <a:cs typeface="Arial"/>
                <a:sym typeface="Arial"/>
              </a:defRPr>
            </a:lvl6pPr>
            <a:lvl7pPr indent="0" lvl="6" marL="0" algn="r">
              <a:spcBef>
                <a:spcPts val="0"/>
              </a:spcBef>
              <a:buNone/>
              <a:defRPr sz="600">
                <a:solidFill>
                  <a:srgbClr val="878791"/>
                </a:solidFill>
                <a:latin typeface="Arial"/>
                <a:ea typeface="Arial"/>
                <a:cs typeface="Arial"/>
                <a:sym typeface="Arial"/>
              </a:defRPr>
            </a:lvl7pPr>
            <a:lvl8pPr indent="0" lvl="7" marL="0" algn="r">
              <a:spcBef>
                <a:spcPts val="0"/>
              </a:spcBef>
              <a:buNone/>
              <a:defRPr sz="600">
                <a:solidFill>
                  <a:srgbClr val="878791"/>
                </a:solidFill>
                <a:latin typeface="Arial"/>
                <a:ea typeface="Arial"/>
                <a:cs typeface="Arial"/>
                <a:sym typeface="Arial"/>
              </a:defRPr>
            </a:lvl8pPr>
            <a:lvl9pPr indent="0" lvl="8" marL="0" algn="r">
              <a:spcBef>
                <a:spcPts val="0"/>
              </a:spcBef>
              <a:buNone/>
              <a:defRPr sz="600">
                <a:solidFill>
                  <a:srgbClr val="87879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33"/>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F2F2F2"/>
        </a:solidFill>
      </p:bgPr>
    </p:bg>
    <p:spTree>
      <p:nvGrpSpPr>
        <p:cNvPr id="32" name="Shape 32"/>
        <p:cNvGrpSpPr/>
        <p:nvPr/>
      </p:nvGrpSpPr>
      <p:grpSpPr>
        <a:xfrm>
          <a:off x="0" y="0"/>
          <a:ext cx="0" cy="0"/>
          <a:chOff x="0" y="0"/>
          <a:chExt cx="0" cy="0"/>
        </a:xfrm>
      </p:grpSpPr>
      <p:sp>
        <p:nvSpPr>
          <p:cNvPr id="33" name="Google Shape;33;p34"/>
          <p:cNvSpPr/>
          <p:nvPr/>
        </p:nvSpPr>
        <p:spPr>
          <a:xfrm rot="5400000">
            <a:off x="2459599" y="-500925"/>
            <a:ext cx="4434004" cy="6283038"/>
          </a:xfrm>
          <a:prstGeom prst="rect">
            <a:avLst/>
          </a:prstGeom>
          <a:noFill/>
          <a:ln>
            <a:noFill/>
          </a:ln>
        </p:spPr>
      </p:sp>
      <p:sp>
        <p:nvSpPr>
          <p:cNvPr id="34" name="Google Shape;34;p34"/>
          <p:cNvSpPr/>
          <p:nvPr/>
        </p:nvSpPr>
        <p:spPr>
          <a:xfrm>
            <a:off x="8338184" y="206384"/>
            <a:ext cx="758609" cy="758609"/>
          </a:xfrm>
          <a:prstGeom prst="rect">
            <a:avLst/>
          </a:prstGeom>
          <a:noFill/>
          <a:ln>
            <a:noFill/>
          </a:ln>
        </p:spPr>
      </p:sp>
      <p:sp>
        <p:nvSpPr>
          <p:cNvPr descr="ZocDoc Mark-02.png" id="35" name="Google Shape;35;p34"/>
          <p:cNvSpPr/>
          <p:nvPr/>
        </p:nvSpPr>
        <p:spPr>
          <a:xfrm>
            <a:off x="698456" y="423592"/>
            <a:ext cx="714536" cy="162097"/>
          </a:xfrm>
          <a:prstGeom prst="rect">
            <a:avLst/>
          </a:prstGeom>
          <a:noFill/>
          <a:ln>
            <a:noFill/>
          </a:ln>
        </p:spPr>
      </p:sp>
      <p:sp>
        <p:nvSpPr>
          <p:cNvPr id="36" name="Google Shape;36;p34"/>
          <p:cNvSpPr txBox="1"/>
          <p:nvPr/>
        </p:nvSpPr>
        <p:spPr>
          <a:xfrm>
            <a:off x="602108" y="4857596"/>
            <a:ext cx="6089174" cy="1055298"/>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chemeClr val="accent1"/>
              </a:buClr>
              <a:buSzPts val="500"/>
              <a:buFont typeface="Arial"/>
              <a:buNone/>
            </a:pPr>
            <a:r>
              <a:rPr lang="en-US" sz="500">
                <a:solidFill>
                  <a:schemeClr val="accent1"/>
                </a:solidFill>
                <a:latin typeface="Arial"/>
                <a:ea typeface="Arial"/>
                <a:cs typeface="Arial"/>
                <a:sym typeface="Arial"/>
              </a:rPr>
              <a:t>This document and its contents are proprietary and confidential of Zocdoc, Inc. and may not be reproduced or shared, in whole or in part, without the express written authorization of Zocdoc, Inc.</a:t>
            </a:r>
            <a:endParaRPr/>
          </a:p>
        </p:txBody>
      </p:sp>
      <p:sp>
        <p:nvSpPr>
          <p:cNvPr id="37" name="Google Shape;37;p34"/>
          <p:cNvSpPr txBox="1"/>
          <p:nvPr>
            <p:ph idx="1" type="body"/>
          </p:nvPr>
        </p:nvSpPr>
        <p:spPr>
          <a:xfrm>
            <a:off x="603726" y="1794052"/>
            <a:ext cx="8089605" cy="812089"/>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750"/>
              </a:spcBef>
              <a:spcAft>
                <a:spcPts val="0"/>
              </a:spcAft>
              <a:buClr>
                <a:schemeClr val="accent1"/>
              </a:buClr>
              <a:buSzPts val="5400"/>
              <a:buFont typeface="Arial"/>
              <a:buNone/>
              <a:defRPr b="0" i="0" sz="5400" u="none" cap="none" strike="noStrike">
                <a:solidFill>
                  <a:schemeClr val="accent1"/>
                </a:solidFill>
                <a:latin typeface="Arial"/>
                <a:ea typeface="Arial"/>
                <a:cs typeface="Arial"/>
                <a:sym typeface="Arial"/>
              </a:defRPr>
            </a:lvl1pPr>
            <a:lvl2pPr indent="-228600" lvl="1" marL="914400" marR="0" rtl="0" algn="l">
              <a:lnSpc>
                <a:spcPct val="90000"/>
              </a:lnSpc>
              <a:spcBef>
                <a:spcPts val="375"/>
              </a:spcBef>
              <a:spcAft>
                <a:spcPts val="0"/>
              </a:spcAft>
              <a:buClr>
                <a:srgbClr val="00234B"/>
              </a:buClr>
              <a:buSzPts val="1800"/>
              <a:buFont typeface="Arial"/>
              <a:buNone/>
              <a:defRPr b="0" i="0" sz="1800" u="none" cap="none" strike="noStrike">
                <a:solidFill>
                  <a:srgbClr val="00234B"/>
                </a:solidFill>
                <a:latin typeface="Arial"/>
                <a:ea typeface="Arial"/>
                <a:cs typeface="Arial"/>
                <a:sym typeface="Arial"/>
              </a:defRPr>
            </a:lvl2pPr>
            <a:lvl3pPr indent="-228600" lvl="2" marL="1371600" marR="0" rtl="0" algn="l">
              <a:lnSpc>
                <a:spcPct val="90000"/>
              </a:lnSpc>
              <a:spcBef>
                <a:spcPts val="375"/>
              </a:spcBef>
              <a:spcAft>
                <a:spcPts val="0"/>
              </a:spcAft>
              <a:buClr>
                <a:srgbClr val="00234B"/>
              </a:buClr>
              <a:buSzPts val="1500"/>
              <a:buFont typeface="Arial"/>
              <a:buNone/>
              <a:defRPr b="0" i="0" sz="1500" u="none" cap="none" strike="noStrike">
                <a:solidFill>
                  <a:srgbClr val="00234B"/>
                </a:solidFill>
                <a:latin typeface="Arial"/>
                <a:ea typeface="Arial"/>
                <a:cs typeface="Arial"/>
                <a:sym typeface="Arial"/>
              </a:defRPr>
            </a:lvl3pPr>
            <a:lvl4pPr indent="-228600" lvl="3" marL="1828800" marR="0" rtl="0" algn="l">
              <a:lnSpc>
                <a:spcPct val="90000"/>
              </a:lnSpc>
              <a:spcBef>
                <a:spcPts val="375"/>
              </a:spcBef>
              <a:spcAft>
                <a:spcPts val="0"/>
              </a:spcAft>
              <a:buClr>
                <a:srgbClr val="00234B"/>
              </a:buClr>
              <a:buSzPts val="1350"/>
              <a:buFont typeface="Arial"/>
              <a:buNone/>
              <a:defRPr b="0" i="0" sz="1350" u="none" cap="none" strike="noStrike">
                <a:solidFill>
                  <a:srgbClr val="00234B"/>
                </a:solidFill>
                <a:latin typeface="Arial"/>
                <a:ea typeface="Arial"/>
                <a:cs typeface="Arial"/>
                <a:sym typeface="Arial"/>
              </a:defRPr>
            </a:lvl4pPr>
            <a:lvl5pPr indent="-228600" lvl="4" marL="2286000" marR="0" rtl="0" algn="l">
              <a:lnSpc>
                <a:spcPct val="90000"/>
              </a:lnSpc>
              <a:spcBef>
                <a:spcPts val="375"/>
              </a:spcBef>
              <a:spcAft>
                <a:spcPts val="0"/>
              </a:spcAft>
              <a:buClr>
                <a:srgbClr val="00234B"/>
              </a:buClr>
              <a:buSzPts val="1350"/>
              <a:buFont typeface="Arial"/>
              <a:buNone/>
              <a:defRPr b="0" i="0" sz="1350" u="none" cap="none" strike="noStrike">
                <a:solidFill>
                  <a:srgbClr val="00234B"/>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38" name="Google Shape;38;p34"/>
          <p:cNvSpPr txBox="1"/>
          <p:nvPr>
            <p:ph idx="2" type="body"/>
          </p:nvPr>
        </p:nvSpPr>
        <p:spPr>
          <a:xfrm>
            <a:off x="603726" y="2837955"/>
            <a:ext cx="7046913" cy="3825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accent1"/>
              </a:buClr>
              <a:buSzPts val="1200"/>
              <a:buFont typeface="Arial"/>
              <a:buNone/>
              <a:defRPr b="0" i="0" sz="1200" u="none" cap="none" strike="noStrike">
                <a:solidFill>
                  <a:schemeClr val="accent1"/>
                </a:solidFill>
                <a:latin typeface="Arial"/>
                <a:ea typeface="Arial"/>
                <a:cs typeface="Arial"/>
                <a:sym typeface="Arial"/>
              </a:defRPr>
            </a:lvl1pPr>
            <a:lvl2pPr indent="-228600" lvl="1" marL="9144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2pPr>
            <a:lvl3pPr indent="-228600" lvl="2" marL="13716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3pPr>
            <a:lvl4pPr indent="-228600" lvl="3" marL="18288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4pPr>
            <a:lvl5pPr indent="-228600" lvl="4" marL="22860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39" name="Google Shape;39;p34"/>
          <p:cNvSpPr/>
          <p:nvPr/>
        </p:nvSpPr>
        <p:spPr>
          <a:xfrm>
            <a:off x="8338184" y="278030"/>
            <a:ext cx="615316" cy="615316"/>
          </a:xfrm>
          <a:prstGeom prst="rect">
            <a:avLst/>
          </a:prstGeom>
          <a:noFill/>
          <a:ln>
            <a:noFill/>
          </a:ln>
        </p:spPr>
      </p:sp>
      <p:sp>
        <p:nvSpPr>
          <p:cNvPr id="40" name="Google Shape;40;p34"/>
          <p:cNvSpPr/>
          <p:nvPr/>
        </p:nvSpPr>
        <p:spPr>
          <a:xfrm>
            <a:off x="8717488" y="507986"/>
            <a:ext cx="135348" cy="115820"/>
          </a:xfrm>
          <a:prstGeom prst="rect">
            <a:avLst/>
          </a:prstGeom>
          <a:no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3000"/>
                                  </p:stCondLst>
                                  <p:childTnLst>
                                    <p:set>
                                      <p:cBhvr>
                                        <p:cTn dur="1" fill="hold">
                                          <p:stCondLst>
                                            <p:cond delay="0"/>
                                          </p:stCondLst>
                                        </p:cTn>
                                        <p:tgtEl>
                                          <p:spTgt spid="40"/>
                                        </p:tgtEl>
                                        <p:attrNameLst>
                                          <p:attrName>style.visibility</p:attrName>
                                        </p:attrNameLst>
                                      </p:cBhvr>
                                      <p:to>
                                        <p:strVal val="visible"/>
                                      </p:to>
                                    </p:set>
                                  </p:childTnLst>
                                </p:cTn>
                              </p:par>
                            </p:childTnLst>
                          </p:cTn>
                        </p:par>
                        <p:par>
                          <p:cTn fill="hold">
                            <p:stCondLst>
                              <p:cond delay="1"/>
                            </p:stCondLst>
                            <p:childTnLst>
                              <p:par>
                                <p:cTn fill="hold" nodeType="afterEffect" presetClass="exit" presetID="1" presetSubtype="0">
                                  <p:stCondLst>
                                    <p:cond delay="500"/>
                                  </p:stCondLst>
                                  <p:childTnLst>
                                    <p:set>
                                      <p:cBhvr>
                                        <p:cTn dur="1" fill="hold">
                                          <p:stCondLst>
                                            <p:cond delay="1"/>
                                          </p:stCondLst>
                                        </p:cTn>
                                        <p:tgtEl>
                                          <p:spTgt spid="40"/>
                                        </p:tgtEl>
                                        <p:attrNameLst>
                                          <p:attrName>style.visibility</p:attrName>
                                        </p:attrNameLst>
                                      </p:cBhvr>
                                      <p:to>
                                        <p:strVal val="hidden"/>
                                      </p:to>
                                    </p:set>
                                  </p:childTnLst>
                                </p:cTn>
                              </p:par>
                            </p:childTnLst>
                          </p:cTn>
                        </p:par>
                        <p:par>
                          <p:cTn fill="hold">
                            <p:stCondLst>
                              <p:cond delay="2"/>
                            </p:stCondLst>
                            <p:childTnLst>
                              <p:par>
                                <p:cTn fill="hold" nodeType="afterEffect" presetClass="entr" presetID="1" presetSubtype="0">
                                  <p:stCondLst>
                                    <p:cond delay="6000"/>
                                  </p:stCondLst>
                                  <p:childTnLst>
                                    <p:set>
                                      <p:cBhvr>
                                        <p:cTn dur="1" fill="hold">
                                          <p:stCondLst>
                                            <p:cond delay="0"/>
                                          </p:stCondLst>
                                        </p:cTn>
                                        <p:tgtEl>
                                          <p:spTgt spid="40"/>
                                        </p:tgtEl>
                                        <p:attrNameLst>
                                          <p:attrName>style.visibility</p:attrName>
                                        </p:attrNameLst>
                                      </p:cBhvr>
                                      <p:to>
                                        <p:strVal val="visible"/>
                                      </p:to>
                                    </p:set>
                                  </p:childTnLst>
                                </p:cTn>
                              </p:par>
                            </p:childTnLst>
                          </p:cTn>
                        </p:par>
                        <p:par>
                          <p:cTn fill="hold">
                            <p:stCondLst>
                              <p:cond delay="3"/>
                            </p:stCondLst>
                            <p:childTnLst>
                              <p:par>
                                <p:cTn fill="hold" nodeType="afterEffect" presetClass="exit" presetID="1" presetSubtype="0">
                                  <p:stCondLst>
                                    <p:cond delay="500"/>
                                  </p:stCondLst>
                                  <p:childTnLst>
                                    <p:set>
                                      <p:cBhvr>
                                        <p:cTn dur="1" fill="hold">
                                          <p:stCondLst>
                                            <p:cond delay="1"/>
                                          </p:stCondLst>
                                        </p:cTn>
                                        <p:tgtEl>
                                          <p:spTgt spid="40"/>
                                        </p:tgtEl>
                                        <p:attrNameLst>
                                          <p:attrName>style.visibility</p:attrName>
                                        </p:attrNameLst>
                                      </p:cBhvr>
                                      <p:to>
                                        <p:strVal val="hidden"/>
                                      </p:to>
                                    </p:set>
                                  </p:childTnLst>
                                </p:cTn>
                              </p:par>
                            </p:childTnLst>
                          </p:cTn>
                        </p:par>
                        <p:par>
                          <p:cTn fill="hold">
                            <p:stCondLst>
                              <p:cond delay="4"/>
                            </p:stCondLst>
                            <p:childTnLst>
                              <p:par>
                                <p:cTn fill="hold" nodeType="afterEffect" presetClass="entr" presetID="1" presetSubtype="0">
                                  <p:stCondLst>
                                    <p:cond delay="6000"/>
                                  </p:stCondLst>
                                  <p:childTnLst>
                                    <p:set>
                                      <p:cBhvr>
                                        <p:cTn dur="1" fill="hold">
                                          <p:stCondLst>
                                            <p:cond delay="0"/>
                                          </p:stCondLst>
                                        </p:cTn>
                                        <p:tgtEl>
                                          <p:spTgt spid="40"/>
                                        </p:tgtEl>
                                        <p:attrNameLst>
                                          <p:attrName>style.visibility</p:attrName>
                                        </p:attrNameLst>
                                      </p:cBhvr>
                                      <p:to>
                                        <p:strVal val="visible"/>
                                      </p:to>
                                    </p:set>
                                  </p:childTnLst>
                                </p:cTn>
                              </p:par>
                            </p:childTnLst>
                          </p:cTn>
                        </p:par>
                        <p:par>
                          <p:cTn fill="hold">
                            <p:stCondLst>
                              <p:cond delay="5"/>
                            </p:stCondLst>
                            <p:childTnLst>
                              <p:par>
                                <p:cTn fill="hold" nodeType="afterEffect" presetClass="exit" presetID="1" presetSubtype="0">
                                  <p:stCondLst>
                                    <p:cond delay="500"/>
                                  </p:stCondLst>
                                  <p:childTnLst>
                                    <p:set>
                                      <p:cBhvr>
                                        <p:cTn dur="1" fill="hold">
                                          <p:stCondLst>
                                            <p:cond delay="1"/>
                                          </p:stCondLst>
                                        </p:cTn>
                                        <p:tgtEl>
                                          <p:spTgt spid="40"/>
                                        </p:tgtEl>
                                        <p:attrNameLst>
                                          <p:attrName>style.visibility</p:attrName>
                                        </p:attrNameLst>
                                      </p:cBhvr>
                                      <p:to>
                                        <p:strVal val="hidden"/>
                                      </p:to>
                                    </p:set>
                                  </p:childTnLst>
                                </p:cTn>
                              </p:par>
                            </p:childTnLst>
                          </p:cTn>
                        </p:par>
                        <p:par>
                          <p:cTn fill="hold">
                            <p:stCondLst>
                              <p:cond delay="6"/>
                            </p:stCondLst>
                            <p:childTnLst>
                              <p:par>
                                <p:cTn fill="hold" nodeType="afterEffect" presetClass="entr" presetID="1" presetSubtype="0">
                                  <p:stCondLst>
                                    <p:cond delay="7000"/>
                                  </p:stCondLst>
                                  <p:childTnLst>
                                    <p:set>
                                      <p:cBhvr>
                                        <p:cTn dur="1" fill="hold">
                                          <p:stCondLst>
                                            <p:cond delay="0"/>
                                          </p:stCondLst>
                                        </p:cTn>
                                        <p:tgtEl>
                                          <p:spTgt spid="40"/>
                                        </p:tgtEl>
                                        <p:attrNameLst>
                                          <p:attrName>style.visibility</p:attrName>
                                        </p:attrNameLst>
                                      </p:cBhvr>
                                      <p:to>
                                        <p:strVal val="visible"/>
                                      </p:to>
                                    </p:set>
                                  </p:childTnLst>
                                </p:cTn>
                              </p:par>
                            </p:childTnLst>
                          </p:cTn>
                        </p:par>
                        <p:par>
                          <p:cTn fill="hold">
                            <p:stCondLst>
                              <p:cond delay="7"/>
                            </p:stCondLst>
                            <p:childTnLst>
                              <p:par>
                                <p:cTn fill="hold" nodeType="afterEffect" presetClass="exit" presetID="1" presetSubtype="0">
                                  <p:stCondLst>
                                    <p:cond delay="500"/>
                                  </p:stCondLst>
                                  <p:childTnLst>
                                    <p:set>
                                      <p:cBhvr>
                                        <p:cTn dur="1" fill="hold">
                                          <p:stCondLst>
                                            <p:cond delay="1"/>
                                          </p:stCondLst>
                                        </p:cTn>
                                        <p:tgtEl>
                                          <p:spTgt spid="4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p:cSld name="Agenda 1">
    <p:bg>
      <p:bgPr>
        <a:solidFill>
          <a:srgbClr val="F2F2F2"/>
        </a:solidFill>
      </p:bgPr>
    </p:bg>
    <p:spTree>
      <p:nvGrpSpPr>
        <p:cNvPr id="41" name="Shape 41"/>
        <p:cNvGrpSpPr/>
        <p:nvPr/>
      </p:nvGrpSpPr>
      <p:grpSpPr>
        <a:xfrm>
          <a:off x="0" y="0"/>
          <a:ext cx="0" cy="0"/>
          <a:chOff x="0" y="0"/>
          <a:chExt cx="0" cy="0"/>
        </a:xfrm>
      </p:grpSpPr>
      <p:sp>
        <p:nvSpPr>
          <p:cNvPr id="42" name="Google Shape;42;p35"/>
          <p:cNvSpPr/>
          <p:nvPr/>
        </p:nvSpPr>
        <p:spPr>
          <a:xfrm>
            <a:off x="0" y="0"/>
            <a:ext cx="9144000" cy="5143500"/>
          </a:xfrm>
          <a:prstGeom prst="rect">
            <a:avLst/>
          </a:prstGeom>
          <a:noFill/>
          <a:ln>
            <a:noFill/>
          </a:ln>
        </p:spPr>
      </p:sp>
      <p:sp>
        <p:nvSpPr>
          <p:cNvPr id="43" name="Google Shape;43;p35"/>
          <p:cNvSpPr txBox="1"/>
          <p:nvPr>
            <p:ph idx="12" type="sldNum"/>
          </p:nvPr>
        </p:nvSpPr>
        <p:spPr>
          <a:xfrm>
            <a:off x="6902450" y="475943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4" name="Google Shape;44;p35"/>
          <p:cNvSpPr txBox="1"/>
          <p:nvPr>
            <p:ph idx="1" type="body"/>
          </p:nvPr>
        </p:nvSpPr>
        <p:spPr>
          <a:xfrm>
            <a:off x="578662" y="1504328"/>
            <a:ext cx="6507938" cy="224852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indent="-228600" lvl="1" marL="914400" marR="0" rtl="0" algn="l">
              <a:lnSpc>
                <a:spcPct val="90000"/>
              </a:lnSpc>
              <a:spcBef>
                <a:spcPts val="375"/>
              </a:spcBef>
              <a:spcAft>
                <a:spcPts val="0"/>
              </a:spcAft>
              <a:buClr>
                <a:srgbClr val="00234B"/>
              </a:buClr>
              <a:buSzPts val="1800"/>
              <a:buFont typeface="Arial"/>
              <a:buNone/>
              <a:defRPr b="0" i="0" sz="1800" u="none" cap="none" strike="noStrike">
                <a:solidFill>
                  <a:srgbClr val="00234B"/>
                </a:solidFill>
                <a:latin typeface="Arial"/>
                <a:ea typeface="Arial"/>
                <a:cs typeface="Arial"/>
                <a:sym typeface="Arial"/>
              </a:defRPr>
            </a:lvl2pPr>
            <a:lvl3pPr indent="-228600" lvl="2" marL="1371600" marR="0" rtl="0" algn="l">
              <a:lnSpc>
                <a:spcPct val="90000"/>
              </a:lnSpc>
              <a:spcBef>
                <a:spcPts val="375"/>
              </a:spcBef>
              <a:spcAft>
                <a:spcPts val="0"/>
              </a:spcAft>
              <a:buClr>
                <a:srgbClr val="00234B"/>
              </a:buClr>
              <a:buSzPts val="1500"/>
              <a:buFont typeface="Arial"/>
              <a:buNone/>
              <a:defRPr b="0" i="0" sz="1500" u="none" cap="none" strike="noStrike">
                <a:solidFill>
                  <a:srgbClr val="00234B"/>
                </a:solidFill>
                <a:latin typeface="Arial"/>
                <a:ea typeface="Arial"/>
                <a:cs typeface="Arial"/>
                <a:sym typeface="Arial"/>
              </a:defRPr>
            </a:lvl3pPr>
            <a:lvl4pPr indent="-228600" lvl="3" marL="1828800" marR="0" rtl="0" algn="l">
              <a:lnSpc>
                <a:spcPct val="90000"/>
              </a:lnSpc>
              <a:spcBef>
                <a:spcPts val="375"/>
              </a:spcBef>
              <a:spcAft>
                <a:spcPts val="0"/>
              </a:spcAft>
              <a:buClr>
                <a:srgbClr val="00234B"/>
              </a:buClr>
              <a:buSzPts val="1350"/>
              <a:buFont typeface="Arial"/>
              <a:buNone/>
              <a:defRPr b="0" i="0" sz="1350" u="none" cap="none" strike="noStrike">
                <a:solidFill>
                  <a:srgbClr val="00234B"/>
                </a:solidFill>
                <a:latin typeface="Arial"/>
                <a:ea typeface="Arial"/>
                <a:cs typeface="Arial"/>
                <a:sym typeface="Arial"/>
              </a:defRPr>
            </a:lvl4pPr>
            <a:lvl5pPr indent="-228600" lvl="4" marL="2286000" marR="0" rtl="0" algn="l">
              <a:lnSpc>
                <a:spcPct val="90000"/>
              </a:lnSpc>
              <a:spcBef>
                <a:spcPts val="375"/>
              </a:spcBef>
              <a:spcAft>
                <a:spcPts val="0"/>
              </a:spcAft>
              <a:buClr>
                <a:srgbClr val="00234B"/>
              </a:buClr>
              <a:buSzPts val="1350"/>
              <a:buFont typeface="Arial"/>
              <a:buNone/>
              <a:defRPr b="0" i="0" sz="1350" u="none" cap="none" strike="noStrike">
                <a:solidFill>
                  <a:srgbClr val="00234B"/>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2">
  <p:cSld name="Agenda 2">
    <p:bg>
      <p:bgPr>
        <a:solidFill>
          <a:srgbClr val="F2F2F2"/>
        </a:solidFill>
      </p:bgPr>
    </p:bg>
    <p:spTree>
      <p:nvGrpSpPr>
        <p:cNvPr id="45" name="Shape 45"/>
        <p:cNvGrpSpPr/>
        <p:nvPr/>
      </p:nvGrpSpPr>
      <p:grpSpPr>
        <a:xfrm>
          <a:off x="0" y="0"/>
          <a:ext cx="0" cy="0"/>
          <a:chOff x="0" y="0"/>
          <a:chExt cx="0" cy="0"/>
        </a:xfrm>
      </p:grpSpPr>
      <p:sp>
        <p:nvSpPr>
          <p:cNvPr id="46" name="Google Shape;46;p36"/>
          <p:cNvSpPr/>
          <p:nvPr/>
        </p:nvSpPr>
        <p:spPr>
          <a:xfrm>
            <a:off x="0" y="0"/>
            <a:ext cx="9144000" cy="5143500"/>
          </a:xfrm>
          <a:prstGeom prst="rect">
            <a:avLst/>
          </a:prstGeom>
          <a:noFill/>
          <a:ln>
            <a:noFill/>
          </a:ln>
        </p:spPr>
      </p:sp>
      <p:sp>
        <p:nvSpPr>
          <p:cNvPr id="47" name="Google Shape;47;p36"/>
          <p:cNvSpPr txBox="1"/>
          <p:nvPr>
            <p:ph idx="12" type="sldNum"/>
          </p:nvPr>
        </p:nvSpPr>
        <p:spPr>
          <a:xfrm>
            <a:off x="6902450" y="475943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36"/>
          <p:cNvSpPr txBox="1"/>
          <p:nvPr>
            <p:ph idx="1" type="body"/>
          </p:nvPr>
        </p:nvSpPr>
        <p:spPr>
          <a:xfrm>
            <a:off x="578662" y="1504328"/>
            <a:ext cx="6507938" cy="224852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indent="-228600" lvl="1" marL="914400" marR="0" rtl="0" algn="l">
              <a:lnSpc>
                <a:spcPct val="90000"/>
              </a:lnSpc>
              <a:spcBef>
                <a:spcPts val="375"/>
              </a:spcBef>
              <a:spcAft>
                <a:spcPts val="0"/>
              </a:spcAft>
              <a:buClr>
                <a:srgbClr val="00234B"/>
              </a:buClr>
              <a:buSzPts val="1800"/>
              <a:buFont typeface="Arial"/>
              <a:buNone/>
              <a:defRPr b="0" i="0" sz="1800" u="none" cap="none" strike="noStrike">
                <a:solidFill>
                  <a:srgbClr val="00234B"/>
                </a:solidFill>
                <a:latin typeface="Arial"/>
                <a:ea typeface="Arial"/>
                <a:cs typeface="Arial"/>
                <a:sym typeface="Arial"/>
              </a:defRPr>
            </a:lvl2pPr>
            <a:lvl3pPr indent="-228600" lvl="2" marL="1371600" marR="0" rtl="0" algn="l">
              <a:lnSpc>
                <a:spcPct val="90000"/>
              </a:lnSpc>
              <a:spcBef>
                <a:spcPts val="375"/>
              </a:spcBef>
              <a:spcAft>
                <a:spcPts val="0"/>
              </a:spcAft>
              <a:buClr>
                <a:srgbClr val="00234B"/>
              </a:buClr>
              <a:buSzPts val="1500"/>
              <a:buFont typeface="Arial"/>
              <a:buNone/>
              <a:defRPr b="0" i="0" sz="1500" u="none" cap="none" strike="noStrike">
                <a:solidFill>
                  <a:srgbClr val="00234B"/>
                </a:solidFill>
                <a:latin typeface="Arial"/>
                <a:ea typeface="Arial"/>
                <a:cs typeface="Arial"/>
                <a:sym typeface="Arial"/>
              </a:defRPr>
            </a:lvl3pPr>
            <a:lvl4pPr indent="-228600" lvl="3" marL="1828800" marR="0" rtl="0" algn="l">
              <a:lnSpc>
                <a:spcPct val="90000"/>
              </a:lnSpc>
              <a:spcBef>
                <a:spcPts val="375"/>
              </a:spcBef>
              <a:spcAft>
                <a:spcPts val="0"/>
              </a:spcAft>
              <a:buClr>
                <a:srgbClr val="00234B"/>
              </a:buClr>
              <a:buSzPts val="1350"/>
              <a:buFont typeface="Arial"/>
              <a:buNone/>
              <a:defRPr b="0" i="0" sz="1350" u="none" cap="none" strike="noStrike">
                <a:solidFill>
                  <a:srgbClr val="00234B"/>
                </a:solidFill>
                <a:latin typeface="Arial"/>
                <a:ea typeface="Arial"/>
                <a:cs typeface="Arial"/>
                <a:sym typeface="Arial"/>
              </a:defRPr>
            </a:lvl4pPr>
            <a:lvl5pPr indent="-228600" lvl="4" marL="2286000" marR="0" rtl="0" algn="l">
              <a:lnSpc>
                <a:spcPct val="90000"/>
              </a:lnSpc>
              <a:spcBef>
                <a:spcPts val="375"/>
              </a:spcBef>
              <a:spcAft>
                <a:spcPts val="0"/>
              </a:spcAft>
              <a:buClr>
                <a:srgbClr val="00234B"/>
              </a:buClr>
              <a:buSzPts val="1350"/>
              <a:buFont typeface="Arial"/>
              <a:buNone/>
              <a:defRPr b="0" i="0" sz="1350" u="none" cap="none" strike="noStrike">
                <a:solidFill>
                  <a:srgbClr val="00234B"/>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3">
  <p:cSld name="Agenda 3">
    <p:bg>
      <p:bgPr>
        <a:solidFill>
          <a:srgbClr val="F2F2F2"/>
        </a:solidFill>
      </p:bgPr>
    </p:bg>
    <p:spTree>
      <p:nvGrpSpPr>
        <p:cNvPr id="49" name="Shape 49"/>
        <p:cNvGrpSpPr/>
        <p:nvPr/>
      </p:nvGrpSpPr>
      <p:grpSpPr>
        <a:xfrm>
          <a:off x="0" y="0"/>
          <a:ext cx="0" cy="0"/>
          <a:chOff x="0" y="0"/>
          <a:chExt cx="0" cy="0"/>
        </a:xfrm>
      </p:grpSpPr>
      <p:sp>
        <p:nvSpPr>
          <p:cNvPr id="50" name="Google Shape;50;p37"/>
          <p:cNvSpPr/>
          <p:nvPr/>
        </p:nvSpPr>
        <p:spPr>
          <a:xfrm>
            <a:off x="0" y="0"/>
            <a:ext cx="9144000" cy="5143500"/>
          </a:xfrm>
          <a:prstGeom prst="rect">
            <a:avLst/>
          </a:prstGeom>
          <a:noFill/>
          <a:ln>
            <a:noFill/>
          </a:ln>
        </p:spPr>
      </p:sp>
      <p:sp>
        <p:nvSpPr>
          <p:cNvPr id="51" name="Google Shape;51;p37"/>
          <p:cNvSpPr txBox="1"/>
          <p:nvPr>
            <p:ph idx="12" type="sldNum"/>
          </p:nvPr>
        </p:nvSpPr>
        <p:spPr>
          <a:xfrm>
            <a:off x="6902450" y="475943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37"/>
          <p:cNvSpPr txBox="1"/>
          <p:nvPr>
            <p:ph idx="1" type="body"/>
          </p:nvPr>
        </p:nvSpPr>
        <p:spPr>
          <a:xfrm>
            <a:off x="578662" y="1504328"/>
            <a:ext cx="6507938" cy="224852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indent="-228600" lvl="1" marL="914400" marR="0" rtl="0" algn="l">
              <a:lnSpc>
                <a:spcPct val="90000"/>
              </a:lnSpc>
              <a:spcBef>
                <a:spcPts val="375"/>
              </a:spcBef>
              <a:spcAft>
                <a:spcPts val="0"/>
              </a:spcAft>
              <a:buClr>
                <a:srgbClr val="00234B"/>
              </a:buClr>
              <a:buSzPts val="1800"/>
              <a:buFont typeface="Arial"/>
              <a:buNone/>
              <a:defRPr b="0" i="0" sz="1800" u="none" cap="none" strike="noStrike">
                <a:solidFill>
                  <a:srgbClr val="00234B"/>
                </a:solidFill>
                <a:latin typeface="Arial"/>
                <a:ea typeface="Arial"/>
                <a:cs typeface="Arial"/>
                <a:sym typeface="Arial"/>
              </a:defRPr>
            </a:lvl2pPr>
            <a:lvl3pPr indent="-228600" lvl="2" marL="1371600" marR="0" rtl="0" algn="l">
              <a:lnSpc>
                <a:spcPct val="90000"/>
              </a:lnSpc>
              <a:spcBef>
                <a:spcPts val="375"/>
              </a:spcBef>
              <a:spcAft>
                <a:spcPts val="0"/>
              </a:spcAft>
              <a:buClr>
                <a:srgbClr val="00234B"/>
              </a:buClr>
              <a:buSzPts val="1500"/>
              <a:buFont typeface="Arial"/>
              <a:buNone/>
              <a:defRPr b="0" i="0" sz="1500" u="none" cap="none" strike="noStrike">
                <a:solidFill>
                  <a:srgbClr val="00234B"/>
                </a:solidFill>
                <a:latin typeface="Arial"/>
                <a:ea typeface="Arial"/>
                <a:cs typeface="Arial"/>
                <a:sym typeface="Arial"/>
              </a:defRPr>
            </a:lvl3pPr>
            <a:lvl4pPr indent="-228600" lvl="3" marL="1828800" marR="0" rtl="0" algn="l">
              <a:lnSpc>
                <a:spcPct val="90000"/>
              </a:lnSpc>
              <a:spcBef>
                <a:spcPts val="375"/>
              </a:spcBef>
              <a:spcAft>
                <a:spcPts val="0"/>
              </a:spcAft>
              <a:buClr>
                <a:srgbClr val="00234B"/>
              </a:buClr>
              <a:buSzPts val="1350"/>
              <a:buFont typeface="Arial"/>
              <a:buNone/>
              <a:defRPr b="0" i="0" sz="1350" u="none" cap="none" strike="noStrike">
                <a:solidFill>
                  <a:srgbClr val="00234B"/>
                </a:solidFill>
                <a:latin typeface="Arial"/>
                <a:ea typeface="Arial"/>
                <a:cs typeface="Arial"/>
                <a:sym typeface="Arial"/>
              </a:defRPr>
            </a:lvl4pPr>
            <a:lvl5pPr indent="-228600" lvl="4" marL="2286000" marR="0" rtl="0" algn="l">
              <a:lnSpc>
                <a:spcPct val="90000"/>
              </a:lnSpc>
              <a:spcBef>
                <a:spcPts val="375"/>
              </a:spcBef>
              <a:spcAft>
                <a:spcPts val="0"/>
              </a:spcAft>
              <a:buClr>
                <a:srgbClr val="00234B"/>
              </a:buClr>
              <a:buSzPts val="1350"/>
              <a:buFont typeface="Arial"/>
              <a:buNone/>
              <a:defRPr b="0" i="0" sz="1350" u="none" cap="none" strike="noStrike">
                <a:solidFill>
                  <a:srgbClr val="00234B"/>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llout Slide">
  <p:cSld name="Callout Slide">
    <p:spTree>
      <p:nvGrpSpPr>
        <p:cNvPr id="53" name="Shape 53"/>
        <p:cNvGrpSpPr/>
        <p:nvPr/>
      </p:nvGrpSpPr>
      <p:grpSpPr>
        <a:xfrm>
          <a:off x="0" y="0"/>
          <a:ext cx="0" cy="0"/>
          <a:chOff x="0" y="0"/>
          <a:chExt cx="0" cy="0"/>
        </a:xfrm>
      </p:grpSpPr>
      <p:sp>
        <p:nvSpPr>
          <p:cNvPr id="54" name="Google Shape;54;p38"/>
          <p:cNvSpPr/>
          <p:nvPr/>
        </p:nvSpPr>
        <p:spPr>
          <a:xfrm>
            <a:off x="0" y="0"/>
            <a:ext cx="9144000" cy="5143500"/>
          </a:xfrm>
          <a:prstGeom prst="rect">
            <a:avLst/>
          </a:prstGeom>
          <a:solidFill>
            <a:srgbClr val="0023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2"/>
              </a:solidFill>
              <a:latin typeface="Calibri"/>
              <a:ea typeface="Calibri"/>
              <a:cs typeface="Calibri"/>
              <a:sym typeface="Calibri"/>
            </a:endParaRPr>
          </a:p>
        </p:txBody>
      </p:sp>
      <p:sp>
        <p:nvSpPr>
          <p:cNvPr id="55" name="Google Shape;55;p38"/>
          <p:cNvSpPr txBox="1"/>
          <p:nvPr>
            <p:ph idx="1" type="body"/>
          </p:nvPr>
        </p:nvSpPr>
        <p:spPr>
          <a:xfrm>
            <a:off x="569498" y="603250"/>
            <a:ext cx="8005004" cy="379095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lt2"/>
              </a:buClr>
              <a:buSzPts val="8000"/>
              <a:buFont typeface="Arial"/>
              <a:buNone/>
              <a:defRPr b="0" i="0" sz="8000" u="none" cap="none" strike="noStrike">
                <a:solidFill>
                  <a:schemeClr val="lt2"/>
                </a:solidFill>
                <a:latin typeface="Arial"/>
                <a:ea typeface="Arial"/>
                <a:cs typeface="Arial"/>
                <a:sym typeface="Arial"/>
              </a:defRPr>
            </a:lvl1pPr>
            <a:lvl2pPr indent="-228600" lvl="1" marL="914400" marR="0" rtl="0" algn="l">
              <a:lnSpc>
                <a:spcPct val="90000"/>
              </a:lnSpc>
              <a:spcBef>
                <a:spcPts val="375"/>
              </a:spcBef>
              <a:spcAft>
                <a:spcPts val="0"/>
              </a:spcAft>
              <a:buClr>
                <a:srgbClr val="00234B"/>
              </a:buClr>
              <a:buSzPts val="4000"/>
              <a:buFont typeface="Arial"/>
              <a:buNone/>
              <a:defRPr b="0" i="0" sz="4000" u="none" cap="none" strike="noStrike">
                <a:solidFill>
                  <a:srgbClr val="00234B"/>
                </a:solidFill>
                <a:latin typeface="Arial"/>
                <a:ea typeface="Arial"/>
                <a:cs typeface="Arial"/>
                <a:sym typeface="Arial"/>
              </a:defRPr>
            </a:lvl2pPr>
            <a:lvl3pPr indent="-228600" lvl="2" marL="1371600" marR="0" rtl="0" algn="l">
              <a:lnSpc>
                <a:spcPct val="90000"/>
              </a:lnSpc>
              <a:spcBef>
                <a:spcPts val="375"/>
              </a:spcBef>
              <a:spcAft>
                <a:spcPts val="0"/>
              </a:spcAft>
              <a:buClr>
                <a:srgbClr val="00234B"/>
              </a:buClr>
              <a:buSzPts val="4000"/>
              <a:buFont typeface="Arial"/>
              <a:buNone/>
              <a:defRPr b="0" i="0" sz="4000" u="none" cap="none" strike="noStrike">
                <a:solidFill>
                  <a:srgbClr val="00234B"/>
                </a:solidFill>
                <a:latin typeface="Arial"/>
                <a:ea typeface="Arial"/>
                <a:cs typeface="Arial"/>
                <a:sym typeface="Arial"/>
              </a:defRPr>
            </a:lvl3pPr>
            <a:lvl4pPr indent="-228600" lvl="3" marL="1828800" marR="0" rtl="0" algn="l">
              <a:lnSpc>
                <a:spcPct val="90000"/>
              </a:lnSpc>
              <a:spcBef>
                <a:spcPts val="375"/>
              </a:spcBef>
              <a:spcAft>
                <a:spcPts val="0"/>
              </a:spcAft>
              <a:buClr>
                <a:srgbClr val="00234B"/>
              </a:buClr>
              <a:buSzPts val="4000"/>
              <a:buFont typeface="Arial"/>
              <a:buNone/>
              <a:defRPr b="0" i="0" sz="4000" u="none" cap="none" strike="noStrike">
                <a:solidFill>
                  <a:srgbClr val="00234B"/>
                </a:solidFill>
                <a:latin typeface="Arial"/>
                <a:ea typeface="Arial"/>
                <a:cs typeface="Arial"/>
                <a:sym typeface="Arial"/>
              </a:defRPr>
            </a:lvl4pPr>
            <a:lvl5pPr indent="-228600" lvl="4" marL="2286000" marR="0" rtl="0" algn="l">
              <a:lnSpc>
                <a:spcPct val="90000"/>
              </a:lnSpc>
              <a:spcBef>
                <a:spcPts val="375"/>
              </a:spcBef>
              <a:spcAft>
                <a:spcPts val="0"/>
              </a:spcAft>
              <a:buClr>
                <a:srgbClr val="00234B"/>
              </a:buClr>
              <a:buSzPts val="4000"/>
              <a:buFont typeface="Arial"/>
              <a:buNone/>
              <a:defRPr b="0" i="0" sz="4000" u="none" cap="none" strike="noStrike">
                <a:solidFill>
                  <a:srgbClr val="00234B"/>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56" name="Google Shape;56;p38"/>
          <p:cNvSpPr txBox="1"/>
          <p:nvPr>
            <p:ph idx="2" type="body"/>
          </p:nvPr>
        </p:nvSpPr>
        <p:spPr>
          <a:xfrm>
            <a:off x="578663" y="4421496"/>
            <a:ext cx="3304126" cy="3825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FF04B"/>
              </a:buClr>
              <a:buSzPts val="2000"/>
              <a:buFont typeface="Arial"/>
              <a:buNone/>
              <a:defRPr b="0" i="0" sz="2000" u="none" cap="none" strike="noStrike">
                <a:solidFill>
                  <a:srgbClr val="FFF04B"/>
                </a:solidFill>
                <a:latin typeface="Arial"/>
                <a:ea typeface="Arial"/>
                <a:cs typeface="Arial"/>
                <a:sym typeface="Arial"/>
              </a:defRPr>
            </a:lvl1pPr>
            <a:lvl2pPr indent="-228600" lvl="1" marL="9144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2pPr>
            <a:lvl3pPr indent="-228600" lvl="2" marL="13716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3pPr>
            <a:lvl4pPr indent="-228600" lvl="3" marL="18288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4pPr>
            <a:lvl5pPr indent="-228600" lvl="4" marL="2286000" marR="0" rtl="0" algn="l">
              <a:lnSpc>
                <a:spcPct val="90000"/>
              </a:lnSpc>
              <a:spcBef>
                <a:spcPts val="375"/>
              </a:spcBef>
              <a:spcAft>
                <a:spcPts val="0"/>
              </a:spcAft>
              <a:buClr>
                <a:srgbClr val="00234B"/>
              </a:buClr>
              <a:buSzPts val="1200"/>
              <a:buFont typeface="Arial"/>
              <a:buNone/>
              <a:defRPr b="0" i="0" sz="1200" u="none" cap="none" strike="noStrike">
                <a:solidFill>
                  <a:srgbClr val="00234B"/>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29"/>
          <p:cNvSpPr txBox="1"/>
          <p:nvPr>
            <p:ph idx="12" type="sldNum"/>
          </p:nvPr>
        </p:nvSpPr>
        <p:spPr>
          <a:xfrm>
            <a:off x="6902450" y="4759435"/>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600" u="none" cap="none" strike="noStrike">
                <a:solidFill>
                  <a:srgbClr val="878791"/>
                </a:solidFill>
                <a:latin typeface="Arial"/>
                <a:ea typeface="Arial"/>
                <a:cs typeface="Arial"/>
                <a:sym typeface="Arial"/>
              </a:defRPr>
            </a:lvl1pPr>
            <a:lvl2pPr indent="0" lvl="1" marL="0" marR="0" rtl="0" algn="r">
              <a:spcBef>
                <a:spcPts val="0"/>
              </a:spcBef>
              <a:buNone/>
              <a:defRPr b="0" i="0" sz="600" u="none" cap="none" strike="noStrike">
                <a:solidFill>
                  <a:srgbClr val="878791"/>
                </a:solidFill>
                <a:latin typeface="Arial"/>
                <a:ea typeface="Arial"/>
                <a:cs typeface="Arial"/>
                <a:sym typeface="Arial"/>
              </a:defRPr>
            </a:lvl2pPr>
            <a:lvl3pPr indent="0" lvl="2" marL="0" marR="0" rtl="0" algn="r">
              <a:spcBef>
                <a:spcPts val="0"/>
              </a:spcBef>
              <a:buNone/>
              <a:defRPr b="0" i="0" sz="600" u="none" cap="none" strike="noStrike">
                <a:solidFill>
                  <a:srgbClr val="878791"/>
                </a:solidFill>
                <a:latin typeface="Arial"/>
                <a:ea typeface="Arial"/>
                <a:cs typeface="Arial"/>
                <a:sym typeface="Arial"/>
              </a:defRPr>
            </a:lvl3pPr>
            <a:lvl4pPr indent="0" lvl="3" marL="0" marR="0" rtl="0" algn="r">
              <a:spcBef>
                <a:spcPts val="0"/>
              </a:spcBef>
              <a:buNone/>
              <a:defRPr b="0" i="0" sz="600" u="none" cap="none" strike="noStrike">
                <a:solidFill>
                  <a:srgbClr val="878791"/>
                </a:solidFill>
                <a:latin typeface="Arial"/>
                <a:ea typeface="Arial"/>
                <a:cs typeface="Arial"/>
                <a:sym typeface="Arial"/>
              </a:defRPr>
            </a:lvl4pPr>
            <a:lvl5pPr indent="0" lvl="4" marL="0" marR="0" rtl="0" algn="r">
              <a:spcBef>
                <a:spcPts val="0"/>
              </a:spcBef>
              <a:buNone/>
              <a:defRPr b="0" i="0" sz="600" u="none" cap="none" strike="noStrike">
                <a:solidFill>
                  <a:srgbClr val="878791"/>
                </a:solidFill>
                <a:latin typeface="Arial"/>
                <a:ea typeface="Arial"/>
                <a:cs typeface="Arial"/>
                <a:sym typeface="Arial"/>
              </a:defRPr>
            </a:lvl5pPr>
            <a:lvl6pPr indent="0" lvl="5" marL="0" marR="0" rtl="0" algn="r">
              <a:spcBef>
                <a:spcPts val="0"/>
              </a:spcBef>
              <a:buNone/>
              <a:defRPr b="0" i="0" sz="600" u="none" cap="none" strike="noStrike">
                <a:solidFill>
                  <a:srgbClr val="878791"/>
                </a:solidFill>
                <a:latin typeface="Arial"/>
                <a:ea typeface="Arial"/>
                <a:cs typeface="Arial"/>
                <a:sym typeface="Arial"/>
              </a:defRPr>
            </a:lvl6pPr>
            <a:lvl7pPr indent="0" lvl="6" marL="0" marR="0" rtl="0" algn="r">
              <a:spcBef>
                <a:spcPts val="0"/>
              </a:spcBef>
              <a:buNone/>
              <a:defRPr b="0" i="0" sz="600" u="none" cap="none" strike="noStrike">
                <a:solidFill>
                  <a:srgbClr val="878791"/>
                </a:solidFill>
                <a:latin typeface="Arial"/>
                <a:ea typeface="Arial"/>
                <a:cs typeface="Arial"/>
                <a:sym typeface="Arial"/>
              </a:defRPr>
            </a:lvl7pPr>
            <a:lvl8pPr indent="0" lvl="7" marL="0" marR="0" rtl="0" algn="r">
              <a:spcBef>
                <a:spcPts val="0"/>
              </a:spcBef>
              <a:buNone/>
              <a:defRPr b="0" i="0" sz="600" u="none" cap="none" strike="noStrike">
                <a:solidFill>
                  <a:srgbClr val="878791"/>
                </a:solidFill>
                <a:latin typeface="Arial"/>
                <a:ea typeface="Arial"/>
                <a:cs typeface="Arial"/>
                <a:sym typeface="Arial"/>
              </a:defRPr>
            </a:lvl8pPr>
            <a:lvl9pPr indent="0" lvl="8" marL="0" marR="0" rtl="0" algn="r">
              <a:spcBef>
                <a:spcPts val="0"/>
              </a:spcBef>
              <a:buNone/>
              <a:defRPr b="0" i="0" sz="600" u="none" cap="none" strike="noStrike">
                <a:solidFill>
                  <a:srgbClr val="87879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0"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hyperlink" Target="https://www.youtube.com/watch?v=GuhIefIGeu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
          <p:cNvSpPr txBox="1"/>
          <p:nvPr>
            <p:ph idx="12" type="sldNum"/>
          </p:nvPr>
        </p:nvSpPr>
        <p:spPr>
          <a:xfrm>
            <a:off x="6902450" y="4759435"/>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2" name="Google Shape;122;p1"/>
          <p:cNvSpPr txBox="1"/>
          <p:nvPr>
            <p:ph idx="1" type="body"/>
          </p:nvPr>
        </p:nvSpPr>
        <p:spPr>
          <a:xfrm>
            <a:off x="595372" y="582778"/>
            <a:ext cx="7861300" cy="49318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None/>
            </a:pPr>
            <a:r>
              <a:t/>
            </a:r>
            <a:endParaRPr/>
          </a:p>
        </p:txBody>
      </p:sp>
      <p:sp>
        <p:nvSpPr>
          <p:cNvPr id="123" name="Google Shape;123;p1"/>
          <p:cNvSpPr txBox="1"/>
          <p:nvPr>
            <p:ph idx="2" type="body"/>
          </p:nvPr>
        </p:nvSpPr>
        <p:spPr>
          <a:xfrm>
            <a:off x="595372" y="582778"/>
            <a:ext cx="7861300" cy="3911584"/>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Clr>
                <a:schemeClr val="lt1"/>
              </a:buClr>
              <a:buSzPts val="2000"/>
              <a:buNone/>
            </a:pPr>
            <a:r>
              <a:t/>
            </a:r>
            <a:endParaRPr/>
          </a:p>
          <a:p>
            <a:pPr indent="0" lvl="0" marL="0" rtl="0" algn="ctr">
              <a:lnSpc>
                <a:spcPct val="150000"/>
              </a:lnSpc>
              <a:spcBef>
                <a:spcPts val="750"/>
              </a:spcBef>
              <a:spcAft>
                <a:spcPts val="0"/>
              </a:spcAft>
              <a:buClr>
                <a:schemeClr val="lt1"/>
              </a:buClr>
              <a:buSzPts val="2000"/>
              <a:buNone/>
            </a:pPr>
            <a:r>
              <a:rPr b="1" lang="en-US"/>
              <a:t>CS/SE 611 Secure Web Design </a:t>
            </a:r>
            <a:endParaRPr/>
          </a:p>
          <a:p>
            <a:pPr indent="0" lvl="0" marL="0" rtl="0" algn="ctr">
              <a:lnSpc>
                <a:spcPct val="150000"/>
              </a:lnSpc>
              <a:spcBef>
                <a:spcPts val="750"/>
              </a:spcBef>
              <a:spcAft>
                <a:spcPts val="0"/>
              </a:spcAft>
              <a:buClr>
                <a:schemeClr val="lt1"/>
              </a:buClr>
              <a:buSzPts val="2000"/>
              <a:buNone/>
            </a:pPr>
            <a:r>
              <a:rPr lang="en-US"/>
              <a:t>Professor Lozada </a:t>
            </a:r>
            <a:endParaRPr/>
          </a:p>
          <a:p>
            <a:pPr indent="0" lvl="0" marL="0" rtl="0" algn="ctr">
              <a:lnSpc>
                <a:spcPct val="150000"/>
              </a:lnSpc>
              <a:spcBef>
                <a:spcPts val="750"/>
              </a:spcBef>
              <a:spcAft>
                <a:spcPts val="0"/>
              </a:spcAft>
              <a:buClr>
                <a:schemeClr val="lt1"/>
              </a:buClr>
              <a:buSzPts val="2000"/>
              <a:buNone/>
            </a:pPr>
            <a:r>
              <a:rPr lang="en-US"/>
              <a:t>7:30-10:20PM </a:t>
            </a:r>
            <a:endParaRPr/>
          </a:p>
          <a:p>
            <a:pPr indent="0" lvl="0" marL="0" rtl="0" algn="l">
              <a:lnSpc>
                <a:spcPct val="150000"/>
              </a:lnSpc>
              <a:spcBef>
                <a:spcPts val="750"/>
              </a:spcBef>
              <a:spcAft>
                <a:spcPts val="0"/>
              </a:spcAft>
              <a:buClr>
                <a:schemeClr val="lt1"/>
              </a:buClr>
              <a:buSzPts val="2000"/>
              <a:buNone/>
            </a:pPr>
            <a:r>
              <a:t/>
            </a:r>
            <a:endParaRPr/>
          </a:p>
          <a:p>
            <a:pPr indent="0" lvl="0" marL="0" rtl="0" algn="l">
              <a:lnSpc>
                <a:spcPct val="150000"/>
              </a:lnSpc>
              <a:spcBef>
                <a:spcPts val="750"/>
              </a:spcBef>
              <a:spcAft>
                <a:spcPts val="0"/>
              </a:spcAft>
              <a:buClr>
                <a:schemeClr val="lt1"/>
              </a:buClr>
              <a:buSzPts val="2000"/>
              <a:buNone/>
            </a:pPr>
            <a:r>
              <a:t/>
            </a:r>
            <a:endParaRPr/>
          </a:p>
        </p:txBody>
      </p:sp>
      <p:sp>
        <p:nvSpPr>
          <p:cNvPr id="124" name="Google Shape;124;p1"/>
          <p:cNvSpPr txBox="1"/>
          <p:nvPr>
            <p:ph idx="3" type="body"/>
          </p:nvPr>
        </p:nvSpPr>
        <p:spPr>
          <a:xfrm>
            <a:off x="595372" y="157736"/>
            <a:ext cx="7046913" cy="18315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1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1"/>
          <p:cNvSpPr txBox="1"/>
          <p:nvPr>
            <p:ph type="title"/>
          </p:nvPr>
        </p:nvSpPr>
        <p:spPr>
          <a:xfrm>
            <a:off x="2101453" y="342900"/>
            <a:ext cx="5556647" cy="1028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lang="en-US" sz="2400"/>
              <a:t>Identifying Assets</a:t>
            </a:r>
            <a:endParaRPr/>
          </a:p>
        </p:txBody>
      </p:sp>
      <p:sp>
        <p:nvSpPr>
          <p:cNvPr id="206" name="Google Shape;206;p11"/>
          <p:cNvSpPr txBox="1"/>
          <p:nvPr>
            <p:ph idx="1" type="body"/>
          </p:nvPr>
        </p:nvSpPr>
        <p:spPr>
          <a:xfrm>
            <a:off x="1428750" y="1143000"/>
            <a:ext cx="6291263" cy="3782616"/>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1800"/>
              <a:buChar char="•"/>
            </a:pPr>
            <a:r>
              <a:rPr lang="en-US" sz="1800"/>
              <a:t>What is it that you want to protect?</a:t>
            </a:r>
            <a:endParaRPr/>
          </a:p>
          <a:p>
            <a:pPr indent="-171450" lvl="1" marL="514350" rtl="0" algn="l">
              <a:lnSpc>
                <a:spcPct val="90000"/>
              </a:lnSpc>
              <a:spcBef>
                <a:spcPts val="375"/>
              </a:spcBef>
              <a:spcAft>
                <a:spcPts val="0"/>
              </a:spcAft>
              <a:buClr>
                <a:schemeClr val="dk1"/>
              </a:buClr>
              <a:buSzPts val="1500"/>
              <a:buChar char="•"/>
            </a:pPr>
            <a:r>
              <a:rPr lang="en-US" sz="1500"/>
              <a:t>Private data (e.g., customer list) </a:t>
            </a:r>
            <a:endParaRPr/>
          </a:p>
          <a:p>
            <a:pPr indent="-171450" lvl="1" marL="514350" rtl="0" algn="l">
              <a:lnSpc>
                <a:spcPct val="90000"/>
              </a:lnSpc>
              <a:spcBef>
                <a:spcPts val="375"/>
              </a:spcBef>
              <a:spcAft>
                <a:spcPts val="0"/>
              </a:spcAft>
              <a:buClr>
                <a:schemeClr val="dk1"/>
              </a:buClr>
              <a:buSzPts val="1500"/>
              <a:buChar char="•"/>
            </a:pPr>
            <a:r>
              <a:rPr lang="en-US" sz="1500"/>
              <a:t>Proprietary data (e.g., intellectual property)</a:t>
            </a:r>
            <a:endParaRPr/>
          </a:p>
          <a:p>
            <a:pPr indent="-171450" lvl="1" marL="514350" rtl="0" algn="l">
              <a:lnSpc>
                <a:spcPct val="90000"/>
              </a:lnSpc>
              <a:spcBef>
                <a:spcPts val="375"/>
              </a:spcBef>
              <a:spcAft>
                <a:spcPts val="0"/>
              </a:spcAft>
              <a:buClr>
                <a:schemeClr val="dk1"/>
              </a:buClr>
              <a:buSzPts val="1500"/>
              <a:buChar char="•"/>
            </a:pPr>
            <a:r>
              <a:rPr lang="en-US" sz="1500"/>
              <a:t>Sensitive data (e.g., credit card numbers, decryption keys)</a:t>
            </a:r>
            <a:endParaRPr/>
          </a:p>
          <a:p>
            <a:pPr indent="-171450" lvl="0" marL="171450" rtl="0" algn="l">
              <a:lnSpc>
                <a:spcPct val="90000"/>
              </a:lnSpc>
              <a:spcBef>
                <a:spcPts val="750"/>
              </a:spcBef>
              <a:spcAft>
                <a:spcPts val="0"/>
              </a:spcAft>
              <a:buClr>
                <a:schemeClr val="dk1"/>
              </a:buClr>
              <a:buSzPts val="1800"/>
              <a:buChar char="•"/>
            </a:pPr>
            <a:r>
              <a:rPr lang="en-US" sz="1800"/>
              <a:t>These also count as "assets"</a:t>
            </a:r>
            <a:endParaRPr/>
          </a:p>
          <a:p>
            <a:pPr indent="-171450" lvl="1" marL="514350" rtl="0" algn="l">
              <a:lnSpc>
                <a:spcPct val="90000"/>
              </a:lnSpc>
              <a:spcBef>
                <a:spcPts val="375"/>
              </a:spcBef>
              <a:spcAft>
                <a:spcPts val="0"/>
              </a:spcAft>
              <a:buClr>
                <a:schemeClr val="dk1"/>
              </a:buClr>
              <a:buSzPts val="1500"/>
              <a:buChar char="•"/>
            </a:pPr>
            <a:r>
              <a:rPr lang="en-US" sz="1500"/>
              <a:t>Integrity of back-end databases</a:t>
            </a:r>
            <a:endParaRPr/>
          </a:p>
          <a:p>
            <a:pPr indent="-171450" lvl="1" marL="514350" rtl="0" algn="l">
              <a:lnSpc>
                <a:spcPct val="90000"/>
              </a:lnSpc>
              <a:spcBef>
                <a:spcPts val="375"/>
              </a:spcBef>
              <a:spcAft>
                <a:spcPts val="0"/>
              </a:spcAft>
              <a:buClr>
                <a:schemeClr val="dk1"/>
              </a:buClr>
              <a:buSzPts val="1500"/>
              <a:buChar char="•"/>
            </a:pPr>
            <a:r>
              <a:rPr lang="en-US" sz="1500"/>
              <a:t>Integrity of the Web pages (no defacement)</a:t>
            </a:r>
            <a:endParaRPr/>
          </a:p>
          <a:p>
            <a:pPr indent="-171450" lvl="1" marL="514350" rtl="0" algn="l">
              <a:lnSpc>
                <a:spcPct val="90000"/>
              </a:lnSpc>
              <a:spcBef>
                <a:spcPts val="375"/>
              </a:spcBef>
              <a:spcAft>
                <a:spcPts val="0"/>
              </a:spcAft>
              <a:buClr>
                <a:schemeClr val="dk1"/>
              </a:buClr>
              <a:buSzPts val="1500"/>
              <a:buChar char="•"/>
            </a:pPr>
            <a:r>
              <a:rPr lang="en-US" sz="1500"/>
              <a:t>Integrity of other machines on the network</a:t>
            </a:r>
            <a:endParaRPr/>
          </a:p>
          <a:p>
            <a:pPr indent="-171450" lvl="1" marL="514350" rtl="0" algn="l">
              <a:lnSpc>
                <a:spcPct val="90000"/>
              </a:lnSpc>
              <a:spcBef>
                <a:spcPts val="375"/>
              </a:spcBef>
              <a:spcAft>
                <a:spcPts val="0"/>
              </a:spcAft>
              <a:buClr>
                <a:schemeClr val="dk1"/>
              </a:buClr>
              <a:buSzPts val="1500"/>
              <a:buChar char="•"/>
            </a:pPr>
            <a:r>
              <a:rPr lang="en-US" sz="1500"/>
              <a:t>Availability of the application</a:t>
            </a:r>
            <a:endParaRPr/>
          </a:p>
        </p:txBody>
      </p:sp>
      <p:sp>
        <p:nvSpPr>
          <p:cNvPr id="207" name="Google Shape;207;p11"/>
          <p:cNvSpPr/>
          <p:nvPr/>
        </p:nvSpPr>
        <p:spPr>
          <a:xfrm>
            <a:off x="1428750" y="228600"/>
            <a:ext cx="514350" cy="514350"/>
          </a:xfrm>
          <a:prstGeom prst="ellipse">
            <a:avLst/>
          </a:prstGeom>
          <a:gradFill>
            <a:gsLst>
              <a:gs pos="0">
                <a:schemeClr val="accent2"/>
              </a:gs>
              <a:gs pos="100000">
                <a:srgbClr val="B3A934"/>
              </a:gs>
            </a:gsLst>
            <a:lin ang="5400000" scaled="0"/>
          </a:gra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400">
                <a:solidFill>
                  <a:schemeClr val="dk1"/>
                </a:solidFill>
                <a:latin typeface="Bookman Old Style"/>
                <a:ea typeface="Bookman Old Style"/>
                <a:cs typeface="Bookman Old Style"/>
                <a:sym typeface="Bookman Old Style"/>
              </a:rPr>
              <a:t>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2"/>
          <p:cNvSpPr txBox="1"/>
          <p:nvPr>
            <p:ph type="title"/>
          </p:nvPr>
        </p:nvSpPr>
        <p:spPr>
          <a:xfrm>
            <a:off x="2101453" y="342900"/>
            <a:ext cx="5556647" cy="1028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lang="en-US" sz="2400"/>
              <a:t>Documenting Architecture</a:t>
            </a:r>
            <a:endParaRPr/>
          </a:p>
        </p:txBody>
      </p:sp>
      <p:sp>
        <p:nvSpPr>
          <p:cNvPr id="213" name="Google Shape;213;p12"/>
          <p:cNvSpPr txBox="1"/>
          <p:nvPr>
            <p:ph idx="1" type="body"/>
          </p:nvPr>
        </p:nvSpPr>
        <p:spPr>
          <a:xfrm>
            <a:off x="1428750" y="1314450"/>
            <a:ext cx="6400800" cy="3509963"/>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1800"/>
              <a:buChar char="•"/>
            </a:pPr>
            <a:r>
              <a:rPr lang="en-US" sz="1800"/>
              <a:t>Define what the app does and how it's used</a:t>
            </a:r>
            <a:endParaRPr/>
          </a:p>
          <a:p>
            <a:pPr indent="-171450" lvl="1" marL="514350" rtl="0" algn="l">
              <a:lnSpc>
                <a:spcPct val="90000"/>
              </a:lnSpc>
              <a:spcBef>
                <a:spcPts val="375"/>
              </a:spcBef>
              <a:spcAft>
                <a:spcPts val="0"/>
              </a:spcAft>
              <a:buClr>
                <a:schemeClr val="dk1"/>
              </a:buClr>
              <a:buSzPts val="1500"/>
              <a:buChar char="•"/>
            </a:pPr>
            <a:r>
              <a:rPr lang="en-US" sz="1500"/>
              <a:t>Users view pages with catalog items</a:t>
            </a:r>
            <a:endParaRPr/>
          </a:p>
          <a:p>
            <a:pPr indent="-171450" lvl="1" marL="514350" rtl="0" algn="l">
              <a:lnSpc>
                <a:spcPct val="90000"/>
              </a:lnSpc>
              <a:spcBef>
                <a:spcPts val="375"/>
              </a:spcBef>
              <a:spcAft>
                <a:spcPts val="0"/>
              </a:spcAft>
              <a:buClr>
                <a:schemeClr val="dk1"/>
              </a:buClr>
              <a:buSzPts val="1500"/>
              <a:buChar char="•"/>
            </a:pPr>
            <a:r>
              <a:rPr lang="en-US" sz="1500"/>
              <a:t>Users perform searches for catalog items</a:t>
            </a:r>
            <a:endParaRPr/>
          </a:p>
          <a:p>
            <a:pPr indent="-171450" lvl="1" marL="514350" rtl="0" algn="l">
              <a:lnSpc>
                <a:spcPct val="90000"/>
              </a:lnSpc>
              <a:spcBef>
                <a:spcPts val="375"/>
              </a:spcBef>
              <a:spcAft>
                <a:spcPts val="0"/>
              </a:spcAft>
              <a:buClr>
                <a:schemeClr val="dk1"/>
              </a:buClr>
              <a:buSzPts val="1500"/>
              <a:buChar char="•"/>
            </a:pPr>
            <a:r>
              <a:rPr lang="en-US" sz="1500"/>
              <a:t>Users add items to shopping carts</a:t>
            </a:r>
            <a:endParaRPr/>
          </a:p>
          <a:p>
            <a:pPr indent="-171450" lvl="1" marL="514350" rtl="0" algn="l">
              <a:lnSpc>
                <a:spcPct val="90000"/>
              </a:lnSpc>
              <a:spcBef>
                <a:spcPts val="375"/>
              </a:spcBef>
              <a:spcAft>
                <a:spcPts val="0"/>
              </a:spcAft>
              <a:buClr>
                <a:schemeClr val="dk1"/>
              </a:buClr>
              <a:buSzPts val="1500"/>
              <a:buChar char="•"/>
            </a:pPr>
            <a:r>
              <a:rPr lang="en-US" sz="1500"/>
              <a:t>Users check out</a:t>
            </a:r>
            <a:endParaRPr/>
          </a:p>
          <a:p>
            <a:pPr indent="-171450" lvl="0" marL="171450" rtl="0" algn="l">
              <a:lnSpc>
                <a:spcPct val="90000"/>
              </a:lnSpc>
              <a:spcBef>
                <a:spcPts val="750"/>
              </a:spcBef>
              <a:spcAft>
                <a:spcPts val="0"/>
              </a:spcAft>
              <a:buClr>
                <a:schemeClr val="dk1"/>
              </a:buClr>
              <a:buSzPts val="1800"/>
              <a:buChar char="•"/>
            </a:pPr>
            <a:r>
              <a:rPr lang="en-US" sz="1800"/>
              <a:t>Diagram the application</a:t>
            </a:r>
            <a:endParaRPr/>
          </a:p>
          <a:p>
            <a:pPr indent="-171450" lvl="1" marL="514350" rtl="0" algn="l">
              <a:lnSpc>
                <a:spcPct val="90000"/>
              </a:lnSpc>
              <a:spcBef>
                <a:spcPts val="375"/>
              </a:spcBef>
              <a:spcAft>
                <a:spcPts val="0"/>
              </a:spcAft>
              <a:buClr>
                <a:schemeClr val="dk1"/>
              </a:buClr>
              <a:buSzPts val="1500"/>
              <a:buChar char="•"/>
            </a:pPr>
            <a:r>
              <a:rPr lang="en-US" sz="1500"/>
              <a:t>Show subsystems</a:t>
            </a:r>
            <a:endParaRPr/>
          </a:p>
          <a:p>
            <a:pPr indent="-171450" lvl="1" marL="514350" rtl="0" algn="l">
              <a:lnSpc>
                <a:spcPct val="90000"/>
              </a:lnSpc>
              <a:spcBef>
                <a:spcPts val="375"/>
              </a:spcBef>
              <a:spcAft>
                <a:spcPts val="0"/>
              </a:spcAft>
              <a:buClr>
                <a:schemeClr val="dk1"/>
              </a:buClr>
              <a:buSzPts val="1500"/>
              <a:buChar char="•"/>
            </a:pPr>
            <a:r>
              <a:rPr lang="en-US" sz="1500"/>
              <a:t>Show data flow</a:t>
            </a:r>
            <a:endParaRPr/>
          </a:p>
          <a:p>
            <a:pPr indent="-171450" lvl="1" marL="514350" rtl="0" algn="l">
              <a:lnSpc>
                <a:spcPct val="90000"/>
              </a:lnSpc>
              <a:spcBef>
                <a:spcPts val="375"/>
              </a:spcBef>
              <a:spcAft>
                <a:spcPts val="0"/>
              </a:spcAft>
              <a:buClr>
                <a:schemeClr val="dk1"/>
              </a:buClr>
              <a:buSzPts val="1500"/>
              <a:buChar char="•"/>
            </a:pPr>
            <a:r>
              <a:rPr lang="en-US" sz="1500"/>
              <a:t>List assets</a:t>
            </a:r>
            <a:endParaRPr/>
          </a:p>
        </p:txBody>
      </p:sp>
      <p:sp>
        <p:nvSpPr>
          <p:cNvPr id="214" name="Google Shape;214;p12"/>
          <p:cNvSpPr/>
          <p:nvPr/>
        </p:nvSpPr>
        <p:spPr>
          <a:xfrm>
            <a:off x="1428750" y="228600"/>
            <a:ext cx="514350" cy="514350"/>
          </a:xfrm>
          <a:prstGeom prst="ellipse">
            <a:avLst/>
          </a:prstGeom>
          <a:gradFill>
            <a:gsLst>
              <a:gs pos="0">
                <a:schemeClr val="accent2"/>
              </a:gs>
              <a:gs pos="100000">
                <a:srgbClr val="B3A934"/>
              </a:gs>
            </a:gsLst>
            <a:lin ang="5400000" scaled="0"/>
          </a:gra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400">
                <a:solidFill>
                  <a:schemeClr val="dk1"/>
                </a:solidFill>
                <a:latin typeface="Bookman Old Style"/>
                <a:ea typeface="Bookman Old Style"/>
                <a:cs typeface="Bookman Old Style"/>
                <a:sym typeface="Bookman Old Style"/>
              </a:rPr>
              <a:t>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3"/>
          <p:cNvSpPr txBox="1"/>
          <p:nvPr>
            <p:ph type="title"/>
          </p:nvPr>
        </p:nvSpPr>
        <p:spPr>
          <a:xfrm>
            <a:off x="535940" y="398475"/>
            <a:ext cx="4396105" cy="5746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lt1"/>
              </a:buClr>
              <a:buSzPts val="3600"/>
              <a:buFont typeface="Arial"/>
              <a:buNone/>
            </a:pPr>
            <a:r>
              <a:rPr lang="en-US" sz="3600"/>
              <a:t>Data Flow Diagrams</a:t>
            </a:r>
            <a:endParaRPr sz="3600"/>
          </a:p>
        </p:txBody>
      </p:sp>
      <p:sp>
        <p:nvSpPr>
          <p:cNvPr id="220" name="Google Shape;220;p13"/>
          <p:cNvSpPr/>
          <p:nvPr/>
        </p:nvSpPr>
        <p:spPr>
          <a:xfrm>
            <a:off x="867105" y="1781936"/>
            <a:ext cx="1003300" cy="520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1" name="Google Shape;221;p13"/>
          <p:cNvSpPr/>
          <p:nvPr/>
        </p:nvSpPr>
        <p:spPr>
          <a:xfrm>
            <a:off x="2858897" y="1534286"/>
            <a:ext cx="1003300" cy="1003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p13"/>
          <p:cNvSpPr/>
          <p:nvPr/>
        </p:nvSpPr>
        <p:spPr>
          <a:xfrm>
            <a:off x="4991227" y="1487424"/>
            <a:ext cx="1003300" cy="10033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 name="Google Shape;223;p13"/>
          <p:cNvSpPr/>
          <p:nvPr/>
        </p:nvSpPr>
        <p:spPr>
          <a:xfrm>
            <a:off x="6889242" y="1735073"/>
            <a:ext cx="1003300" cy="5207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13"/>
          <p:cNvSpPr/>
          <p:nvPr/>
        </p:nvSpPr>
        <p:spPr>
          <a:xfrm>
            <a:off x="867105" y="3311055"/>
            <a:ext cx="1270000" cy="5334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p13"/>
          <p:cNvSpPr/>
          <p:nvPr/>
        </p:nvSpPr>
        <p:spPr>
          <a:xfrm>
            <a:off x="3050223" y="3255891"/>
            <a:ext cx="791284" cy="777547"/>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6" name="Google Shape;226;p13"/>
          <p:cNvSpPr/>
          <p:nvPr/>
        </p:nvSpPr>
        <p:spPr>
          <a:xfrm>
            <a:off x="5036916" y="3175099"/>
            <a:ext cx="656883" cy="798561"/>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7" name="Google Shape;227;p13"/>
          <p:cNvSpPr/>
          <p:nvPr/>
        </p:nvSpPr>
        <p:spPr>
          <a:xfrm>
            <a:off x="7185469" y="3195459"/>
            <a:ext cx="639603" cy="777557"/>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4"/>
          <p:cNvSpPr txBox="1"/>
          <p:nvPr>
            <p:ph type="title"/>
          </p:nvPr>
        </p:nvSpPr>
        <p:spPr>
          <a:xfrm>
            <a:off x="2101453" y="342900"/>
            <a:ext cx="5556647" cy="1028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lang="en-US" sz="2400"/>
              <a:t>Decomposing the App</a:t>
            </a:r>
            <a:endParaRPr/>
          </a:p>
        </p:txBody>
      </p:sp>
      <p:sp>
        <p:nvSpPr>
          <p:cNvPr id="233" name="Google Shape;233;p14"/>
          <p:cNvSpPr txBox="1"/>
          <p:nvPr>
            <p:ph idx="1" type="body"/>
          </p:nvPr>
        </p:nvSpPr>
        <p:spPr>
          <a:xfrm>
            <a:off x="1428750" y="1371600"/>
            <a:ext cx="6291263" cy="3509963"/>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1800"/>
              <a:buChar char="•"/>
            </a:pPr>
            <a:r>
              <a:rPr lang="en-US" sz="1800"/>
              <a:t>Refine the architecture diagram</a:t>
            </a:r>
            <a:endParaRPr/>
          </a:p>
          <a:p>
            <a:pPr indent="-171450" lvl="1" marL="514350" rtl="0" algn="l">
              <a:lnSpc>
                <a:spcPct val="90000"/>
              </a:lnSpc>
              <a:spcBef>
                <a:spcPts val="375"/>
              </a:spcBef>
              <a:spcAft>
                <a:spcPts val="0"/>
              </a:spcAft>
              <a:buClr>
                <a:schemeClr val="dk1"/>
              </a:buClr>
              <a:buSzPts val="1500"/>
              <a:buChar char="•"/>
            </a:pPr>
            <a:r>
              <a:rPr lang="en-US" sz="1500"/>
              <a:t>Show authentication mechanisms</a:t>
            </a:r>
            <a:endParaRPr/>
          </a:p>
          <a:p>
            <a:pPr indent="-171450" lvl="1" marL="514350" rtl="0" algn="l">
              <a:lnSpc>
                <a:spcPct val="90000"/>
              </a:lnSpc>
              <a:spcBef>
                <a:spcPts val="375"/>
              </a:spcBef>
              <a:spcAft>
                <a:spcPts val="0"/>
              </a:spcAft>
              <a:buClr>
                <a:schemeClr val="dk1"/>
              </a:buClr>
              <a:buSzPts val="1500"/>
              <a:buChar char="•"/>
            </a:pPr>
            <a:r>
              <a:rPr lang="en-US" sz="1500"/>
              <a:t>Show authorization mechanisms</a:t>
            </a:r>
            <a:endParaRPr/>
          </a:p>
          <a:p>
            <a:pPr indent="-171450" lvl="1" marL="514350" rtl="0" algn="l">
              <a:lnSpc>
                <a:spcPct val="90000"/>
              </a:lnSpc>
              <a:spcBef>
                <a:spcPts val="375"/>
              </a:spcBef>
              <a:spcAft>
                <a:spcPts val="0"/>
              </a:spcAft>
              <a:buClr>
                <a:schemeClr val="dk1"/>
              </a:buClr>
              <a:buSzPts val="1500"/>
              <a:buChar char="•"/>
            </a:pPr>
            <a:r>
              <a:rPr lang="en-US" sz="1500"/>
              <a:t>Show technologies (e.g., DPAPI)</a:t>
            </a:r>
            <a:endParaRPr/>
          </a:p>
          <a:p>
            <a:pPr indent="-171450" lvl="1" marL="514350" rtl="0" algn="l">
              <a:lnSpc>
                <a:spcPct val="90000"/>
              </a:lnSpc>
              <a:spcBef>
                <a:spcPts val="375"/>
              </a:spcBef>
              <a:spcAft>
                <a:spcPts val="0"/>
              </a:spcAft>
              <a:buClr>
                <a:schemeClr val="dk1"/>
              </a:buClr>
              <a:buSzPts val="1500"/>
              <a:buChar char="•"/>
            </a:pPr>
            <a:r>
              <a:rPr lang="en-US" sz="1500"/>
              <a:t>Diagram trust boundaries</a:t>
            </a:r>
            <a:endParaRPr/>
          </a:p>
          <a:p>
            <a:pPr indent="-171450" lvl="1" marL="514350" rtl="0" algn="l">
              <a:lnSpc>
                <a:spcPct val="90000"/>
              </a:lnSpc>
              <a:spcBef>
                <a:spcPts val="375"/>
              </a:spcBef>
              <a:spcAft>
                <a:spcPts val="0"/>
              </a:spcAft>
              <a:buClr>
                <a:schemeClr val="dk1"/>
              </a:buClr>
              <a:buSzPts val="1500"/>
              <a:buChar char="•"/>
            </a:pPr>
            <a:r>
              <a:rPr lang="en-US" sz="1500"/>
              <a:t>Identify entry points</a:t>
            </a:r>
            <a:endParaRPr/>
          </a:p>
          <a:p>
            <a:pPr indent="-171450" lvl="0" marL="171450" rtl="0" algn="l">
              <a:lnSpc>
                <a:spcPct val="90000"/>
              </a:lnSpc>
              <a:spcBef>
                <a:spcPts val="750"/>
              </a:spcBef>
              <a:spcAft>
                <a:spcPts val="0"/>
              </a:spcAft>
              <a:buClr>
                <a:schemeClr val="dk1"/>
              </a:buClr>
              <a:buSzPts val="1800"/>
              <a:buChar char="•"/>
            </a:pPr>
            <a:r>
              <a:rPr lang="en-US" sz="1800"/>
              <a:t>Begin to think like an attacker</a:t>
            </a:r>
            <a:endParaRPr/>
          </a:p>
          <a:p>
            <a:pPr indent="-171450" lvl="1" marL="514350" rtl="0" algn="l">
              <a:lnSpc>
                <a:spcPct val="90000"/>
              </a:lnSpc>
              <a:spcBef>
                <a:spcPts val="375"/>
              </a:spcBef>
              <a:spcAft>
                <a:spcPts val="0"/>
              </a:spcAft>
              <a:buClr>
                <a:schemeClr val="dk1"/>
              </a:buClr>
              <a:buSzPts val="1500"/>
              <a:buChar char="•"/>
            </a:pPr>
            <a:r>
              <a:rPr lang="en-US" sz="1500"/>
              <a:t>Where are my vulnerabilities?</a:t>
            </a:r>
            <a:endParaRPr/>
          </a:p>
          <a:p>
            <a:pPr indent="-171450" lvl="1" marL="514350" rtl="0" algn="l">
              <a:lnSpc>
                <a:spcPct val="90000"/>
              </a:lnSpc>
              <a:spcBef>
                <a:spcPts val="375"/>
              </a:spcBef>
              <a:spcAft>
                <a:spcPts val="0"/>
              </a:spcAft>
              <a:buClr>
                <a:schemeClr val="dk1"/>
              </a:buClr>
              <a:buSzPts val="1500"/>
              <a:buChar char="•"/>
            </a:pPr>
            <a:r>
              <a:rPr lang="en-US" sz="1500"/>
              <a:t>What am I going to do about them?</a:t>
            </a:r>
            <a:endParaRPr/>
          </a:p>
        </p:txBody>
      </p:sp>
      <p:sp>
        <p:nvSpPr>
          <p:cNvPr id="234" name="Google Shape;234;p14"/>
          <p:cNvSpPr/>
          <p:nvPr/>
        </p:nvSpPr>
        <p:spPr>
          <a:xfrm>
            <a:off x="1428750" y="228600"/>
            <a:ext cx="514350" cy="514350"/>
          </a:xfrm>
          <a:prstGeom prst="ellipse">
            <a:avLst/>
          </a:prstGeom>
          <a:gradFill>
            <a:gsLst>
              <a:gs pos="0">
                <a:schemeClr val="accent2"/>
              </a:gs>
              <a:gs pos="100000">
                <a:srgbClr val="B3A934"/>
              </a:gs>
            </a:gsLst>
            <a:lin ang="5400000" scaled="0"/>
          </a:gra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400">
                <a:solidFill>
                  <a:schemeClr val="dk1"/>
                </a:solidFill>
                <a:latin typeface="Bookman Old Style"/>
                <a:ea typeface="Bookman Old Style"/>
                <a:cs typeface="Bookman Old Style"/>
                <a:sym typeface="Bookman Old Style"/>
              </a:rPr>
              <a:t>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5"/>
          <p:cNvSpPr txBox="1"/>
          <p:nvPr>
            <p:ph type="title"/>
          </p:nvPr>
        </p:nvSpPr>
        <p:spPr>
          <a:xfrm>
            <a:off x="2101453" y="342900"/>
            <a:ext cx="5556647" cy="1028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lang="en-US" sz="2400"/>
              <a:t>Identifying Threats</a:t>
            </a:r>
            <a:endParaRPr/>
          </a:p>
        </p:txBody>
      </p:sp>
      <p:sp>
        <p:nvSpPr>
          <p:cNvPr id="241" name="Google Shape;241;p15"/>
          <p:cNvSpPr txBox="1"/>
          <p:nvPr>
            <p:ph idx="1" type="body"/>
          </p:nvPr>
        </p:nvSpPr>
        <p:spPr>
          <a:xfrm>
            <a:off x="1428750" y="1195387"/>
            <a:ext cx="6291263" cy="2805113"/>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1800"/>
              <a:buChar char="•"/>
            </a:pPr>
            <a:r>
              <a:rPr lang="en-US" sz="1800"/>
              <a:t>Method #1: Threat lists</a:t>
            </a:r>
            <a:endParaRPr/>
          </a:p>
          <a:p>
            <a:pPr indent="-171450" lvl="1" marL="514350" rtl="0" algn="l">
              <a:lnSpc>
                <a:spcPct val="90000"/>
              </a:lnSpc>
              <a:spcBef>
                <a:spcPts val="375"/>
              </a:spcBef>
              <a:spcAft>
                <a:spcPts val="0"/>
              </a:spcAft>
              <a:buClr>
                <a:schemeClr val="dk1"/>
              </a:buClr>
              <a:buSzPts val="1500"/>
              <a:buChar char="•"/>
            </a:pPr>
            <a:r>
              <a:rPr lang="en-US" sz="1500"/>
              <a:t>Start with laundry list of possible threats</a:t>
            </a:r>
            <a:endParaRPr/>
          </a:p>
          <a:p>
            <a:pPr indent="-171450" lvl="1" marL="514350" rtl="0" algn="l">
              <a:lnSpc>
                <a:spcPct val="90000"/>
              </a:lnSpc>
              <a:spcBef>
                <a:spcPts val="375"/>
              </a:spcBef>
              <a:spcAft>
                <a:spcPts val="0"/>
              </a:spcAft>
              <a:buClr>
                <a:schemeClr val="dk1"/>
              </a:buClr>
              <a:buSzPts val="1500"/>
              <a:buChar char="•"/>
            </a:pPr>
            <a:r>
              <a:rPr lang="en-US" sz="1500"/>
              <a:t>Identify the threats that apply to your app</a:t>
            </a:r>
            <a:endParaRPr/>
          </a:p>
          <a:p>
            <a:pPr indent="-171450" lvl="0" marL="171450" rtl="0" algn="l">
              <a:lnSpc>
                <a:spcPct val="90000"/>
              </a:lnSpc>
              <a:spcBef>
                <a:spcPts val="750"/>
              </a:spcBef>
              <a:spcAft>
                <a:spcPts val="0"/>
              </a:spcAft>
              <a:buClr>
                <a:schemeClr val="dk1"/>
              </a:buClr>
              <a:buSzPts val="1800"/>
              <a:buChar char="•"/>
            </a:pPr>
            <a:r>
              <a:rPr lang="en-US" sz="1800"/>
              <a:t>Method #2: STRIDE</a:t>
            </a:r>
            <a:endParaRPr/>
          </a:p>
          <a:p>
            <a:pPr indent="-171450" lvl="1" marL="514350" rtl="0" algn="l">
              <a:lnSpc>
                <a:spcPct val="90000"/>
              </a:lnSpc>
              <a:spcBef>
                <a:spcPts val="375"/>
              </a:spcBef>
              <a:spcAft>
                <a:spcPts val="0"/>
              </a:spcAft>
              <a:buClr>
                <a:schemeClr val="dk1"/>
              </a:buClr>
              <a:buSzPts val="1500"/>
              <a:buChar char="•"/>
            </a:pPr>
            <a:r>
              <a:rPr lang="en-US" sz="1500"/>
              <a:t>Categorized list of threat types</a:t>
            </a:r>
            <a:endParaRPr/>
          </a:p>
          <a:p>
            <a:pPr indent="-171450" lvl="1" marL="514350" rtl="0" algn="l">
              <a:lnSpc>
                <a:spcPct val="90000"/>
              </a:lnSpc>
              <a:spcBef>
                <a:spcPts val="375"/>
              </a:spcBef>
              <a:spcAft>
                <a:spcPts val="0"/>
              </a:spcAft>
              <a:buClr>
                <a:schemeClr val="dk1"/>
              </a:buClr>
              <a:buSzPts val="1500"/>
              <a:buChar char="•"/>
            </a:pPr>
            <a:r>
              <a:rPr lang="en-US" sz="1500"/>
              <a:t>Identify threats by type/category</a:t>
            </a:r>
            <a:endParaRPr/>
          </a:p>
          <a:p>
            <a:pPr indent="-171450" lvl="0" marL="171450" rtl="0" algn="l">
              <a:lnSpc>
                <a:spcPct val="90000"/>
              </a:lnSpc>
              <a:spcBef>
                <a:spcPts val="750"/>
              </a:spcBef>
              <a:spcAft>
                <a:spcPts val="0"/>
              </a:spcAft>
              <a:buClr>
                <a:schemeClr val="dk1"/>
              </a:buClr>
              <a:buSzPts val="1800"/>
              <a:buChar char="•"/>
            </a:pPr>
            <a:r>
              <a:rPr lang="en-US" sz="1800"/>
              <a:t>Optionally draw </a:t>
            </a:r>
            <a:r>
              <a:rPr lang="en-US" sz="1800" u="sng"/>
              <a:t>threat trees</a:t>
            </a:r>
            <a:endParaRPr sz="1800"/>
          </a:p>
          <a:p>
            <a:pPr indent="-171450" lvl="1" marL="514350" rtl="0" algn="l">
              <a:lnSpc>
                <a:spcPct val="90000"/>
              </a:lnSpc>
              <a:spcBef>
                <a:spcPts val="375"/>
              </a:spcBef>
              <a:spcAft>
                <a:spcPts val="0"/>
              </a:spcAft>
              <a:buClr>
                <a:schemeClr val="dk1"/>
              </a:buClr>
              <a:buSzPts val="1500"/>
              <a:buChar char="•"/>
            </a:pPr>
            <a:r>
              <a:rPr lang="en-US" sz="1500"/>
              <a:t>Root nodes represent attacker's goals</a:t>
            </a:r>
            <a:endParaRPr/>
          </a:p>
          <a:p>
            <a:pPr indent="-171450" lvl="1" marL="514350" rtl="0" algn="l">
              <a:lnSpc>
                <a:spcPct val="90000"/>
              </a:lnSpc>
              <a:spcBef>
                <a:spcPts val="375"/>
              </a:spcBef>
              <a:spcAft>
                <a:spcPts val="0"/>
              </a:spcAft>
              <a:buClr>
                <a:schemeClr val="dk1"/>
              </a:buClr>
              <a:buSzPts val="1500"/>
              <a:buChar char="•"/>
            </a:pPr>
            <a:r>
              <a:rPr lang="en-US" sz="1500"/>
              <a:t>Trees help identify threat conditions</a:t>
            </a:r>
            <a:endParaRPr/>
          </a:p>
          <a:p>
            <a:pPr indent="-76200" lvl="1" marL="514350" rtl="0" algn="l">
              <a:lnSpc>
                <a:spcPct val="90000"/>
              </a:lnSpc>
              <a:spcBef>
                <a:spcPts val="375"/>
              </a:spcBef>
              <a:spcAft>
                <a:spcPts val="0"/>
              </a:spcAft>
              <a:buClr>
                <a:schemeClr val="dk1"/>
              </a:buClr>
              <a:buSzPts val="1500"/>
              <a:buNone/>
            </a:pPr>
            <a:r>
              <a:t/>
            </a:r>
            <a:endParaRPr sz="1500"/>
          </a:p>
        </p:txBody>
      </p:sp>
      <p:sp>
        <p:nvSpPr>
          <p:cNvPr id="242" name="Google Shape;242;p15"/>
          <p:cNvSpPr/>
          <p:nvPr/>
        </p:nvSpPr>
        <p:spPr>
          <a:xfrm>
            <a:off x="1428750" y="228600"/>
            <a:ext cx="514350" cy="514350"/>
          </a:xfrm>
          <a:prstGeom prst="ellipse">
            <a:avLst/>
          </a:prstGeom>
          <a:gradFill>
            <a:gsLst>
              <a:gs pos="0">
                <a:schemeClr val="accent2"/>
              </a:gs>
              <a:gs pos="100000">
                <a:srgbClr val="B3A934"/>
              </a:gs>
            </a:gsLst>
            <a:lin ang="5400000" scaled="0"/>
          </a:gra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400">
                <a:solidFill>
                  <a:schemeClr val="dk1"/>
                </a:solidFill>
                <a:latin typeface="Bookman Old Style"/>
                <a:ea typeface="Bookman Old Style"/>
                <a:cs typeface="Bookman Old Style"/>
                <a:sym typeface="Bookman Old Style"/>
              </a:rPr>
              <a:t>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6"/>
          <p:cNvSpPr txBox="1"/>
          <p:nvPr>
            <p:ph type="title"/>
          </p:nvPr>
        </p:nvSpPr>
        <p:spPr>
          <a:xfrm>
            <a:off x="2101453" y="342900"/>
            <a:ext cx="5556647" cy="1028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lang="en-US" sz="2400"/>
              <a:t>Documenting Threats</a:t>
            </a:r>
            <a:endParaRPr/>
          </a:p>
        </p:txBody>
      </p:sp>
      <p:graphicFrame>
        <p:nvGraphicFramePr>
          <p:cNvPr id="249" name="Google Shape;249;p16"/>
          <p:cNvGraphicFramePr/>
          <p:nvPr/>
        </p:nvGraphicFramePr>
        <p:xfrm>
          <a:off x="1428750" y="1714500"/>
          <a:ext cx="3000000" cy="3000000"/>
        </p:xfrm>
        <a:graphic>
          <a:graphicData uri="http://schemas.openxmlformats.org/drawingml/2006/table">
            <a:tbl>
              <a:tblPr>
                <a:noFill/>
                <a:tableStyleId>{CCC9355E-6C9B-4E01-8328-52E6A6D365AF}</a:tableStyleId>
              </a:tblPr>
              <a:tblGrid>
                <a:gridCol w="1927625"/>
                <a:gridCol w="4363650"/>
              </a:tblGrid>
              <a:tr h="342900">
                <a:tc gridSpan="2">
                  <a:txBody>
                    <a:bodyPr/>
                    <a:lstStyle/>
                    <a:p>
                      <a:pPr indent="0" lvl="0" marL="0" marR="0" rtl="0" algn="ctr">
                        <a:lnSpc>
                          <a:spcPct val="100000"/>
                        </a:lnSpc>
                        <a:spcBef>
                          <a:spcPts val="0"/>
                        </a:spcBef>
                        <a:spcAft>
                          <a:spcPts val="0"/>
                        </a:spcAft>
                        <a:buClr>
                          <a:schemeClr val="lt2"/>
                        </a:buClr>
                        <a:buSzPts val="1350"/>
                        <a:buFont typeface="Noto Sans Symbols"/>
                        <a:buNone/>
                      </a:pPr>
                      <a:r>
                        <a:rPr b="1" i="0" lang="en-US" sz="1800" u="none" cap="none" strike="noStrike">
                          <a:solidFill>
                            <a:schemeClr val="dk1"/>
                          </a:solidFill>
                          <a:latin typeface="Arial"/>
                          <a:ea typeface="Arial"/>
                          <a:cs typeface="Arial"/>
                          <a:sym typeface="Arial"/>
                        </a:rPr>
                        <a:t>Theft of Auth Cookies by Eavesdropping on Connection</a:t>
                      </a:r>
                      <a:endParaRPr/>
                    </a:p>
                  </a:txBody>
                  <a:tcPr marT="34300" marB="34300" marR="68575" marL="6857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hMerge="1"/>
              </a:tr>
              <a:tr h="297175">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Threat target</a:t>
                      </a:r>
                      <a:endParaRPr/>
                    </a:p>
                  </a:txBody>
                  <a:tcPr marT="34300" marB="34300" marR="68575" marL="68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Connections between browsers and Web server</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175">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Risk</a:t>
                      </a:r>
                      <a:endParaRPr/>
                    </a:p>
                  </a:txBody>
                  <a:tcPr marT="34300" marB="34300" marR="68575" marL="68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2"/>
                        </a:buClr>
                        <a:buSzPts val="1125"/>
                        <a:buFont typeface="Noto Sans Symbols"/>
                        <a:buNone/>
                      </a:pPr>
                      <a:r>
                        <a:t/>
                      </a:r>
                      <a:endParaRPr b="0" i="0" sz="1500" u="none" cap="none" strike="noStrike">
                        <a:solidFill>
                          <a:schemeClr val="dk1"/>
                        </a:solidFill>
                        <a:latin typeface="Arial"/>
                        <a:ea typeface="Arial"/>
                        <a:cs typeface="Arial"/>
                        <a:sym typeface="Arial"/>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175">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Attack techniques</a:t>
                      </a:r>
                      <a:endParaRPr/>
                    </a:p>
                  </a:txBody>
                  <a:tcPr marT="34300" marB="34300" marR="68575" marL="68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Attacker uses sniffer to monitor traffic</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175">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Countermeasures</a:t>
                      </a:r>
                      <a:endParaRPr/>
                    </a:p>
                  </a:txBody>
                  <a:tcPr marT="34300" marB="34300" marR="68575" marL="68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Use SSL/TLS to encrypt traffic</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50" name="Google Shape;250;p16"/>
          <p:cNvSpPr/>
          <p:nvPr/>
        </p:nvSpPr>
        <p:spPr>
          <a:xfrm>
            <a:off x="1428750" y="1062038"/>
            <a:ext cx="6291263" cy="36933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2"/>
              </a:buClr>
              <a:buSzPts val="1350"/>
              <a:buFont typeface="Noto Sans Symbols"/>
              <a:buChar char="■"/>
            </a:pPr>
            <a:r>
              <a:rPr lang="en-US" sz="1800">
                <a:solidFill>
                  <a:schemeClr val="dk1"/>
                </a:solidFill>
                <a:latin typeface="Arial"/>
                <a:ea typeface="Arial"/>
                <a:cs typeface="Arial"/>
                <a:sym typeface="Arial"/>
              </a:rPr>
              <a:t>Document threats using a template</a:t>
            </a:r>
            <a:endParaRPr/>
          </a:p>
        </p:txBody>
      </p:sp>
      <p:graphicFrame>
        <p:nvGraphicFramePr>
          <p:cNvPr id="251" name="Google Shape;251;p16"/>
          <p:cNvGraphicFramePr/>
          <p:nvPr/>
        </p:nvGraphicFramePr>
        <p:xfrm>
          <a:off x="1428750" y="3429000"/>
          <a:ext cx="3000000" cy="3000000"/>
        </p:xfrm>
        <a:graphic>
          <a:graphicData uri="http://schemas.openxmlformats.org/drawingml/2006/table">
            <a:tbl>
              <a:tblPr>
                <a:noFill/>
                <a:tableStyleId>{CCC9355E-6C9B-4E01-8328-52E6A6D365AF}</a:tableStyleId>
              </a:tblPr>
              <a:tblGrid>
                <a:gridCol w="1927625"/>
                <a:gridCol w="4363650"/>
              </a:tblGrid>
              <a:tr h="342900">
                <a:tc gridSpan="2">
                  <a:txBody>
                    <a:bodyPr/>
                    <a:lstStyle/>
                    <a:p>
                      <a:pPr indent="0" lvl="0" marL="0" marR="0" rtl="0" algn="ctr">
                        <a:lnSpc>
                          <a:spcPct val="100000"/>
                        </a:lnSpc>
                        <a:spcBef>
                          <a:spcPts val="0"/>
                        </a:spcBef>
                        <a:spcAft>
                          <a:spcPts val="0"/>
                        </a:spcAft>
                        <a:buClr>
                          <a:schemeClr val="lt2"/>
                        </a:buClr>
                        <a:buSzPts val="1350"/>
                        <a:buFont typeface="Noto Sans Symbols"/>
                        <a:buNone/>
                      </a:pPr>
                      <a:r>
                        <a:rPr b="1" i="0" lang="en-US" sz="1800" u="none" cap="none" strike="noStrike">
                          <a:solidFill>
                            <a:schemeClr val="dk1"/>
                          </a:solidFill>
                          <a:latin typeface="Arial"/>
                          <a:ea typeface="Arial"/>
                          <a:cs typeface="Arial"/>
                          <a:sym typeface="Arial"/>
                        </a:rPr>
                        <a:t>Theft of Auth Cookies via Cross-Site Scripting</a:t>
                      </a:r>
                      <a:endParaRPr/>
                    </a:p>
                  </a:txBody>
                  <a:tcPr marT="34300" marB="34300" marR="68575" marL="6857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hMerge="1"/>
              </a:tr>
              <a:tr h="297175">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Threat target</a:t>
                      </a:r>
                      <a:endParaRPr/>
                    </a:p>
                  </a:txBody>
                  <a:tcPr marT="34300" marB="34300" marR="68575" marL="68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Vulnerable application code</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175">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Risk</a:t>
                      </a:r>
                      <a:endParaRPr/>
                    </a:p>
                  </a:txBody>
                  <a:tcPr marT="34300" marB="34300" marR="68575" marL="68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2"/>
                        </a:buClr>
                        <a:buSzPts val="1125"/>
                        <a:buFont typeface="Noto Sans Symbols"/>
                        <a:buNone/>
                      </a:pPr>
                      <a:r>
                        <a:t/>
                      </a:r>
                      <a:endParaRPr b="0" i="0" sz="1500" u="none" cap="none" strike="noStrike">
                        <a:solidFill>
                          <a:schemeClr val="dk1"/>
                        </a:solidFill>
                        <a:latin typeface="Arial"/>
                        <a:ea typeface="Arial"/>
                        <a:cs typeface="Arial"/>
                        <a:sym typeface="Arial"/>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175">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Attack techniques</a:t>
                      </a:r>
                      <a:endParaRPr/>
                    </a:p>
                  </a:txBody>
                  <a:tcPr marT="34300" marB="34300" marR="68575" marL="68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Attacker sends e-mail with malicious link to users</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175">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Countermeasures</a:t>
                      </a:r>
                      <a:endParaRPr/>
                    </a:p>
                  </a:txBody>
                  <a:tcPr marT="34300" marB="34300" marR="68575" marL="68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Validate input; HTML-encode output</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52" name="Google Shape;252;p16"/>
          <p:cNvSpPr/>
          <p:nvPr/>
        </p:nvSpPr>
        <p:spPr>
          <a:xfrm>
            <a:off x="1428750" y="228600"/>
            <a:ext cx="514350" cy="514350"/>
          </a:xfrm>
          <a:prstGeom prst="ellipse">
            <a:avLst/>
          </a:prstGeom>
          <a:gradFill>
            <a:gsLst>
              <a:gs pos="0">
                <a:schemeClr val="accent2"/>
              </a:gs>
              <a:gs pos="100000">
                <a:srgbClr val="B3A934"/>
              </a:gs>
            </a:gsLst>
            <a:lin ang="5400000" scaled="0"/>
          </a:gra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400">
                <a:solidFill>
                  <a:schemeClr val="dk1"/>
                </a:solidFill>
                <a:latin typeface="Bookman Old Style"/>
                <a:ea typeface="Bookman Old Style"/>
                <a:cs typeface="Bookman Old Style"/>
                <a:sym typeface="Bookman Old Style"/>
              </a:rPr>
              <a:t>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7"/>
          <p:cNvSpPr txBox="1"/>
          <p:nvPr>
            <p:ph type="title"/>
          </p:nvPr>
        </p:nvSpPr>
        <p:spPr>
          <a:xfrm>
            <a:off x="2101453" y="342900"/>
            <a:ext cx="5556647" cy="1028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lang="en-US" sz="2400"/>
              <a:t>Rating Threats</a:t>
            </a:r>
            <a:endParaRPr/>
          </a:p>
        </p:txBody>
      </p:sp>
      <p:sp>
        <p:nvSpPr>
          <p:cNvPr id="259" name="Google Shape;259;p17"/>
          <p:cNvSpPr txBox="1"/>
          <p:nvPr>
            <p:ph idx="1" type="body"/>
          </p:nvPr>
        </p:nvSpPr>
        <p:spPr>
          <a:xfrm>
            <a:off x="1428750" y="1085850"/>
            <a:ext cx="6291263" cy="3724275"/>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1500"/>
              <a:buChar char="•"/>
            </a:pPr>
            <a:r>
              <a:rPr lang="en-US" sz="1500"/>
              <a:t>Simple model</a:t>
            </a:r>
            <a:endParaRPr/>
          </a:p>
          <a:p>
            <a:pPr indent="-76200" lvl="0" marL="171450" rtl="0" algn="l">
              <a:lnSpc>
                <a:spcPct val="90000"/>
              </a:lnSpc>
              <a:spcBef>
                <a:spcPts val="750"/>
              </a:spcBef>
              <a:spcAft>
                <a:spcPts val="0"/>
              </a:spcAft>
              <a:buClr>
                <a:schemeClr val="dk1"/>
              </a:buClr>
              <a:buSzPts val="1500"/>
              <a:buNone/>
            </a:pPr>
            <a:r>
              <a:t/>
            </a:r>
            <a:endParaRPr sz="1500"/>
          </a:p>
          <a:p>
            <a:pPr indent="-76200" lvl="0" marL="171450" rtl="0" algn="l">
              <a:lnSpc>
                <a:spcPct val="90000"/>
              </a:lnSpc>
              <a:spcBef>
                <a:spcPts val="750"/>
              </a:spcBef>
              <a:spcAft>
                <a:spcPts val="0"/>
              </a:spcAft>
              <a:buClr>
                <a:schemeClr val="dk1"/>
              </a:buClr>
              <a:buSzPts val="1500"/>
              <a:buNone/>
            </a:pPr>
            <a:r>
              <a:t/>
            </a:r>
            <a:endParaRPr sz="1500"/>
          </a:p>
          <a:p>
            <a:pPr indent="-76200" lvl="0" marL="171450" rtl="0" algn="l">
              <a:lnSpc>
                <a:spcPct val="90000"/>
              </a:lnSpc>
              <a:spcBef>
                <a:spcPts val="750"/>
              </a:spcBef>
              <a:spcAft>
                <a:spcPts val="0"/>
              </a:spcAft>
              <a:buClr>
                <a:schemeClr val="dk1"/>
              </a:buClr>
              <a:buSzPts val="1500"/>
              <a:buNone/>
            </a:pPr>
            <a:r>
              <a:t/>
            </a:r>
            <a:endParaRPr sz="1500"/>
          </a:p>
          <a:p>
            <a:pPr indent="-76200" lvl="0" marL="171450" rtl="0" algn="l">
              <a:lnSpc>
                <a:spcPct val="90000"/>
              </a:lnSpc>
              <a:spcBef>
                <a:spcPts val="750"/>
              </a:spcBef>
              <a:spcAft>
                <a:spcPts val="0"/>
              </a:spcAft>
              <a:buClr>
                <a:schemeClr val="dk1"/>
              </a:buClr>
              <a:buSzPts val="1500"/>
              <a:buNone/>
            </a:pPr>
            <a:r>
              <a:t/>
            </a:r>
            <a:endParaRPr sz="1500"/>
          </a:p>
          <a:p>
            <a:pPr indent="-76200" lvl="0" marL="171450" rtl="0" algn="l">
              <a:lnSpc>
                <a:spcPct val="90000"/>
              </a:lnSpc>
              <a:spcBef>
                <a:spcPts val="750"/>
              </a:spcBef>
              <a:spcAft>
                <a:spcPts val="0"/>
              </a:spcAft>
              <a:buClr>
                <a:schemeClr val="dk1"/>
              </a:buClr>
              <a:buSzPts val="1500"/>
              <a:buNone/>
            </a:pPr>
            <a:r>
              <a:t/>
            </a:r>
            <a:endParaRPr sz="1500"/>
          </a:p>
          <a:p>
            <a:pPr indent="-171450" lvl="0" marL="171450" rtl="0" algn="l">
              <a:lnSpc>
                <a:spcPct val="90000"/>
              </a:lnSpc>
              <a:spcBef>
                <a:spcPts val="750"/>
              </a:spcBef>
              <a:spcAft>
                <a:spcPts val="0"/>
              </a:spcAft>
              <a:buClr>
                <a:schemeClr val="dk1"/>
              </a:buClr>
              <a:buSzPts val="1500"/>
              <a:buFont typeface="Noto Sans Symbols"/>
              <a:buNone/>
            </a:pPr>
            <a:r>
              <a:t/>
            </a:r>
            <a:endParaRPr sz="1500"/>
          </a:p>
          <a:p>
            <a:pPr indent="-171450" lvl="0" marL="171450" rtl="0" algn="l">
              <a:lnSpc>
                <a:spcPct val="90000"/>
              </a:lnSpc>
              <a:spcBef>
                <a:spcPts val="750"/>
              </a:spcBef>
              <a:spcAft>
                <a:spcPts val="0"/>
              </a:spcAft>
              <a:buClr>
                <a:schemeClr val="dk1"/>
              </a:buClr>
              <a:buSzPts val="1500"/>
              <a:buChar char="•"/>
            </a:pPr>
            <a:r>
              <a:rPr lang="en-US" sz="1500"/>
              <a:t>DREAD model</a:t>
            </a:r>
            <a:endParaRPr/>
          </a:p>
          <a:p>
            <a:pPr indent="-171450" lvl="1" marL="514350" rtl="0" algn="l">
              <a:lnSpc>
                <a:spcPct val="90000"/>
              </a:lnSpc>
              <a:spcBef>
                <a:spcPts val="375"/>
              </a:spcBef>
              <a:spcAft>
                <a:spcPts val="0"/>
              </a:spcAft>
              <a:buClr>
                <a:schemeClr val="dk1"/>
              </a:buClr>
              <a:buSzPts val="1350"/>
              <a:buChar char="•"/>
            </a:pPr>
            <a:r>
              <a:rPr lang="en-US" sz="1350"/>
              <a:t>Greater granularization of threat potential</a:t>
            </a:r>
            <a:endParaRPr/>
          </a:p>
          <a:p>
            <a:pPr indent="-171450" lvl="1" marL="514350" rtl="0" algn="l">
              <a:lnSpc>
                <a:spcPct val="90000"/>
              </a:lnSpc>
              <a:spcBef>
                <a:spcPts val="375"/>
              </a:spcBef>
              <a:spcAft>
                <a:spcPts val="0"/>
              </a:spcAft>
              <a:buClr>
                <a:schemeClr val="dk1"/>
              </a:buClr>
              <a:buSzPts val="1350"/>
              <a:buChar char="•"/>
            </a:pPr>
            <a:r>
              <a:rPr lang="en-US" sz="1350"/>
              <a:t>Rates (prioritizes) each threat on scale of 1-15</a:t>
            </a:r>
            <a:endParaRPr/>
          </a:p>
          <a:p>
            <a:pPr indent="-171450" lvl="1" marL="514350" rtl="0" algn="l">
              <a:lnSpc>
                <a:spcPct val="90000"/>
              </a:lnSpc>
              <a:spcBef>
                <a:spcPts val="375"/>
              </a:spcBef>
              <a:spcAft>
                <a:spcPts val="0"/>
              </a:spcAft>
              <a:buClr>
                <a:schemeClr val="dk1"/>
              </a:buClr>
              <a:buSzPts val="1350"/>
              <a:buChar char="•"/>
            </a:pPr>
            <a:r>
              <a:rPr lang="en-US" sz="1350"/>
              <a:t>Developed and widely used by Microsoft</a:t>
            </a:r>
            <a:endParaRPr/>
          </a:p>
        </p:txBody>
      </p:sp>
      <p:sp>
        <p:nvSpPr>
          <p:cNvPr id="260" name="Google Shape;260;p17"/>
          <p:cNvSpPr txBox="1"/>
          <p:nvPr/>
        </p:nvSpPr>
        <p:spPr>
          <a:xfrm>
            <a:off x="1943101" y="1676400"/>
            <a:ext cx="4119367" cy="2077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50">
                <a:solidFill>
                  <a:schemeClr val="dk2"/>
                </a:solidFill>
                <a:latin typeface="Verdana"/>
                <a:ea typeface="Verdana"/>
                <a:cs typeface="Verdana"/>
                <a:sym typeface="Verdana"/>
              </a:rPr>
              <a:t>Risk = Probability          *         Damage Potential</a:t>
            </a:r>
            <a:endParaRPr sz="750">
              <a:solidFill>
                <a:schemeClr val="dk2"/>
              </a:solidFill>
              <a:latin typeface="Verdana"/>
              <a:ea typeface="Verdana"/>
              <a:cs typeface="Verdana"/>
              <a:sym typeface="Verdana"/>
            </a:endParaRPr>
          </a:p>
        </p:txBody>
      </p:sp>
      <p:sp>
        <p:nvSpPr>
          <p:cNvPr id="261" name="Google Shape;261;p17"/>
          <p:cNvSpPr/>
          <p:nvPr/>
        </p:nvSpPr>
        <p:spPr>
          <a:xfrm>
            <a:off x="1943100" y="2000250"/>
            <a:ext cx="1371600" cy="857250"/>
          </a:xfrm>
          <a:prstGeom prst="roundRect">
            <a:avLst>
              <a:gd fmla="val 50000" name="adj"/>
            </a:avLst>
          </a:prstGeom>
          <a:gradFill>
            <a:gsLst>
              <a:gs pos="0">
                <a:schemeClr val="accent1"/>
              </a:gs>
              <a:gs pos="100000">
                <a:srgbClr val="001834"/>
              </a:gs>
            </a:gsLst>
            <a:lin ang="5400000" scaled="0"/>
          </a:gra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lt2"/>
                </a:solidFill>
                <a:latin typeface="Arial"/>
                <a:ea typeface="Arial"/>
                <a:cs typeface="Arial"/>
                <a:sym typeface="Arial"/>
              </a:rPr>
              <a:t>1-10 Scale</a:t>
            </a:r>
            <a:endParaRPr/>
          </a:p>
          <a:p>
            <a:pPr indent="0" lvl="0" marL="0" marR="0" rtl="0" algn="ctr">
              <a:spcBef>
                <a:spcPts val="0"/>
              </a:spcBef>
              <a:spcAft>
                <a:spcPts val="0"/>
              </a:spcAft>
              <a:buNone/>
            </a:pPr>
            <a:r>
              <a:rPr b="1" lang="en-US" sz="600">
                <a:solidFill>
                  <a:schemeClr val="lt2"/>
                </a:solidFill>
                <a:latin typeface="Arial"/>
                <a:ea typeface="Arial"/>
                <a:cs typeface="Arial"/>
                <a:sym typeface="Arial"/>
              </a:rPr>
              <a:t>1 = Least probable</a:t>
            </a:r>
            <a:endParaRPr/>
          </a:p>
          <a:p>
            <a:pPr indent="0" lvl="0" marL="0" marR="0" rtl="0" algn="ctr">
              <a:spcBef>
                <a:spcPts val="0"/>
              </a:spcBef>
              <a:spcAft>
                <a:spcPts val="0"/>
              </a:spcAft>
              <a:buNone/>
            </a:pPr>
            <a:r>
              <a:rPr b="1" lang="en-US" sz="600">
                <a:solidFill>
                  <a:schemeClr val="lt2"/>
                </a:solidFill>
                <a:latin typeface="Arial"/>
                <a:ea typeface="Arial"/>
                <a:cs typeface="Arial"/>
                <a:sym typeface="Arial"/>
              </a:rPr>
              <a:t>10 = Most probable</a:t>
            </a:r>
            <a:endParaRPr/>
          </a:p>
        </p:txBody>
      </p:sp>
      <p:cxnSp>
        <p:nvCxnSpPr>
          <p:cNvPr id="262" name="Google Shape;262;p17"/>
          <p:cNvCxnSpPr/>
          <p:nvPr/>
        </p:nvCxnSpPr>
        <p:spPr>
          <a:xfrm rot="10800000">
            <a:off x="2686050" y="1771650"/>
            <a:ext cx="0" cy="400050"/>
          </a:xfrm>
          <a:prstGeom prst="straightConnector1">
            <a:avLst/>
          </a:prstGeom>
          <a:noFill/>
          <a:ln cap="flat" cmpd="sng" w="12700">
            <a:solidFill>
              <a:schemeClr val="dk2"/>
            </a:solidFill>
            <a:prstDash val="solid"/>
            <a:round/>
            <a:headEnd len="med" w="med" type="none"/>
            <a:tailEnd len="lg" w="lg" type="triangle"/>
          </a:ln>
        </p:spPr>
      </p:cxnSp>
      <p:cxnSp>
        <p:nvCxnSpPr>
          <p:cNvPr id="263" name="Google Shape;263;p17"/>
          <p:cNvCxnSpPr/>
          <p:nvPr/>
        </p:nvCxnSpPr>
        <p:spPr>
          <a:xfrm rot="10800000">
            <a:off x="3943350" y="1828800"/>
            <a:ext cx="0" cy="400050"/>
          </a:xfrm>
          <a:prstGeom prst="straightConnector1">
            <a:avLst/>
          </a:prstGeom>
          <a:noFill/>
          <a:ln cap="flat" cmpd="sng" w="12700">
            <a:solidFill>
              <a:schemeClr val="dk2"/>
            </a:solidFill>
            <a:prstDash val="solid"/>
            <a:round/>
            <a:headEnd len="med" w="med" type="none"/>
            <a:tailEnd len="lg" w="lg" type="triangle"/>
          </a:ln>
        </p:spPr>
      </p:cxnSp>
      <p:sp>
        <p:nvSpPr>
          <p:cNvPr id="264" name="Google Shape;264;p17"/>
          <p:cNvSpPr/>
          <p:nvPr/>
        </p:nvSpPr>
        <p:spPr>
          <a:xfrm>
            <a:off x="3371850" y="2057400"/>
            <a:ext cx="1143000" cy="857250"/>
          </a:xfrm>
          <a:prstGeom prst="roundRect">
            <a:avLst>
              <a:gd fmla="val 50000" name="adj"/>
            </a:avLst>
          </a:prstGeom>
          <a:gradFill>
            <a:gsLst>
              <a:gs pos="0">
                <a:schemeClr val="accent1"/>
              </a:gs>
              <a:gs pos="100000">
                <a:srgbClr val="001834"/>
              </a:gs>
            </a:gsLst>
            <a:lin ang="5400000" scaled="0"/>
          </a:gra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lt2"/>
                </a:solidFill>
                <a:latin typeface="Arial"/>
                <a:ea typeface="Arial"/>
                <a:cs typeface="Arial"/>
                <a:sym typeface="Arial"/>
              </a:rPr>
              <a:t>1-10 Scale</a:t>
            </a:r>
            <a:endParaRPr/>
          </a:p>
          <a:p>
            <a:pPr indent="0" lvl="0" marL="0" marR="0" rtl="0" algn="ctr">
              <a:spcBef>
                <a:spcPts val="0"/>
              </a:spcBef>
              <a:spcAft>
                <a:spcPts val="0"/>
              </a:spcAft>
              <a:buNone/>
            </a:pPr>
            <a:r>
              <a:rPr b="1" lang="en-US" sz="600">
                <a:solidFill>
                  <a:schemeClr val="lt2"/>
                </a:solidFill>
                <a:latin typeface="Arial"/>
                <a:ea typeface="Arial"/>
                <a:cs typeface="Arial"/>
                <a:sym typeface="Arial"/>
              </a:rPr>
              <a:t>1 = Least damage</a:t>
            </a:r>
            <a:endParaRPr/>
          </a:p>
          <a:p>
            <a:pPr indent="0" lvl="0" marL="0" marR="0" rtl="0" algn="ctr">
              <a:spcBef>
                <a:spcPts val="0"/>
              </a:spcBef>
              <a:spcAft>
                <a:spcPts val="0"/>
              </a:spcAft>
              <a:buNone/>
            </a:pPr>
            <a:r>
              <a:rPr b="1" lang="en-US" sz="600">
                <a:solidFill>
                  <a:schemeClr val="lt2"/>
                </a:solidFill>
                <a:latin typeface="Arial"/>
                <a:ea typeface="Arial"/>
                <a:cs typeface="Arial"/>
                <a:sym typeface="Arial"/>
              </a:rPr>
              <a:t>10 = Most damage</a:t>
            </a:r>
            <a:endParaRPr/>
          </a:p>
        </p:txBody>
      </p:sp>
      <p:sp>
        <p:nvSpPr>
          <p:cNvPr id="265" name="Google Shape;265;p17"/>
          <p:cNvSpPr/>
          <p:nvPr/>
        </p:nvSpPr>
        <p:spPr>
          <a:xfrm>
            <a:off x="1428750" y="228600"/>
            <a:ext cx="514350" cy="514350"/>
          </a:xfrm>
          <a:prstGeom prst="ellipse">
            <a:avLst/>
          </a:prstGeom>
          <a:gradFill>
            <a:gsLst>
              <a:gs pos="0">
                <a:schemeClr val="accent2"/>
              </a:gs>
              <a:gs pos="100000">
                <a:srgbClr val="B3A934"/>
              </a:gs>
            </a:gsLst>
            <a:lin ang="5400000" scaled="0"/>
          </a:gra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400">
                <a:solidFill>
                  <a:schemeClr val="dk1"/>
                </a:solidFill>
                <a:latin typeface="Bookman Old Style"/>
                <a:ea typeface="Bookman Old Style"/>
                <a:cs typeface="Bookman Old Style"/>
                <a:sym typeface="Bookman Old Style"/>
              </a:rPr>
              <a:t>6</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8"/>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t/>
            </a:r>
            <a:endParaRPr sz="2400"/>
          </a:p>
        </p:txBody>
      </p:sp>
      <p:sp>
        <p:nvSpPr>
          <p:cNvPr id="271" name="Google Shape;271;p18"/>
          <p:cNvSpPr/>
          <p:nvPr/>
        </p:nvSpPr>
        <p:spPr>
          <a:xfrm>
            <a:off x="1543050" y="1143000"/>
            <a:ext cx="457200" cy="457200"/>
          </a:xfrm>
          <a:prstGeom prst="ellipse">
            <a:avLst/>
          </a:prstGeom>
          <a:gradFill>
            <a:gsLst>
              <a:gs pos="0">
                <a:schemeClr val="hlink"/>
              </a:gs>
              <a:gs pos="100000">
                <a:srgbClr val="1C97B0"/>
              </a:gs>
            </a:gsLst>
            <a:lin ang="5400000" scaled="0"/>
          </a:gra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1800">
                <a:solidFill>
                  <a:schemeClr val="dk1"/>
                </a:solidFill>
                <a:latin typeface="Bookman Old Style"/>
                <a:ea typeface="Bookman Old Style"/>
                <a:cs typeface="Bookman Old Style"/>
                <a:sym typeface="Bookman Old Style"/>
              </a:rPr>
              <a:t>S</a:t>
            </a:r>
            <a:endParaRPr/>
          </a:p>
        </p:txBody>
      </p:sp>
      <p:sp>
        <p:nvSpPr>
          <p:cNvPr id="272" name="Google Shape;272;p18"/>
          <p:cNvSpPr/>
          <p:nvPr/>
        </p:nvSpPr>
        <p:spPr>
          <a:xfrm>
            <a:off x="1543050" y="1714500"/>
            <a:ext cx="457200" cy="457200"/>
          </a:xfrm>
          <a:prstGeom prst="ellipse">
            <a:avLst/>
          </a:prstGeom>
          <a:gradFill>
            <a:gsLst>
              <a:gs pos="0">
                <a:schemeClr val="hlink"/>
              </a:gs>
              <a:gs pos="100000">
                <a:srgbClr val="1C97B0"/>
              </a:gs>
            </a:gsLst>
            <a:lin ang="5400000" scaled="0"/>
          </a:gra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1800">
                <a:solidFill>
                  <a:schemeClr val="dk1"/>
                </a:solidFill>
                <a:latin typeface="Bookman Old Style"/>
                <a:ea typeface="Bookman Old Style"/>
                <a:cs typeface="Bookman Old Style"/>
                <a:sym typeface="Bookman Old Style"/>
              </a:rPr>
              <a:t>T</a:t>
            </a:r>
            <a:endParaRPr/>
          </a:p>
        </p:txBody>
      </p:sp>
      <p:sp>
        <p:nvSpPr>
          <p:cNvPr id="273" name="Google Shape;273;p18"/>
          <p:cNvSpPr/>
          <p:nvPr/>
        </p:nvSpPr>
        <p:spPr>
          <a:xfrm>
            <a:off x="1543050" y="2286000"/>
            <a:ext cx="457200" cy="457200"/>
          </a:xfrm>
          <a:prstGeom prst="ellipse">
            <a:avLst/>
          </a:prstGeom>
          <a:gradFill>
            <a:gsLst>
              <a:gs pos="0">
                <a:schemeClr val="hlink"/>
              </a:gs>
              <a:gs pos="100000">
                <a:srgbClr val="1C97B0"/>
              </a:gs>
            </a:gsLst>
            <a:lin ang="5400000" scaled="0"/>
          </a:gra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1800">
                <a:solidFill>
                  <a:schemeClr val="dk1"/>
                </a:solidFill>
                <a:latin typeface="Bookman Old Style"/>
                <a:ea typeface="Bookman Old Style"/>
                <a:cs typeface="Bookman Old Style"/>
                <a:sym typeface="Bookman Old Style"/>
              </a:rPr>
              <a:t>R</a:t>
            </a:r>
            <a:endParaRPr/>
          </a:p>
        </p:txBody>
      </p:sp>
      <p:sp>
        <p:nvSpPr>
          <p:cNvPr id="274" name="Google Shape;274;p18"/>
          <p:cNvSpPr/>
          <p:nvPr/>
        </p:nvSpPr>
        <p:spPr>
          <a:xfrm>
            <a:off x="1543050" y="2857500"/>
            <a:ext cx="457200" cy="457200"/>
          </a:xfrm>
          <a:prstGeom prst="ellipse">
            <a:avLst/>
          </a:prstGeom>
          <a:gradFill>
            <a:gsLst>
              <a:gs pos="0">
                <a:schemeClr val="hlink"/>
              </a:gs>
              <a:gs pos="100000">
                <a:srgbClr val="1C97B0"/>
              </a:gs>
            </a:gsLst>
            <a:lin ang="5400000" scaled="0"/>
          </a:gra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1800">
                <a:solidFill>
                  <a:schemeClr val="dk1"/>
                </a:solidFill>
                <a:latin typeface="Bookman Old Style"/>
                <a:ea typeface="Bookman Old Style"/>
                <a:cs typeface="Bookman Old Style"/>
                <a:sym typeface="Bookman Old Style"/>
              </a:rPr>
              <a:t>I</a:t>
            </a:r>
            <a:endParaRPr/>
          </a:p>
        </p:txBody>
      </p:sp>
      <p:sp>
        <p:nvSpPr>
          <p:cNvPr id="275" name="Google Shape;275;p18"/>
          <p:cNvSpPr/>
          <p:nvPr/>
        </p:nvSpPr>
        <p:spPr>
          <a:xfrm>
            <a:off x="1543050" y="3429000"/>
            <a:ext cx="457200" cy="457200"/>
          </a:xfrm>
          <a:prstGeom prst="ellipse">
            <a:avLst/>
          </a:prstGeom>
          <a:gradFill>
            <a:gsLst>
              <a:gs pos="0">
                <a:schemeClr val="hlink"/>
              </a:gs>
              <a:gs pos="100000">
                <a:srgbClr val="1C97B0"/>
              </a:gs>
            </a:gsLst>
            <a:lin ang="5400000" scaled="0"/>
          </a:gra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1800">
                <a:solidFill>
                  <a:schemeClr val="dk1"/>
                </a:solidFill>
                <a:latin typeface="Bookman Old Style"/>
                <a:ea typeface="Bookman Old Style"/>
                <a:cs typeface="Bookman Old Style"/>
                <a:sym typeface="Bookman Old Style"/>
              </a:rPr>
              <a:t>D</a:t>
            </a:r>
            <a:endParaRPr/>
          </a:p>
        </p:txBody>
      </p:sp>
      <p:sp>
        <p:nvSpPr>
          <p:cNvPr id="276" name="Google Shape;276;p18"/>
          <p:cNvSpPr txBox="1"/>
          <p:nvPr/>
        </p:nvSpPr>
        <p:spPr>
          <a:xfrm>
            <a:off x="2057400" y="1675210"/>
            <a:ext cx="15760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Verdana"/>
                <a:ea typeface="Verdana"/>
                <a:cs typeface="Verdana"/>
                <a:sym typeface="Verdana"/>
              </a:rPr>
              <a:t>Tampering</a:t>
            </a:r>
            <a:endParaRPr sz="1800">
              <a:solidFill>
                <a:schemeClr val="lt1"/>
              </a:solidFill>
              <a:latin typeface="Verdana"/>
              <a:ea typeface="Verdana"/>
              <a:cs typeface="Verdana"/>
              <a:sym typeface="Verdana"/>
            </a:endParaRPr>
          </a:p>
        </p:txBody>
      </p:sp>
      <p:sp>
        <p:nvSpPr>
          <p:cNvPr id="277" name="Google Shape;277;p18"/>
          <p:cNvSpPr txBox="1"/>
          <p:nvPr/>
        </p:nvSpPr>
        <p:spPr>
          <a:xfrm>
            <a:off x="2057400" y="2246710"/>
            <a:ext cx="17491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Verdana"/>
                <a:ea typeface="Verdana"/>
                <a:cs typeface="Verdana"/>
                <a:sym typeface="Verdana"/>
              </a:rPr>
              <a:t>Repudiation</a:t>
            </a:r>
            <a:endParaRPr sz="1800">
              <a:solidFill>
                <a:schemeClr val="lt1"/>
              </a:solidFill>
              <a:latin typeface="Verdana"/>
              <a:ea typeface="Verdana"/>
              <a:cs typeface="Verdana"/>
              <a:sym typeface="Verdana"/>
            </a:endParaRPr>
          </a:p>
        </p:txBody>
      </p:sp>
      <p:sp>
        <p:nvSpPr>
          <p:cNvPr id="278" name="Google Shape;278;p18"/>
          <p:cNvSpPr txBox="1"/>
          <p:nvPr/>
        </p:nvSpPr>
        <p:spPr>
          <a:xfrm>
            <a:off x="2057401" y="2818210"/>
            <a:ext cx="31534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Verdana"/>
                <a:ea typeface="Verdana"/>
                <a:cs typeface="Verdana"/>
                <a:sym typeface="Verdana"/>
              </a:rPr>
              <a:t>Information disclosure</a:t>
            </a:r>
            <a:endParaRPr sz="1800">
              <a:solidFill>
                <a:schemeClr val="lt1"/>
              </a:solidFill>
              <a:latin typeface="Verdana"/>
              <a:ea typeface="Verdana"/>
              <a:cs typeface="Verdana"/>
              <a:sym typeface="Verdana"/>
            </a:endParaRPr>
          </a:p>
        </p:txBody>
      </p:sp>
      <p:sp>
        <p:nvSpPr>
          <p:cNvPr id="279" name="Google Shape;279;p18"/>
          <p:cNvSpPr txBox="1"/>
          <p:nvPr/>
        </p:nvSpPr>
        <p:spPr>
          <a:xfrm>
            <a:off x="2057400" y="3389710"/>
            <a:ext cx="23455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Verdana"/>
                <a:ea typeface="Verdana"/>
                <a:cs typeface="Verdana"/>
                <a:sym typeface="Verdana"/>
              </a:rPr>
              <a:t>Denial of service</a:t>
            </a:r>
            <a:endParaRPr sz="1800">
              <a:solidFill>
                <a:schemeClr val="lt1"/>
              </a:solidFill>
              <a:latin typeface="Verdana"/>
              <a:ea typeface="Verdana"/>
              <a:cs typeface="Verdana"/>
              <a:sym typeface="Verdana"/>
            </a:endParaRPr>
          </a:p>
        </p:txBody>
      </p:sp>
      <p:sp>
        <p:nvSpPr>
          <p:cNvPr id="280" name="Google Shape;280;p18"/>
          <p:cNvSpPr txBox="1"/>
          <p:nvPr/>
        </p:nvSpPr>
        <p:spPr>
          <a:xfrm>
            <a:off x="2057400" y="1370410"/>
            <a:ext cx="338464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200">
                <a:solidFill>
                  <a:schemeClr val="dk1"/>
                </a:solidFill>
                <a:latin typeface="Arial"/>
                <a:ea typeface="Arial"/>
                <a:cs typeface="Arial"/>
                <a:sym typeface="Arial"/>
              </a:rPr>
              <a:t>Can an attacker gain access using a false identity?</a:t>
            </a:r>
            <a:endParaRPr/>
          </a:p>
        </p:txBody>
      </p:sp>
      <p:sp>
        <p:nvSpPr>
          <p:cNvPr id="281" name="Google Shape;281;p18"/>
          <p:cNvSpPr txBox="1"/>
          <p:nvPr/>
        </p:nvSpPr>
        <p:spPr>
          <a:xfrm>
            <a:off x="2057400" y="1960960"/>
            <a:ext cx="43140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200">
                <a:solidFill>
                  <a:schemeClr val="dk1"/>
                </a:solidFill>
                <a:latin typeface="Arial"/>
                <a:ea typeface="Arial"/>
                <a:cs typeface="Arial"/>
                <a:sym typeface="Arial"/>
              </a:rPr>
              <a:t>Can an attacker modify data as it flows through the application?</a:t>
            </a:r>
            <a:endParaRPr/>
          </a:p>
        </p:txBody>
      </p:sp>
      <p:sp>
        <p:nvSpPr>
          <p:cNvPr id="282" name="Google Shape;282;p18"/>
          <p:cNvSpPr txBox="1"/>
          <p:nvPr/>
        </p:nvSpPr>
        <p:spPr>
          <a:xfrm>
            <a:off x="2057400" y="2532460"/>
            <a:ext cx="415524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200">
                <a:solidFill>
                  <a:schemeClr val="dk1"/>
                </a:solidFill>
                <a:latin typeface="Arial"/>
                <a:ea typeface="Arial"/>
                <a:cs typeface="Arial"/>
                <a:sym typeface="Arial"/>
              </a:rPr>
              <a:t>If an attacker denies doing something, can we prove he did it?</a:t>
            </a:r>
            <a:endParaRPr/>
          </a:p>
        </p:txBody>
      </p:sp>
      <p:sp>
        <p:nvSpPr>
          <p:cNvPr id="283" name="Google Shape;283;p18"/>
          <p:cNvSpPr txBox="1"/>
          <p:nvPr/>
        </p:nvSpPr>
        <p:spPr>
          <a:xfrm>
            <a:off x="2057401" y="3103960"/>
            <a:ext cx="450655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200">
                <a:solidFill>
                  <a:schemeClr val="dk1"/>
                </a:solidFill>
                <a:latin typeface="Arial"/>
                <a:ea typeface="Arial"/>
                <a:cs typeface="Arial"/>
                <a:sym typeface="Arial"/>
              </a:rPr>
              <a:t>Can an attacker gain access to private or potentially injurious data?</a:t>
            </a:r>
            <a:endParaRPr/>
          </a:p>
        </p:txBody>
      </p:sp>
      <p:sp>
        <p:nvSpPr>
          <p:cNvPr id="284" name="Google Shape;284;p18"/>
          <p:cNvSpPr txBox="1"/>
          <p:nvPr/>
        </p:nvSpPr>
        <p:spPr>
          <a:xfrm>
            <a:off x="2057400" y="3675460"/>
            <a:ext cx="420102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200">
                <a:solidFill>
                  <a:schemeClr val="dk1"/>
                </a:solidFill>
                <a:latin typeface="Arial"/>
                <a:ea typeface="Arial"/>
                <a:cs typeface="Arial"/>
                <a:sym typeface="Arial"/>
              </a:rPr>
              <a:t>Can an attacker crash or reduce the availiability of the system?</a:t>
            </a:r>
            <a:endParaRPr/>
          </a:p>
        </p:txBody>
      </p:sp>
      <p:sp>
        <p:nvSpPr>
          <p:cNvPr id="285" name="Google Shape;285;p18"/>
          <p:cNvSpPr/>
          <p:nvPr/>
        </p:nvSpPr>
        <p:spPr>
          <a:xfrm>
            <a:off x="1543050" y="4000500"/>
            <a:ext cx="457200" cy="457200"/>
          </a:xfrm>
          <a:prstGeom prst="ellipse">
            <a:avLst/>
          </a:prstGeom>
          <a:gradFill>
            <a:gsLst>
              <a:gs pos="0">
                <a:schemeClr val="hlink"/>
              </a:gs>
              <a:gs pos="100000">
                <a:srgbClr val="1C97B0"/>
              </a:gs>
            </a:gsLst>
            <a:lin ang="5400000" scaled="0"/>
          </a:gra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1800">
                <a:solidFill>
                  <a:schemeClr val="dk1"/>
                </a:solidFill>
                <a:latin typeface="Bookman Old Style"/>
                <a:ea typeface="Bookman Old Style"/>
                <a:cs typeface="Bookman Old Style"/>
                <a:sym typeface="Bookman Old Style"/>
              </a:rPr>
              <a:t>E</a:t>
            </a:r>
            <a:endParaRPr/>
          </a:p>
        </p:txBody>
      </p:sp>
      <p:sp>
        <p:nvSpPr>
          <p:cNvPr id="286" name="Google Shape;286;p18"/>
          <p:cNvSpPr txBox="1"/>
          <p:nvPr/>
        </p:nvSpPr>
        <p:spPr>
          <a:xfrm>
            <a:off x="2057400" y="3961210"/>
            <a:ext cx="293381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Verdana"/>
                <a:ea typeface="Verdana"/>
                <a:cs typeface="Verdana"/>
                <a:sym typeface="Verdana"/>
              </a:rPr>
              <a:t>Elevation of privilege</a:t>
            </a:r>
            <a:endParaRPr sz="1800">
              <a:solidFill>
                <a:schemeClr val="lt1"/>
              </a:solidFill>
              <a:latin typeface="Verdana"/>
              <a:ea typeface="Verdana"/>
              <a:cs typeface="Verdana"/>
              <a:sym typeface="Verdana"/>
            </a:endParaRPr>
          </a:p>
        </p:txBody>
      </p:sp>
      <p:sp>
        <p:nvSpPr>
          <p:cNvPr id="287" name="Google Shape;287;p18"/>
          <p:cNvSpPr txBox="1"/>
          <p:nvPr/>
        </p:nvSpPr>
        <p:spPr>
          <a:xfrm>
            <a:off x="2057400" y="4246960"/>
            <a:ext cx="38182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200">
                <a:solidFill>
                  <a:schemeClr val="dk1"/>
                </a:solidFill>
                <a:latin typeface="Arial"/>
                <a:ea typeface="Arial"/>
                <a:cs typeface="Arial"/>
                <a:sym typeface="Arial"/>
              </a:rPr>
              <a:t>Can an attacker assume the identity of a privileged user?</a:t>
            </a:r>
            <a:endParaRPr/>
          </a:p>
        </p:txBody>
      </p:sp>
      <p:sp>
        <p:nvSpPr>
          <p:cNvPr id="288" name="Google Shape;288;p18"/>
          <p:cNvSpPr txBox="1"/>
          <p:nvPr/>
        </p:nvSpPr>
        <p:spPr>
          <a:xfrm>
            <a:off x="2057400" y="1103710"/>
            <a:ext cx="13308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Verdana"/>
                <a:ea typeface="Verdana"/>
                <a:cs typeface="Verdana"/>
                <a:sym typeface="Verdana"/>
              </a:rPr>
              <a:t>Spoofing</a:t>
            </a:r>
            <a:endParaRPr sz="1800">
              <a:solidFill>
                <a:schemeClr val="lt1"/>
              </a:solidFill>
              <a:latin typeface="Verdana"/>
              <a:ea typeface="Verdana"/>
              <a:cs typeface="Verdana"/>
              <a:sym typeface="Verdana"/>
            </a:endParaRPr>
          </a:p>
        </p:txBody>
      </p:sp>
      <p:sp>
        <p:nvSpPr>
          <p:cNvPr id="289" name="Google Shape;289;p18"/>
          <p:cNvSpPr txBox="1"/>
          <p:nvPr/>
        </p:nvSpPr>
        <p:spPr>
          <a:xfrm>
            <a:off x="230659" y="352634"/>
            <a:ext cx="819664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STRIDE -</a:t>
            </a:r>
            <a:r>
              <a:rPr b="1" lang="en-US" sz="2800">
                <a:solidFill>
                  <a:schemeClr val="lt1"/>
                </a:solidFill>
                <a:latin typeface="Arial"/>
                <a:ea typeface="Arial"/>
                <a:cs typeface="Arial"/>
                <a:sym typeface="Arial"/>
              </a:rPr>
              <a:t> is a Software-centric approach</a:t>
            </a:r>
            <a:r>
              <a:rPr b="1" lang="en-US" sz="2800">
                <a:solidFill>
                  <a:schemeClr val="dk1"/>
                </a:solidFill>
                <a:latin typeface="Arial"/>
                <a:ea typeface="Arial"/>
                <a:cs typeface="Arial"/>
                <a:sym typeface="Arial"/>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9"/>
          <p:cNvSpPr txBox="1"/>
          <p:nvPr>
            <p:ph type="title"/>
          </p:nvPr>
        </p:nvSpPr>
        <p:spPr>
          <a:xfrm>
            <a:off x="535940" y="523443"/>
            <a:ext cx="649097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Clr>
                <a:schemeClr val="dk1"/>
              </a:buClr>
              <a:buSzPts val="2800"/>
              <a:buFont typeface="Arial"/>
              <a:buNone/>
            </a:pPr>
            <a:r>
              <a:rPr lang="en-US" sz="2800"/>
              <a:t>Determine and Rank Threats (STRIDE)</a:t>
            </a:r>
            <a:endParaRPr sz="2800"/>
          </a:p>
        </p:txBody>
      </p:sp>
      <p:sp>
        <p:nvSpPr>
          <p:cNvPr id="295" name="Google Shape;295;p19"/>
          <p:cNvSpPr txBox="1"/>
          <p:nvPr/>
        </p:nvSpPr>
        <p:spPr>
          <a:xfrm>
            <a:off x="2275713" y="1324546"/>
            <a:ext cx="1365885" cy="475615"/>
          </a:xfrm>
          <a:prstGeom prst="rect">
            <a:avLst/>
          </a:prstGeom>
          <a:solidFill>
            <a:srgbClr val="2287DB"/>
          </a:solidFill>
          <a:ln>
            <a:noFill/>
          </a:ln>
        </p:spPr>
        <p:txBody>
          <a:bodyPr anchorCtr="0" anchor="t" bIns="0" lIns="0" spcFirstLastPara="1" rIns="0" wrap="square" tIns="123175">
            <a:spAutoFit/>
          </a:bodyPr>
          <a:lstStyle/>
          <a:p>
            <a:pPr indent="0" lvl="0" marL="358140" marR="0" rtl="0" algn="l">
              <a:lnSpc>
                <a:spcPct val="100000"/>
              </a:lnSpc>
              <a:spcBef>
                <a:spcPts val="0"/>
              </a:spcBef>
              <a:spcAft>
                <a:spcPts val="0"/>
              </a:spcAft>
              <a:buNone/>
            </a:pPr>
            <a:r>
              <a:rPr lang="en-US" sz="1300">
                <a:solidFill>
                  <a:srgbClr val="FFFFFF"/>
                </a:solidFill>
                <a:latin typeface="Arial"/>
                <a:ea typeface="Arial"/>
                <a:cs typeface="Arial"/>
                <a:sym typeface="Arial"/>
              </a:rPr>
              <a:t>Spoofing</a:t>
            </a:r>
            <a:endParaRPr sz="1300">
              <a:solidFill>
                <a:schemeClr val="dk1"/>
              </a:solidFill>
              <a:latin typeface="Arial"/>
              <a:ea typeface="Arial"/>
              <a:cs typeface="Arial"/>
              <a:sym typeface="Arial"/>
            </a:endParaRPr>
          </a:p>
        </p:txBody>
      </p:sp>
      <p:sp>
        <p:nvSpPr>
          <p:cNvPr id="296" name="Google Shape;296;p19"/>
          <p:cNvSpPr txBox="1"/>
          <p:nvPr/>
        </p:nvSpPr>
        <p:spPr>
          <a:xfrm>
            <a:off x="2275713" y="1800098"/>
            <a:ext cx="1365885" cy="1238250"/>
          </a:xfrm>
          <a:prstGeom prst="rect">
            <a:avLst/>
          </a:prstGeom>
          <a:solidFill>
            <a:srgbClr val="CCDAF0">
              <a:alpha val="89803"/>
            </a:srgbClr>
          </a:solidFill>
          <a:ln>
            <a:noFill/>
          </a:ln>
        </p:spPr>
        <p:txBody>
          <a:bodyPr anchorCtr="0" anchor="t" bIns="0" lIns="0" spcFirstLastPara="1" rIns="0" wrap="square" tIns="27300">
            <a:spAutoFit/>
          </a:bodyPr>
          <a:lstStyle/>
          <a:p>
            <a:pPr indent="-114300" lvl="0" marL="196850" marR="0" rtl="0" algn="l">
              <a:lnSpc>
                <a:spcPct val="111538"/>
              </a:lnSpc>
              <a:spcBef>
                <a:spcPts val="0"/>
              </a:spcBef>
              <a:spcAft>
                <a:spcPts val="0"/>
              </a:spcAft>
              <a:buClr>
                <a:schemeClr val="dk1"/>
              </a:buClr>
              <a:buSzPts val="1300"/>
              <a:buFont typeface="Arial"/>
              <a:buChar char="•"/>
            </a:pPr>
            <a:r>
              <a:rPr lang="en-US" sz="1300">
                <a:solidFill>
                  <a:schemeClr val="dk1"/>
                </a:solidFill>
                <a:latin typeface="Arial"/>
                <a:ea typeface="Arial"/>
                <a:cs typeface="Arial"/>
                <a:sym typeface="Arial"/>
              </a:rPr>
              <a:t>Property </a:t>
            </a:r>
            <a:r>
              <a:rPr lang="en-US" sz="1300">
                <a:solidFill>
                  <a:schemeClr val="dk1"/>
                </a:solidFill>
                <a:latin typeface="Noto Sans Symbols"/>
                <a:ea typeface="Noto Sans Symbols"/>
                <a:cs typeface="Noto Sans Symbols"/>
                <a:sym typeface="Noto Sans Symbols"/>
              </a:rPr>
              <a:t>🡪</a:t>
            </a:r>
            <a:endParaRPr sz="1300">
              <a:solidFill>
                <a:schemeClr val="dk1"/>
              </a:solidFill>
              <a:latin typeface="Noto Sans Symbols"/>
              <a:ea typeface="Noto Sans Symbols"/>
              <a:cs typeface="Noto Sans Symbols"/>
              <a:sym typeface="Noto Sans Symbols"/>
            </a:endParaRPr>
          </a:p>
          <a:p>
            <a:pPr indent="0" lvl="0" marL="196850" marR="0" rtl="0" algn="l">
              <a:lnSpc>
                <a:spcPct val="111538"/>
              </a:lnSpc>
              <a:spcBef>
                <a:spcPts val="0"/>
              </a:spcBef>
              <a:spcAft>
                <a:spcPts val="0"/>
              </a:spcAft>
              <a:buNone/>
            </a:pPr>
            <a:r>
              <a:rPr lang="en-US" sz="1300">
                <a:solidFill>
                  <a:schemeClr val="dk1"/>
                </a:solidFill>
                <a:latin typeface="Arial"/>
                <a:ea typeface="Arial"/>
                <a:cs typeface="Arial"/>
                <a:sym typeface="Arial"/>
              </a:rPr>
              <a:t>Authentication</a:t>
            </a:r>
            <a:endParaRPr sz="1300">
              <a:solidFill>
                <a:schemeClr val="dk1"/>
              </a:solidFill>
              <a:latin typeface="Arial"/>
              <a:ea typeface="Arial"/>
              <a:cs typeface="Arial"/>
              <a:sym typeface="Arial"/>
            </a:endParaRPr>
          </a:p>
          <a:p>
            <a:pPr indent="-114300" lvl="0" marL="196850" marR="118110" rtl="0" algn="l">
              <a:lnSpc>
                <a:spcPct val="103076"/>
              </a:lnSpc>
              <a:spcBef>
                <a:spcPts val="245"/>
              </a:spcBef>
              <a:spcAft>
                <a:spcPts val="0"/>
              </a:spcAft>
              <a:buClr>
                <a:schemeClr val="dk1"/>
              </a:buClr>
              <a:buSzPts val="1300"/>
              <a:buFont typeface="Arial"/>
              <a:buChar char="•"/>
            </a:pPr>
            <a:r>
              <a:rPr lang="en-US" sz="1300">
                <a:solidFill>
                  <a:schemeClr val="dk1"/>
                </a:solidFill>
                <a:latin typeface="Arial"/>
                <a:ea typeface="Arial"/>
                <a:cs typeface="Arial"/>
                <a:sym typeface="Arial"/>
              </a:rPr>
              <a:t>Impersonating  something or  someone else</a:t>
            </a:r>
            <a:endParaRPr sz="1300">
              <a:solidFill>
                <a:schemeClr val="dk1"/>
              </a:solidFill>
              <a:latin typeface="Arial"/>
              <a:ea typeface="Arial"/>
              <a:cs typeface="Arial"/>
              <a:sym typeface="Arial"/>
            </a:endParaRPr>
          </a:p>
        </p:txBody>
      </p:sp>
      <p:sp>
        <p:nvSpPr>
          <p:cNvPr id="297" name="Google Shape;297;p19"/>
          <p:cNvSpPr txBox="1"/>
          <p:nvPr/>
        </p:nvSpPr>
        <p:spPr>
          <a:xfrm>
            <a:off x="3805046" y="1324546"/>
            <a:ext cx="1365885" cy="475615"/>
          </a:xfrm>
          <a:prstGeom prst="rect">
            <a:avLst/>
          </a:prstGeom>
          <a:solidFill>
            <a:srgbClr val="2287DB"/>
          </a:solidFill>
          <a:ln>
            <a:noFill/>
          </a:ln>
        </p:spPr>
        <p:txBody>
          <a:bodyPr anchorCtr="0" anchor="t" bIns="0" lIns="0" spcFirstLastPara="1" rIns="0" wrap="square" tIns="123175">
            <a:spAutoFit/>
          </a:bodyPr>
          <a:lstStyle/>
          <a:p>
            <a:pPr indent="0" lvl="0" marL="297180" marR="0" rtl="0" algn="l">
              <a:lnSpc>
                <a:spcPct val="100000"/>
              </a:lnSpc>
              <a:spcBef>
                <a:spcPts val="0"/>
              </a:spcBef>
              <a:spcAft>
                <a:spcPts val="0"/>
              </a:spcAft>
              <a:buNone/>
            </a:pPr>
            <a:r>
              <a:rPr lang="en-US" sz="1300">
                <a:solidFill>
                  <a:srgbClr val="FFFFFF"/>
                </a:solidFill>
                <a:latin typeface="Arial"/>
                <a:ea typeface="Arial"/>
                <a:cs typeface="Arial"/>
                <a:sym typeface="Arial"/>
              </a:rPr>
              <a:t>Tampering</a:t>
            </a:r>
            <a:endParaRPr sz="1300">
              <a:solidFill>
                <a:schemeClr val="dk1"/>
              </a:solidFill>
              <a:latin typeface="Arial"/>
              <a:ea typeface="Arial"/>
              <a:cs typeface="Arial"/>
              <a:sym typeface="Arial"/>
            </a:endParaRPr>
          </a:p>
        </p:txBody>
      </p:sp>
      <p:sp>
        <p:nvSpPr>
          <p:cNvPr id="298" name="Google Shape;298;p19"/>
          <p:cNvSpPr txBox="1"/>
          <p:nvPr/>
        </p:nvSpPr>
        <p:spPr>
          <a:xfrm>
            <a:off x="3805046" y="1800098"/>
            <a:ext cx="1365885" cy="1238250"/>
          </a:xfrm>
          <a:prstGeom prst="rect">
            <a:avLst/>
          </a:prstGeom>
          <a:solidFill>
            <a:srgbClr val="CCDAF0">
              <a:alpha val="89803"/>
            </a:srgbClr>
          </a:solidFill>
          <a:ln>
            <a:noFill/>
          </a:ln>
        </p:spPr>
        <p:txBody>
          <a:bodyPr anchorCtr="0" anchor="t" bIns="0" lIns="0" spcFirstLastPara="1" rIns="0" wrap="square" tIns="27300">
            <a:spAutoFit/>
          </a:bodyPr>
          <a:lstStyle/>
          <a:p>
            <a:pPr indent="-114300" lvl="0" marL="196850" marR="0" rtl="0" algn="l">
              <a:lnSpc>
                <a:spcPct val="100000"/>
              </a:lnSpc>
              <a:spcBef>
                <a:spcPts val="0"/>
              </a:spcBef>
              <a:spcAft>
                <a:spcPts val="0"/>
              </a:spcAft>
              <a:buClr>
                <a:schemeClr val="dk1"/>
              </a:buClr>
              <a:buSzPts val="1300"/>
              <a:buFont typeface="Arial"/>
              <a:buChar char="•"/>
            </a:pPr>
            <a:r>
              <a:rPr lang="en-US" sz="1300">
                <a:solidFill>
                  <a:schemeClr val="dk1"/>
                </a:solidFill>
                <a:latin typeface="Arial"/>
                <a:ea typeface="Arial"/>
                <a:cs typeface="Arial"/>
                <a:sym typeface="Arial"/>
              </a:rPr>
              <a:t>Integrity</a:t>
            </a:r>
            <a:endParaRPr sz="1300">
              <a:solidFill>
                <a:schemeClr val="dk1"/>
              </a:solidFill>
              <a:latin typeface="Arial"/>
              <a:ea typeface="Arial"/>
              <a:cs typeface="Arial"/>
              <a:sym typeface="Arial"/>
            </a:endParaRPr>
          </a:p>
          <a:p>
            <a:pPr indent="-114300" lvl="0" marL="196850" marR="0" rtl="0" algn="l">
              <a:lnSpc>
                <a:spcPct val="111538"/>
              </a:lnSpc>
              <a:spcBef>
                <a:spcPts val="15"/>
              </a:spcBef>
              <a:spcAft>
                <a:spcPts val="0"/>
              </a:spcAft>
              <a:buClr>
                <a:schemeClr val="dk1"/>
              </a:buClr>
              <a:buSzPts val="1300"/>
              <a:buFont typeface="Arial"/>
              <a:buChar char="•"/>
            </a:pPr>
            <a:r>
              <a:rPr lang="en-US" sz="1300">
                <a:solidFill>
                  <a:schemeClr val="dk1"/>
                </a:solidFill>
                <a:latin typeface="Arial"/>
                <a:ea typeface="Arial"/>
                <a:cs typeface="Arial"/>
                <a:sym typeface="Arial"/>
              </a:rPr>
              <a:t>Modifying</a:t>
            </a:r>
            <a:endParaRPr sz="1300">
              <a:solidFill>
                <a:schemeClr val="dk1"/>
              </a:solidFill>
              <a:latin typeface="Arial"/>
              <a:ea typeface="Arial"/>
              <a:cs typeface="Arial"/>
              <a:sym typeface="Arial"/>
            </a:endParaRPr>
          </a:p>
          <a:p>
            <a:pPr indent="0" lvl="0" marL="196850" marR="0" rtl="0" algn="l">
              <a:lnSpc>
                <a:spcPct val="111538"/>
              </a:lnSpc>
              <a:spcBef>
                <a:spcPts val="0"/>
              </a:spcBef>
              <a:spcAft>
                <a:spcPts val="0"/>
              </a:spcAft>
              <a:buNone/>
            </a:pPr>
            <a:r>
              <a:rPr lang="en-US" sz="1300">
                <a:solidFill>
                  <a:schemeClr val="dk1"/>
                </a:solidFill>
                <a:latin typeface="Arial"/>
                <a:ea typeface="Arial"/>
                <a:cs typeface="Arial"/>
                <a:sym typeface="Arial"/>
              </a:rPr>
              <a:t>data or code</a:t>
            </a:r>
            <a:endParaRPr sz="1300">
              <a:solidFill>
                <a:schemeClr val="dk1"/>
              </a:solidFill>
              <a:latin typeface="Arial"/>
              <a:ea typeface="Arial"/>
              <a:cs typeface="Arial"/>
              <a:sym typeface="Arial"/>
            </a:endParaRPr>
          </a:p>
        </p:txBody>
      </p:sp>
      <p:sp>
        <p:nvSpPr>
          <p:cNvPr id="299" name="Google Shape;299;p19"/>
          <p:cNvSpPr txBox="1"/>
          <p:nvPr/>
        </p:nvSpPr>
        <p:spPr>
          <a:xfrm>
            <a:off x="5334380" y="1324546"/>
            <a:ext cx="1365885" cy="475615"/>
          </a:xfrm>
          <a:prstGeom prst="rect">
            <a:avLst/>
          </a:prstGeom>
          <a:solidFill>
            <a:srgbClr val="2287DB"/>
          </a:solidFill>
          <a:ln>
            <a:noFill/>
          </a:ln>
        </p:spPr>
        <p:txBody>
          <a:bodyPr anchorCtr="0" anchor="t" bIns="0" lIns="0" spcFirstLastPara="1" rIns="0" wrap="square" tIns="123175">
            <a:spAutoFit/>
          </a:bodyPr>
          <a:lstStyle/>
          <a:p>
            <a:pPr indent="0" lvl="0" marL="244475" marR="0" rtl="0" algn="l">
              <a:lnSpc>
                <a:spcPct val="100000"/>
              </a:lnSpc>
              <a:spcBef>
                <a:spcPts val="0"/>
              </a:spcBef>
              <a:spcAft>
                <a:spcPts val="0"/>
              </a:spcAft>
              <a:buNone/>
            </a:pPr>
            <a:r>
              <a:rPr lang="en-US" sz="1300">
                <a:solidFill>
                  <a:srgbClr val="FFFFFF"/>
                </a:solidFill>
                <a:latin typeface="Arial"/>
                <a:ea typeface="Arial"/>
                <a:cs typeface="Arial"/>
                <a:sym typeface="Arial"/>
              </a:rPr>
              <a:t>Repudiation</a:t>
            </a:r>
            <a:endParaRPr sz="1300">
              <a:solidFill>
                <a:schemeClr val="dk1"/>
              </a:solidFill>
              <a:latin typeface="Arial"/>
              <a:ea typeface="Arial"/>
              <a:cs typeface="Arial"/>
              <a:sym typeface="Arial"/>
            </a:endParaRPr>
          </a:p>
        </p:txBody>
      </p:sp>
      <p:sp>
        <p:nvSpPr>
          <p:cNvPr id="300" name="Google Shape;300;p19"/>
          <p:cNvSpPr txBox="1"/>
          <p:nvPr/>
        </p:nvSpPr>
        <p:spPr>
          <a:xfrm>
            <a:off x="5334380" y="1800098"/>
            <a:ext cx="1365885" cy="1238250"/>
          </a:xfrm>
          <a:prstGeom prst="rect">
            <a:avLst/>
          </a:prstGeom>
          <a:solidFill>
            <a:srgbClr val="CCDAF0">
              <a:alpha val="89803"/>
            </a:srgbClr>
          </a:solidFill>
          <a:ln>
            <a:noFill/>
          </a:ln>
        </p:spPr>
        <p:txBody>
          <a:bodyPr anchorCtr="0" anchor="t" bIns="0" lIns="0" spcFirstLastPara="1" rIns="0" wrap="square" tIns="27300">
            <a:spAutoFit/>
          </a:bodyPr>
          <a:lstStyle/>
          <a:p>
            <a:pPr indent="-114300" lvl="0" marL="197485" marR="0" rtl="0" algn="l">
              <a:lnSpc>
                <a:spcPct val="111538"/>
              </a:lnSpc>
              <a:spcBef>
                <a:spcPts val="0"/>
              </a:spcBef>
              <a:spcAft>
                <a:spcPts val="0"/>
              </a:spcAft>
              <a:buClr>
                <a:schemeClr val="dk1"/>
              </a:buClr>
              <a:buSzPts val="1300"/>
              <a:buFont typeface="Arial"/>
              <a:buChar char="•"/>
            </a:pPr>
            <a:r>
              <a:rPr lang="en-US" sz="1300">
                <a:solidFill>
                  <a:schemeClr val="dk1"/>
                </a:solidFill>
                <a:latin typeface="Arial"/>
                <a:ea typeface="Arial"/>
                <a:cs typeface="Arial"/>
                <a:sym typeface="Arial"/>
              </a:rPr>
              <a:t>Non-</a:t>
            </a:r>
            <a:endParaRPr sz="1300">
              <a:solidFill>
                <a:schemeClr val="dk1"/>
              </a:solidFill>
              <a:latin typeface="Arial"/>
              <a:ea typeface="Arial"/>
              <a:cs typeface="Arial"/>
              <a:sym typeface="Arial"/>
            </a:endParaRPr>
          </a:p>
          <a:p>
            <a:pPr indent="0" lvl="0" marL="197485" marR="0" rtl="0" algn="l">
              <a:lnSpc>
                <a:spcPct val="111538"/>
              </a:lnSpc>
              <a:spcBef>
                <a:spcPts val="0"/>
              </a:spcBef>
              <a:spcAft>
                <a:spcPts val="0"/>
              </a:spcAft>
              <a:buNone/>
            </a:pPr>
            <a:r>
              <a:rPr lang="en-US" sz="1300">
                <a:solidFill>
                  <a:schemeClr val="dk1"/>
                </a:solidFill>
                <a:latin typeface="Arial"/>
                <a:ea typeface="Arial"/>
                <a:cs typeface="Arial"/>
                <a:sym typeface="Arial"/>
              </a:rPr>
              <a:t>Repudiation</a:t>
            </a:r>
            <a:endParaRPr sz="1300">
              <a:solidFill>
                <a:schemeClr val="dk1"/>
              </a:solidFill>
              <a:latin typeface="Arial"/>
              <a:ea typeface="Arial"/>
              <a:cs typeface="Arial"/>
              <a:sym typeface="Arial"/>
            </a:endParaRPr>
          </a:p>
          <a:p>
            <a:pPr indent="-114300" lvl="0" marL="197485" marR="178435" rtl="0" algn="l">
              <a:lnSpc>
                <a:spcPct val="86400"/>
              </a:lnSpc>
              <a:spcBef>
                <a:spcPts val="229"/>
              </a:spcBef>
              <a:spcAft>
                <a:spcPts val="0"/>
              </a:spcAft>
              <a:buClr>
                <a:schemeClr val="dk1"/>
              </a:buClr>
              <a:buSzPts val="1300"/>
              <a:buFont typeface="Arial"/>
              <a:buChar char="•"/>
            </a:pPr>
            <a:r>
              <a:rPr lang="en-US" sz="1300">
                <a:solidFill>
                  <a:schemeClr val="dk1"/>
                </a:solidFill>
                <a:latin typeface="Arial"/>
                <a:ea typeface="Arial"/>
                <a:cs typeface="Arial"/>
                <a:sym typeface="Arial"/>
              </a:rPr>
              <a:t>Claiming to  have not  performed an  action</a:t>
            </a:r>
            <a:endParaRPr sz="1300">
              <a:solidFill>
                <a:schemeClr val="dk1"/>
              </a:solidFill>
              <a:latin typeface="Arial"/>
              <a:ea typeface="Arial"/>
              <a:cs typeface="Arial"/>
              <a:sym typeface="Arial"/>
            </a:endParaRPr>
          </a:p>
        </p:txBody>
      </p:sp>
      <p:sp>
        <p:nvSpPr>
          <p:cNvPr id="301" name="Google Shape;301;p19"/>
          <p:cNvSpPr txBox="1"/>
          <p:nvPr/>
        </p:nvSpPr>
        <p:spPr>
          <a:xfrm>
            <a:off x="2281301" y="3160077"/>
            <a:ext cx="1365885" cy="475615"/>
          </a:xfrm>
          <a:prstGeom prst="rect">
            <a:avLst/>
          </a:prstGeom>
          <a:solidFill>
            <a:srgbClr val="2287DB"/>
          </a:solidFill>
          <a:ln>
            <a:noFill/>
          </a:ln>
        </p:spPr>
        <p:txBody>
          <a:bodyPr anchorCtr="0" anchor="t" bIns="0" lIns="0" spcFirstLastPara="1" rIns="0" wrap="square" tIns="67300">
            <a:spAutoFit/>
          </a:bodyPr>
          <a:lstStyle/>
          <a:p>
            <a:pPr indent="-27939" lvl="0" marL="299085" marR="262890" rtl="0" algn="l">
              <a:lnSpc>
                <a:spcPct val="103076"/>
              </a:lnSpc>
              <a:spcBef>
                <a:spcPts val="0"/>
              </a:spcBef>
              <a:spcAft>
                <a:spcPts val="0"/>
              </a:spcAft>
              <a:buNone/>
            </a:pPr>
            <a:r>
              <a:rPr lang="en-US" sz="1300">
                <a:solidFill>
                  <a:srgbClr val="FFFFFF"/>
                </a:solidFill>
                <a:latin typeface="Arial"/>
                <a:ea typeface="Arial"/>
                <a:cs typeface="Arial"/>
                <a:sym typeface="Arial"/>
              </a:rPr>
              <a:t>Information  Disclosure</a:t>
            </a:r>
            <a:endParaRPr sz="1300">
              <a:solidFill>
                <a:schemeClr val="dk1"/>
              </a:solidFill>
              <a:latin typeface="Arial"/>
              <a:ea typeface="Arial"/>
              <a:cs typeface="Arial"/>
              <a:sym typeface="Arial"/>
            </a:endParaRPr>
          </a:p>
        </p:txBody>
      </p:sp>
      <p:sp>
        <p:nvSpPr>
          <p:cNvPr id="302" name="Google Shape;302;p19"/>
          <p:cNvSpPr txBox="1"/>
          <p:nvPr/>
        </p:nvSpPr>
        <p:spPr>
          <a:xfrm>
            <a:off x="2281301" y="3635628"/>
            <a:ext cx="1365885" cy="1236980"/>
          </a:xfrm>
          <a:prstGeom prst="rect">
            <a:avLst/>
          </a:prstGeom>
          <a:solidFill>
            <a:srgbClr val="CCDAF0">
              <a:alpha val="89803"/>
            </a:srgbClr>
          </a:solidFill>
          <a:ln>
            <a:noFill/>
          </a:ln>
        </p:spPr>
        <p:txBody>
          <a:bodyPr anchorCtr="0" anchor="t" bIns="0" lIns="0" spcFirstLastPara="1" rIns="0" wrap="square" tIns="27300">
            <a:spAutoFit/>
          </a:bodyPr>
          <a:lstStyle/>
          <a:p>
            <a:pPr indent="-114300" lvl="0" marL="196215" marR="0" rtl="0" algn="l">
              <a:lnSpc>
                <a:spcPct val="100000"/>
              </a:lnSpc>
              <a:spcBef>
                <a:spcPts val="0"/>
              </a:spcBef>
              <a:spcAft>
                <a:spcPts val="0"/>
              </a:spcAft>
              <a:buClr>
                <a:schemeClr val="dk1"/>
              </a:buClr>
              <a:buSzPts val="1300"/>
              <a:buFont typeface="Arial"/>
              <a:buChar char="•"/>
            </a:pPr>
            <a:r>
              <a:rPr lang="en-US" sz="1300">
                <a:solidFill>
                  <a:schemeClr val="dk1"/>
                </a:solidFill>
                <a:latin typeface="Arial"/>
                <a:ea typeface="Arial"/>
                <a:cs typeface="Arial"/>
                <a:sym typeface="Arial"/>
              </a:rPr>
              <a:t>Confidentiality</a:t>
            </a:r>
            <a:endParaRPr sz="1300">
              <a:solidFill>
                <a:schemeClr val="dk1"/>
              </a:solidFill>
              <a:latin typeface="Arial"/>
              <a:ea typeface="Arial"/>
              <a:cs typeface="Arial"/>
              <a:sym typeface="Arial"/>
            </a:endParaRPr>
          </a:p>
          <a:p>
            <a:pPr indent="-114300" lvl="0" marL="196215" marR="170180" rtl="0" algn="l">
              <a:lnSpc>
                <a:spcPct val="103076"/>
              </a:lnSpc>
              <a:spcBef>
                <a:spcPts val="240"/>
              </a:spcBef>
              <a:spcAft>
                <a:spcPts val="0"/>
              </a:spcAft>
              <a:buClr>
                <a:schemeClr val="dk1"/>
              </a:buClr>
              <a:buSzPts val="1300"/>
              <a:buFont typeface="Arial"/>
              <a:buChar char="•"/>
            </a:pPr>
            <a:r>
              <a:rPr lang="en-US" sz="1300">
                <a:solidFill>
                  <a:schemeClr val="dk1"/>
                </a:solidFill>
                <a:latin typeface="Arial"/>
                <a:ea typeface="Arial"/>
                <a:cs typeface="Arial"/>
                <a:sym typeface="Arial"/>
              </a:rPr>
              <a:t>Exposing info  to  unauthorized</a:t>
            </a:r>
            <a:endParaRPr sz="1300">
              <a:solidFill>
                <a:schemeClr val="dk1"/>
              </a:solidFill>
              <a:latin typeface="Arial"/>
              <a:ea typeface="Arial"/>
              <a:cs typeface="Arial"/>
              <a:sym typeface="Arial"/>
            </a:endParaRPr>
          </a:p>
        </p:txBody>
      </p:sp>
      <p:sp>
        <p:nvSpPr>
          <p:cNvPr id="303" name="Google Shape;303;p19"/>
          <p:cNvSpPr txBox="1"/>
          <p:nvPr/>
        </p:nvSpPr>
        <p:spPr>
          <a:xfrm>
            <a:off x="3810761" y="3160077"/>
            <a:ext cx="1365885" cy="475615"/>
          </a:xfrm>
          <a:prstGeom prst="rect">
            <a:avLst/>
          </a:prstGeom>
          <a:solidFill>
            <a:srgbClr val="2287DB"/>
          </a:solidFill>
          <a:ln>
            <a:noFill/>
          </a:ln>
        </p:spPr>
        <p:txBody>
          <a:bodyPr anchorCtr="0" anchor="t" bIns="0" lIns="0" spcFirstLastPara="1" rIns="0" wrap="square" tIns="67300">
            <a:spAutoFit/>
          </a:bodyPr>
          <a:lstStyle/>
          <a:p>
            <a:pPr indent="-52069" lvl="0" marL="408940" marR="349250" rtl="0" algn="l">
              <a:lnSpc>
                <a:spcPct val="103076"/>
              </a:lnSpc>
              <a:spcBef>
                <a:spcPts val="0"/>
              </a:spcBef>
              <a:spcAft>
                <a:spcPts val="0"/>
              </a:spcAft>
              <a:buNone/>
            </a:pPr>
            <a:r>
              <a:rPr lang="en-US" sz="1300">
                <a:solidFill>
                  <a:srgbClr val="FFFFFF"/>
                </a:solidFill>
                <a:latin typeface="Arial"/>
                <a:ea typeface="Arial"/>
                <a:cs typeface="Arial"/>
                <a:sym typeface="Arial"/>
              </a:rPr>
              <a:t>Denial of  Service</a:t>
            </a:r>
            <a:endParaRPr sz="1300">
              <a:solidFill>
                <a:schemeClr val="dk1"/>
              </a:solidFill>
              <a:latin typeface="Arial"/>
              <a:ea typeface="Arial"/>
              <a:cs typeface="Arial"/>
              <a:sym typeface="Arial"/>
            </a:endParaRPr>
          </a:p>
        </p:txBody>
      </p:sp>
      <p:sp>
        <p:nvSpPr>
          <p:cNvPr id="304" name="Google Shape;304;p19"/>
          <p:cNvSpPr txBox="1"/>
          <p:nvPr/>
        </p:nvSpPr>
        <p:spPr>
          <a:xfrm>
            <a:off x="3810761" y="3635628"/>
            <a:ext cx="1365885" cy="1236980"/>
          </a:xfrm>
          <a:prstGeom prst="rect">
            <a:avLst/>
          </a:prstGeom>
          <a:solidFill>
            <a:srgbClr val="CCDAF0">
              <a:alpha val="89803"/>
            </a:srgbClr>
          </a:solidFill>
          <a:ln>
            <a:noFill/>
          </a:ln>
        </p:spPr>
        <p:txBody>
          <a:bodyPr anchorCtr="0" anchor="t" bIns="0" lIns="0" spcFirstLastPara="1" rIns="0" wrap="square" tIns="27300">
            <a:spAutoFit/>
          </a:bodyPr>
          <a:lstStyle/>
          <a:p>
            <a:pPr indent="-114300" lvl="0" marL="196850" marR="0" rtl="0" algn="l">
              <a:lnSpc>
                <a:spcPct val="100000"/>
              </a:lnSpc>
              <a:spcBef>
                <a:spcPts val="0"/>
              </a:spcBef>
              <a:spcAft>
                <a:spcPts val="0"/>
              </a:spcAft>
              <a:buClr>
                <a:schemeClr val="dk1"/>
              </a:buClr>
              <a:buSzPts val="1300"/>
              <a:buFont typeface="Arial"/>
              <a:buChar char="•"/>
            </a:pPr>
            <a:r>
              <a:rPr lang="en-US" sz="1300">
                <a:solidFill>
                  <a:schemeClr val="dk1"/>
                </a:solidFill>
                <a:latin typeface="Arial"/>
                <a:ea typeface="Arial"/>
                <a:cs typeface="Arial"/>
                <a:sym typeface="Arial"/>
              </a:rPr>
              <a:t>Availability</a:t>
            </a:r>
            <a:endParaRPr sz="1300">
              <a:solidFill>
                <a:schemeClr val="dk1"/>
              </a:solidFill>
              <a:latin typeface="Arial"/>
              <a:ea typeface="Arial"/>
              <a:cs typeface="Arial"/>
              <a:sym typeface="Arial"/>
            </a:endParaRPr>
          </a:p>
          <a:p>
            <a:pPr indent="-114300" lvl="0" marL="196850" marR="454659" rtl="0" algn="l">
              <a:lnSpc>
                <a:spcPct val="103076"/>
              </a:lnSpc>
              <a:spcBef>
                <a:spcPts val="240"/>
              </a:spcBef>
              <a:spcAft>
                <a:spcPts val="0"/>
              </a:spcAft>
              <a:buClr>
                <a:schemeClr val="dk1"/>
              </a:buClr>
              <a:buSzPts val="1300"/>
              <a:buFont typeface="Arial"/>
              <a:buChar char="•"/>
            </a:pPr>
            <a:r>
              <a:rPr lang="en-US" sz="1300">
                <a:solidFill>
                  <a:schemeClr val="dk1"/>
                </a:solidFill>
                <a:latin typeface="Arial"/>
                <a:ea typeface="Arial"/>
                <a:cs typeface="Arial"/>
                <a:sym typeface="Arial"/>
              </a:rPr>
              <a:t>Deny or  degrade  service to  users</a:t>
            </a:r>
            <a:endParaRPr sz="1300">
              <a:solidFill>
                <a:schemeClr val="dk1"/>
              </a:solidFill>
              <a:latin typeface="Arial"/>
              <a:ea typeface="Arial"/>
              <a:cs typeface="Arial"/>
              <a:sym typeface="Arial"/>
            </a:endParaRPr>
          </a:p>
        </p:txBody>
      </p:sp>
      <p:sp>
        <p:nvSpPr>
          <p:cNvPr id="305" name="Google Shape;305;p19"/>
          <p:cNvSpPr txBox="1"/>
          <p:nvPr/>
        </p:nvSpPr>
        <p:spPr>
          <a:xfrm>
            <a:off x="5340096" y="3160077"/>
            <a:ext cx="1365885" cy="475615"/>
          </a:xfrm>
          <a:prstGeom prst="rect">
            <a:avLst/>
          </a:prstGeom>
          <a:solidFill>
            <a:srgbClr val="2287DB"/>
          </a:solidFill>
          <a:ln>
            <a:noFill/>
          </a:ln>
        </p:spPr>
        <p:txBody>
          <a:bodyPr anchorCtr="0" anchor="t" bIns="0" lIns="0" spcFirstLastPara="1" rIns="0" wrap="square" tIns="67300">
            <a:spAutoFit/>
          </a:bodyPr>
          <a:lstStyle/>
          <a:p>
            <a:pPr indent="-116205" lvl="0" marL="367665" marR="242570" rtl="0" algn="l">
              <a:lnSpc>
                <a:spcPct val="103076"/>
              </a:lnSpc>
              <a:spcBef>
                <a:spcPts val="0"/>
              </a:spcBef>
              <a:spcAft>
                <a:spcPts val="0"/>
              </a:spcAft>
              <a:buNone/>
            </a:pPr>
            <a:r>
              <a:rPr lang="en-US" sz="1300">
                <a:solidFill>
                  <a:srgbClr val="FFFFFF"/>
                </a:solidFill>
                <a:latin typeface="Arial"/>
                <a:ea typeface="Arial"/>
                <a:cs typeface="Arial"/>
                <a:sym typeface="Arial"/>
              </a:rPr>
              <a:t>Elevation of  Privilege</a:t>
            </a:r>
            <a:endParaRPr sz="1300">
              <a:solidFill>
                <a:schemeClr val="dk1"/>
              </a:solidFill>
              <a:latin typeface="Arial"/>
              <a:ea typeface="Arial"/>
              <a:cs typeface="Arial"/>
              <a:sym typeface="Arial"/>
            </a:endParaRPr>
          </a:p>
        </p:txBody>
      </p:sp>
      <p:sp>
        <p:nvSpPr>
          <p:cNvPr id="306" name="Google Shape;306;p19"/>
          <p:cNvSpPr txBox="1"/>
          <p:nvPr/>
        </p:nvSpPr>
        <p:spPr>
          <a:xfrm>
            <a:off x="5340096" y="3635628"/>
            <a:ext cx="1365885" cy="1236980"/>
          </a:xfrm>
          <a:prstGeom prst="rect">
            <a:avLst/>
          </a:prstGeom>
          <a:solidFill>
            <a:srgbClr val="CCDAF0">
              <a:alpha val="89803"/>
            </a:srgbClr>
          </a:solidFill>
          <a:ln>
            <a:noFill/>
          </a:ln>
        </p:spPr>
        <p:txBody>
          <a:bodyPr anchorCtr="0" anchor="t" bIns="0" lIns="0" spcFirstLastPara="1" rIns="0" wrap="square" tIns="27300">
            <a:spAutoFit/>
          </a:bodyPr>
          <a:lstStyle/>
          <a:p>
            <a:pPr indent="-114300" lvl="0" marL="196850" marR="0" rtl="0" algn="l">
              <a:lnSpc>
                <a:spcPct val="100000"/>
              </a:lnSpc>
              <a:spcBef>
                <a:spcPts val="0"/>
              </a:spcBef>
              <a:spcAft>
                <a:spcPts val="0"/>
              </a:spcAft>
              <a:buClr>
                <a:schemeClr val="dk1"/>
              </a:buClr>
              <a:buSzPts val="1300"/>
              <a:buFont typeface="Arial"/>
              <a:buChar char="•"/>
            </a:pPr>
            <a:r>
              <a:rPr lang="en-US" sz="1300">
                <a:solidFill>
                  <a:schemeClr val="dk1"/>
                </a:solidFill>
                <a:latin typeface="Arial"/>
                <a:ea typeface="Arial"/>
                <a:cs typeface="Arial"/>
                <a:sym typeface="Arial"/>
              </a:rPr>
              <a:t>Authorization</a:t>
            </a:r>
            <a:endParaRPr sz="1300">
              <a:solidFill>
                <a:schemeClr val="dk1"/>
              </a:solidFill>
              <a:latin typeface="Arial"/>
              <a:ea typeface="Arial"/>
              <a:cs typeface="Arial"/>
              <a:sym typeface="Arial"/>
            </a:endParaRPr>
          </a:p>
          <a:p>
            <a:pPr indent="-114300" lvl="0" marL="196850" marR="116204" rtl="0" algn="l">
              <a:lnSpc>
                <a:spcPct val="103076"/>
              </a:lnSpc>
              <a:spcBef>
                <a:spcPts val="240"/>
              </a:spcBef>
              <a:spcAft>
                <a:spcPts val="0"/>
              </a:spcAft>
              <a:buClr>
                <a:schemeClr val="dk1"/>
              </a:buClr>
              <a:buSzPts val="1300"/>
              <a:buFont typeface="Arial"/>
              <a:buChar char="•"/>
            </a:pPr>
            <a:r>
              <a:rPr lang="en-US" sz="1300">
                <a:solidFill>
                  <a:schemeClr val="dk1"/>
                </a:solidFill>
                <a:latin typeface="Arial"/>
                <a:ea typeface="Arial"/>
                <a:cs typeface="Arial"/>
                <a:sym typeface="Arial"/>
              </a:rPr>
              <a:t>Gain  capabilities  without proper  authorization</a:t>
            </a:r>
            <a:endParaRPr sz="13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0"/>
          <p:cNvSpPr txBox="1"/>
          <p:nvPr>
            <p:ph type="title"/>
          </p:nvPr>
        </p:nvSpPr>
        <p:spPr>
          <a:xfrm>
            <a:off x="535940" y="398475"/>
            <a:ext cx="4929505" cy="5746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3600"/>
              <a:buFont typeface="Arial"/>
              <a:buNone/>
            </a:pPr>
            <a:r>
              <a:rPr lang="en-US" sz="3600"/>
              <a:t>Student Results Portal</a:t>
            </a:r>
            <a:endParaRPr sz="3600"/>
          </a:p>
        </p:txBody>
      </p:sp>
      <p:sp>
        <p:nvSpPr>
          <p:cNvPr id="312" name="Google Shape;312;p20"/>
          <p:cNvSpPr txBox="1"/>
          <p:nvPr/>
        </p:nvSpPr>
        <p:spPr>
          <a:xfrm>
            <a:off x="726440" y="1271777"/>
            <a:ext cx="7702550" cy="3738245"/>
          </a:xfrm>
          <a:prstGeom prst="rect">
            <a:avLst/>
          </a:prstGeom>
          <a:noFill/>
          <a:ln>
            <a:noFill/>
          </a:ln>
        </p:spPr>
        <p:txBody>
          <a:bodyPr anchorCtr="0" anchor="t" bIns="0" lIns="0" spcFirstLastPara="1" rIns="0" wrap="square" tIns="13325">
            <a:spAutoFit/>
          </a:bodyPr>
          <a:lstStyle/>
          <a:p>
            <a:pPr indent="-342900" lvl="0" marL="355600" marR="5080" rtl="0" algn="l">
              <a:lnSpc>
                <a:spcPct val="100000"/>
              </a:lnSpc>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You need to perform threat analysis on the web application which  manages the students Grades.</a:t>
            </a:r>
            <a:endParaRPr/>
          </a:p>
          <a:p>
            <a:pPr indent="-342900" lvl="0" marL="355600" marR="0" rtl="0" algn="l">
              <a:lnSpc>
                <a:spcPct val="100000"/>
              </a:lnSpc>
              <a:spcBef>
                <a:spcPts val="60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You have three users Administrator, Teacher and Student.</a:t>
            </a:r>
            <a:endParaRPr/>
          </a:p>
          <a:p>
            <a:pPr indent="-342900" lvl="0" marL="355600" marR="0" rtl="0" algn="l">
              <a:lnSpc>
                <a:spcPct val="100000"/>
              </a:lnSpc>
              <a:spcBef>
                <a:spcPts val="60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The users should login to the application and perform their</a:t>
            </a:r>
            <a:endParaRPr/>
          </a:p>
          <a:p>
            <a:pPr indent="0" lvl="0" marL="355600" marR="0" rtl="0" algn="l">
              <a:lnSpc>
                <a:spcPct val="100000"/>
              </a:lnSpc>
              <a:spcBef>
                <a:spcPts val="0"/>
              </a:spcBef>
              <a:spcAft>
                <a:spcPts val="0"/>
              </a:spcAft>
              <a:buNone/>
            </a:pPr>
            <a:r>
              <a:rPr lang="en-US" sz="2000">
                <a:solidFill>
                  <a:schemeClr val="dk1"/>
                </a:solidFill>
                <a:latin typeface="Arial"/>
                <a:ea typeface="Arial"/>
                <a:cs typeface="Arial"/>
                <a:sym typeface="Arial"/>
              </a:rPr>
              <a:t>respective tasks as follows:</a:t>
            </a:r>
            <a:endParaRPr/>
          </a:p>
          <a:p>
            <a:pPr indent="-342900" lvl="1" marL="756285" marR="156845" rtl="0" algn="l">
              <a:lnSpc>
                <a:spcPct val="100000"/>
              </a:lnSpc>
              <a:spcBef>
                <a:spcPts val="515"/>
              </a:spcBef>
              <a:spcAft>
                <a:spcPts val="0"/>
              </a:spcAft>
              <a:buClr>
                <a:schemeClr val="dk1"/>
              </a:buClr>
              <a:buSzPts val="1400"/>
              <a:buFont typeface="Noto Sans Symbols"/>
              <a:buChar char="⮚"/>
            </a:pPr>
            <a:r>
              <a:rPr b="1" i="0" lang="en-US" sz="1400" u="none" cap="none" strike="noStrike">
                <a:solidFill>
                  <a:schemeClr val="dk1"/>
                </a:solidFill>
                <a:latin typeface="Arial"/>
                <a:ea typeface="Arial"/>
                <a:cs typeface="Arial"/>
                <a:sym typeface="Arial"/>
              </a:rPr>
              <a:t>Administrator is the user who will maintain the application and does not perform  any other actions.</a:t>
            </a:r>
            <a:endParaRPr b="0" i="0" sz="1400" u="none" cap="none" strike="noStrike">
              <a:solidFill>
                <a:schemeClr val="dk1"/>
              </a:solidFill>
              <a:latin typeface="Arial"/>
              <a:ea typeface="Arial"/>
              <a:cs typeface="Arial"/>
              <a:sym typeface="Arial"/>
            </a:endParaRPr>
          </a:p>
          <a:p>
            <a:pPr indent="-342900" lvl="1" marL="756285" marR="0" rtl="0" algn="l">
              <a:lnSpc>
                <a:spcPct val="100000"/>
              </a:lnSpc>
              <a:spcBef>
                <a:spcPts val="505"/>
              </a:spcBef>
              <a:spcAft>
                <a:spcPts val="0"/>
              </a:spcAft>
              <a:buClr>
                <a:schemeClr val="dk1"/>
              </a:buClr>
              <a:buSzPts val="1400"/>
              <a:buFont typeface="Noto Sans Symbols"/>
              <a:buChar char="⮚"/>
            </a:pPr>
            <a:r>
              <a:rPr b="1" i="0" lang="en-US" sz="1400" u="none" cap="none" strike="noStrike">
                <a:solidFill>
                  <a:schemeClr val="dk1"/>
                </a:solidFill>
                <a:latin typeface="Arial"/>
                <a:ea typeface="Arial"/>
                <a:cs typeface="Arial"/>
                <a:sym typeface="Arial"/>
              </a:rPr>
              <a:t>Teacher can view, enter and modify the students marks</a:t>
            </a:r>
            <a:endParaRPr b="0" i="0" sz="1400" u="none" cap="none" strike="noStrike">
              <a:solidFill>
                <a:schemeClr val="dk1"/>
              </a:solidFill>
              <a:latin typeface="Arial"/>
              <a:ea typeface="Arial"/>
              <a:cs typeface="Arial"/>
              <a:sym typeface="Arial"/>
            </a:endParaRPr>
          </a:p>
          <a:p>
            <a:pPr indent="-342900" lvl="1" marL="756285" marR="0" rtl="0" algn="l">
              <a:lnSpc>
                <a:spcPct val="100000"/>
              </a:lnSpc>
              <a:spcBef>
                <a:spcPts val="495"/>
              </a:spcBef>
              <a:spcAft>
                <a:spcPts val="0"/>
              </a:spcAft>
              <a:buClr>
                <a:schemeClr val="dk1"/>
              </a:buClr>
              <a:buSzPts val="1400"/>
              <a:buFont typeface="Noto Sans Symbols"/>
              <a:buChar char="⮚"/>
            </a:pPr>
            <a:r>
              <a:rPr b="1" i="0" lang="en-US" sz="1400" u="none" cap="none" strike="noStrike">
                <a:solidFill>
                  <a:schemeClr val="dk1"/>
                </a:solidFill>
                <a:latin typeface="Arial"/>
                <a:ea typeface="Arial"/>
                <a:cs typeface="Arial"/>
                <a:sym typeface="Arial"/>
              </a:rPr>
              <a:t>Student can give his register number and view the marks</a:t>
            </a:r>
            <a:endParaRPr b="0" i="0" sz="1400" u="none" cap="none" strike="noStrike">
              <a:solidFill>
                <a:schemeClr val="dk1"/>
              </a:solidFill>
              <a:latin typeface="Arial"/>
              <a:ea typeface="Arial"/>
              <a:cs typeface="Arial"/>
              <a:sym typeface="Arial"/>
            </a:endParaRPr>
          </a:p>
          <a:p>
            <a:pPr indent="-342900" lvl="0" marL="355600" marR="243204" rtl="0" algn="l">
              <a:lnSpc>
                <a:spcPct val="100000"/>
              </a:lnSpc>
              <a:spcBef>
                <a:spcPts val="585"/>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Perform Threat modeling on the application by making an initial  assumption that none of the security features exist in the  application.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
          <p:cNvSpPr txBox="1"/>
          <p:nvPr>
            <p:ph idx="12" type="sldNum"/>
          </p:nvPr>
        </p:nvSpPr>
        <p:spPr>
          <a:xfrm>
            <a:off x="6902450" y="4759435"/>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1" name="Google Shape;131;p2"/>
          <p:cNvSpPr txBox="1"/>
          <p:nvPr>
            <p:ph idx="1" type="body"/>
          </p:nvPr>
        </p:nvSpPr>
        <p:spPr>
          <a:xfrm>
            <a:off x="595372" y="582778"/>
            <a:ext cx="7861300" cy="49318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None/>
            </a:pPr>
            <a:r>
              <a:rPr lang="en-US"/>
              <a:t>Agenda </a:t>
            </a:r>
            <a:endParaRPr/>
          </a:p>
        </p:txBody>
      </p:sp>
      <p:sp>
        <p:nvSpPr>
          <p:cNvPr id="132" name="Google Shape;132;p2"/>
          <p:cNvSpPr txBox="1"/>
          <p:nvPr>
            <p:ph idx="2" type="body"/>
          </p:nvPr>
        </p:nvSpPr>
        <p:spPr>
          <a:xfrm>
            <a:off x="595372" y="1075966"/>
            <a:ext cx="7861300" cy="3906434"/>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lt1"/>
              </a:buClr>
              <a:buSzPts val="1100"/>
              <a:buFont typeface="Arial"/>
              <a:buChar char="•"/>
            </a:pPr>
            <a:r>
              <a:rPr lang="en-US" sz="1100"/>
              <a:t>Roll call</a:t>
            </a:r>
            <a:endParaRPr/>
          </a:p>
          <a:p>
            <a:pPr indent="-342900" lvl="0" marL="342900" rtl="0" algn="l">
              <a:lnSpc>
                <a:spcPct val="150000"/>
              </a:lnSpc>
              <a:spcBef>
                <a:spcPts val="750"/>
              </a:spcBef>
              <a:spcAft>
                <a:spcPts val="0"/>
              </a:spcAft>
              <a:buClr>
                <a:schemeClr val="lt1"/>
              </a:buClr>
              <a:buSzPts val="1100"/>
              <a:buFont typeface="Arial"/>
              <a:buChar char="•"/>
            </a:pPr>
            <a:r>
              <a:rPr lang="en-US" sz="1100"/>
              <a:t>Threat Modeling </a:t>
            </a:r>
            <a:endParaRPr/>
          </a:p>
          <a:p>
            <a:pPr indent="-342900" lvl="0" marL="342900" rtl="0" algn="l">
              <a:lnSpc>
                <a:spcPct val="150000"/>
              </a:lnSpc>
              <a:spcBef>
                <a:spcPts val="750"/>
              </a:spcBef>
              <a:spcAft>
                <a:spcPts val="0"/>
              </a:spcAft>
              <a:buClr>
                <a:schemeClr val="lt1"/>
              </a:buClr>
              <a:buSzPts val="1100"/>
              <a:buFont typeface="Arial"/>
              <a:buChar char="•"/>
            </a:pPr>
            <a:r>
              <a:rPr lang="en-US" sz="1100"/>
              <a:t>Project Status Check </a:t>
            </a:r>
            <a:endParaRPr/>
          </a:p>
          <a:p>
            <a:pPr indent="0" lvl="1" marL="0" rtl="0" algn="l">
              <a:lnSpc>
                <a:spcPct val="150000"/>
              </a:lnSpc>
              <a:spcBef>
                <a:spcPts val="750"/>
              </a:spcBef>
              <a:spcAft>
                <a:spcPts val="0"/>
              </a:spcAft>
              <a:buClr>
                <a:schemeClr val="lt1"/>
              </a:buClr>
              <a:buSzPts val="1100"/>
              <a:buNone/>
            </a:pPr>
            <a:r>
              <a:t/>
            </a:r>
            <a:endParaRPr sz="1100"/>
          </a:p>
          <a:p>
            <a:pPr indent="0" lvl="1" marL="0" rtl="0" algn="l">
              <a:lnSpc>
                <a:spcPct val="150000"/>
              </a:lnSpc>
              <a:spcBef>
                <a:spcPts val="750"/>
              </a:spcBef>
              <a:spcAft>
                <a:spcPts val="0"/>
              </a:spcAft>
              <a:buClr>
                <a:schemeClr val="lt1"/>
              </a:buClr>
              <a:buSzPts val="1200"/>
              <a:buNone/>
            </a:pPr>
            <a:r>
              <a:t/>
            </a:r>
            <a:endParaRPr sz="1200"/>
          </a:p>
          <a:p>
            <a:pPr indent="0" lvl="0" marL="0" rtl="0" algn="l">
              <a:lnSpc>
                <a:spcPct val="150000"/>
              </a:lnSpc>
              <a:spcBef>
                <a:spcPts val="750"/>
              </a:spcBef>
              <a:spcAft>
                <a:spcPts val="0"/>
              </a:spcAft>
              <a:buClr>
                <a:schemeClr val="lt1"/>
              </a:buClr>
              <a:buSzPts val="2000"/>
              <a:buNone/>
            </a:pPr>
            <a:r>
              <a:t/>
            </a:r>
            <a:endParaRPr/>
          </a:p>
        </p:txBody>
      </p:sp>
      <p:sp>
        <p:nvSpPr>
          <p:cNvPr id="133" name="Google Shape;133;p2"/>
          <p:cNvSpPr txBox="1"/>
          <p:nvPr>
            <p:ph idx="3" type="body"/>
          </p:nvPr>
        </p:nvSpPr>
        <p:spPr>
          <a:xfrm>
            <a:off x="595372" y="157736"/>
            <a:ext cx="7046913" cy="18315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1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1"/>
          <p:cNvSpPr txBox="1"/>
          <p:nvPr>
            <p:ph type="title"/>
          </p:nvPr>
        </p:nvSpPr>
        <p:spPr>
          <a:xfrm>
            <a:off x="535940" y="398475"/>
            <a:ext cx="3175635" cy="5746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3600"/>
              <a:buFont typeface="Arial"/>
              <a:buNone/>
            </a:pPr>
            <a:r>
              <a:rPr lang="en-US" sz="3600"/>
              <a:t>STRIDE Matrix</a:t>
            </a:r>
            <a:endParaRPr sz="3600"/>
          </a:p>
        </p:txBody>
      </p:sp>
      <p:graphicFrame>
        <p:nvGraphicFramePr>
          <p:cNvPr id="318" name="Google Shape;318;p21"/>
          <p:cNvGraphicFramePr/>
          <p:nvPr/>
        </p:nvGraphicFramePr>
        <p:xfrm>
          <a:off x="535940" y="1270000"/>
          <a:ext cx="3000000" cy="3000000"/>
        </p:xfrm>
        <a:graphic>
          <a:graphicData uri="http://schemas.openxmlformats.org/drawingml/2006/table">
            <a:tbl>
              <a:tblPr bandRow="1" firstRow="1">
                <a:noFill/>
                <a:tableStyleId>{7119FE5B-1D7D-427D-BEA3-DAFCAD40CA71}</a:tableStyleId>
              </a:tblPr>
              <a:tblGrid>
                <a:gridCol w="1120050"/>
                <a:gridCol w="1120050"/>
                <a:gridCol w="1120050"/>
                <a:gridCol w="1120050"/>
                <a:gridCol w="1120050"/>
                <a:gridCol w="1120050"/>
                <a:gridCol w="1120050"/>
              </a:tblGrid>
              <a:tr h="525850">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C"/>
                    </a:solidFill>
                  </a:tcPr>
                </a:tc>
                <a:tc>
                  <a:txBody>
                    <a:bodyPr/>
                    <a:lstStyle/>
                    <a:p>
                      <a:pPr indent="0" lvl="0" marL="68580" marR="0" rtl="0" algn="l">
                        <a:lnSpc>
                          <a:spcPct val="100000"/>
                        </a:lnSpc>
                        <a:spcBef>
                          <a:spcPts val="0"/>
                        </a:spcBef>
                        <a:spcAft>
                          <a:spcPts val="0"/>
                        </a:spcAft>
                        <a:buNone/>
                      </a:pPr>
                      <a:r>
                        <a:rPr b="1" lang="en-US" sz="1100" u="none" cap="none" strike="noStrike">
                          <a:solidFill>
                            <a:srgbClr val="FFFFFF"/>
                          </a:solidFill>
                          <a:latin typeface="Arial"/>
                          <a:ea typeface="Arial"/>
                          <a:cs typeface="Arial"/>
                          <a:sym typeface="Arial"/>
                        </a:rPr>
                        <a:t>Spoofing</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C"/>
                    </a:solidFill>
                  </a:tcPr>
                </a:tc>
                <a:tc>
                  <a:txBody>
                    <a:bodyPr/>
                    <a:lstStyle/>
                    <a:p>
                      <a:pPr indent="0" lvl="0" marL="68580" marR="0" rtl="0" algn="l">
                        <a:lnSpc>
                          <a:spcPct val="100000"/>
                        </a:lnSpc>
                        <a:spcBef>
                          <a:spcPts val="0"/>
                        </a:spcBef>
                        <a:spcAft>
                          <a:spcPts val="0"/>
                        </a:spcAft>
                        <a:buNone/>
                      </a:pPr>
                      <a:r>
                        <a:rPr b="1" lang="en-US" sz="1100" u="none" cap="none" strike="noStrike">
                          <a:solidFill>
                            <a:srgbClr val="FFFFFF"/>
                          </a:solidFill>
                          <a:latin typeface="Arial"/>
                          <a:ea typeface="Arial"/>
                          <a:cs typeface="Arial"/>
                          <a:sym typeface="Arial"/>
                        </a:rPr>
                        <a:t>Tampering</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C"/>
                    </a:solidFill>
                  </a:tcPr>
                </a:tc>
                <a:tc>
                  <a:txBody>
                    <a:bodyPr/>
                    <a:lstStyle/>
                    <a:p>
                      <a:pPr indent="0" lvl="0" marL="68580" marR="0" rtl="0" algn="l">
                        <a:lnSpc>
                          <a:spcPct val="100000"/>
                        </a:lnSpc>
                        <a:spcBef>
                          <a:spcPts val="0"/>
                        </a:spcBef>
                        <a:spcAft>
                          <a:spcPts val="0"/>
                        </a:spcAft>
                        <a:buNone/>
                      </a:pPr>
                      <a:r>
                        <a:rPr b="1" lang="en-US" sz="1100" u="none" cap="none" strike="noStrike">
                          <a:solidFill>
                            <a:srgbClr val="FFFFFF"/>
                          </a:solidFill>
                          <a:latin typeface="Arial"/>
                          <a:ea typeface="Arial"/>
                          <a:cs typeface="Arial"/>
                          <a:sym typeface="Arial"/>
                        </a:rPr>
                        <a:t>Repudiation</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C"/>
                    </a:solidFill>
                  </a:tcPr>
                </a:tc>
                <a:tc>
                  <a:txBody>
                    <a:bodyPr/>
                    <a:lstStyle/>
                    <a:p>
                      <a:pPr indent="0" lvl="0" marL="69215" marR="0" rtl="0" algn="l">
                        <a:lnSpc>
                          <a:spcPct val="100000"/>
                        </a:lnSpc>
                        <a:spcBef>
                          <a:spcPts val="0"/>
                        </a:spcBef>
                        <a:spcAft>
                          <a:spcPts val="0"/>
                        </a:spcAft>
                        <a:buNone/>
                      </a:pPr>
                      <a:r>
                        <a:rPr b="1" lang="en-US" sz="1100" u="none" cap="none" strike="noStrike">
                          <a:solidFill>
                            <a:srgbClr val="FFFFFF"/>
                          </a:solidFill>
                          <a:latin typeface="Arial"/>
                          <a:ea typeface="Arial"/>
                          <a:cs typeface="Arial"/>
                          <a:sym typeface="Arial"/>
                        </a:rPr>
                        <a:t>Info Disclosure</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C"/>
                    </a:solidFill>
                  </a:tcPr>
                </a:tc>
                <a:tc>
                  <a:txBody>
                    <a:bodyPr/>
                    <a:lstStyle/>
                    <a:p>
                      <a:pPr indent="0" lvl="0" marL="69215" marR="0" rtl="0" algn="l">
                        <a:lnSpc>
                          <a:spcPct val="100000"/>
                        </a:lnSpc>
                        <a:spcBef>
                          <a:spcPts val="0"/>
                        </a:spcBef>
                        <a:spcAft>
                          <a:spcPts val="0"/>
                        </a:spcAft>
                        <a:buNone/>
                      </a:pPr>
                      <a:r>
                        <a:rPr b="1" lang="en-US" sz="1100" u="none" cap="none" strike="noStrike">
                          <a:solidFill>
                            <a:srgbClr val="FFFFFF"/>
                          </a:solidFill>
                          <a:latin typeface="Arial"/>
                          <a:ea typeface="Arial"/>
                          <a:cs typeface="Arial"/>
                          <a:sym typeface="Arial"/>
                        </a:rPr>
                        <a:t>Denial of</a:t>
                      </a:r>
                      <a:endParaRPr sz="1100" u="none" cap="none" strike="noStrike">
                        <a:latin typeface="Arial"/>
                        <a:ea typeface="Arial"/>
                        <a:cs typeface="Arial"/>
                        <a:sym typeface="Arial"/>
                      </a:endParaRPr>
                    </a:p>
                    <a:p>
                      <a:pPr indent="0" lvl="0" marL="69215" marR="0" rtl="0" algn="l">
                        <a:lnSpc>
                          <a:spcPct val="100000"/>
                        </a:lnSpc>
                        <a:spcBef>
                          <a:spcPts val="190"/>
                        </a:spcBef>
                        <a:spcAft>
                          <a:spcPts val="0"/>
                        </a:spcAft>
                        <a:buNone/>
                      </a:pPr>
                      <a:r>
                        <a:rPr b="1" lang="en-US" sz="1100" u="none" cap="none" strike="noStrike">
                          <a:solidFill>
                            <a:srgbClr val="FFFFFF"/>
                          </a:solidFill>
                          <a:latin typeface="Arial"/>
                          <a:ea typeface="Arial"/>
                          <a:cs typeface="Arial"/>
                          <a:sym typeface="Arial"/>
                        </a:rPr>
                        <a:t>Service</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C"/>
                    </a:solidFill>
                  </a:tcPr>
                </a:tc>
                <a:tc>
                  <a:txBody>
                    <a:bodyPr/>
                    <a:lstStyle/>
                    <a:p>
                      <a:pPr indent="0" lvl="0" marL="69850" marR="0" rtl="0" algn="l">
                        <a:lnSpc>
                          <a:spcPct val="100000"/>
                        </a:lnSpc>
                        <a:spcBef>
                          <a:spcPts val="0"/>
                        </a:spcBef>
                        <a:spcAft>
                          <a:spcPts val="0"/>
                        </a:spcAft>
                        <a:buNone/>
                      </a:pPr>
                      <a:r>
                        <a:rPr b="1" lang="en-US" sz="1100" u="none" cap="none" strike="noStrike">
                          <a:solidFill>
                            <a:srgbClr val="FFFFFF"/>
                          </a:solidFill>
                          <a:latin typeface="Arial"/>
                          <a:ea typeface="Arial"/>
                          <a:cs typeface="Arial"/>
                          <a:sym typeface="Arial"/>
                        </a:rPr>
                        <a:t>Elevation of</a:t>
                      </a:r>
                      <a:endParaRPr sz="1100" u="none" cap="none" strike="noStrike">
                        <a:latin typeface="Arial"/>
                        <a:ea typeface="Arial"/>
                        <a:cs typeface="Arial"/>
                        <a:sym typeface="Arial"/>
                      </a:endParaRPr>
                    </a:p>
                    <a:p>
                      <a:pPr indent="0" lvl="0" marL="69850" marR="0" rtl="0" algn="l">
                        <a:lnSpc>
                          <a:spcPct val="100000"/>
                        </a:lnSpc>
                        <a:spcBef>
                          <a:spcPts val="190"/>
                        </a:spcBef>
                        <a:spcAft>
                          <a:spcPts val="0"/>
                        </a:spcAft>
                        <a:buNone/>
                      </a:pPr>
                      <a:r>
                        <a:rPr b="1" lang="en-US" sz="1100" u="none" cap="none" strike="noStrike">
                          <a:solidFill>
                            <a:srgbClr val="FFFFFF"/>
                          </a:solidFill>
                          <a:latin typeface="Arial"/>
                          <a:ea typeface="Arial"/>
                          <a:cs typeface="Arial"/>
                          <a:sym typeface="Arial"/>
                        </a:rPr>
                        <a:t>Privilege</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C"/>
                    </a:solidFill>
                  </a:tcPr>
                </a:tc>
              </a:tr>
              <a:tr h="240450">
                <a:tc>
                  <a:txBody>
                    <a:bodyPr/>
                    <a:lstStyle/>
                    <a:p>
                      <a:pPr indent="0" lvl="0" marL="68580" marR="0" rtl="0" algn="l">
                        <a:lnSpc>
                          <a:spcPct val="100000"/>
                        </a:lnSpc>
                        <a:spcBef>
                          <a:spcPts val="0"/>
                        </a:spcBef>
                        <a:spcAft>
                          <a:spcPts val="0"/>
                        </a:spcAft>
                        <a:buNone/>
                      </a:pPr>
                      <a:r>
                        <a:rPr b="1" lang="en-US" sz="1100" u="none" cap="none" strike="noStrike">
                          <a:solidFill>
                            <a:srgbClr val="FFFFFF"/>
                          </a:solidFill>
                          <a:latin typeface="Arial"/>
                          <a:ea typeface="Arial"/>
                          <a:cs typeface="Arial"/>
                          <a:sym typeface="Arial"/>
                        </a:rPr>
                        <a:t>2.teacher</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4F81BC"/>
                    </a:solidFill>
                  </a:tcPr>
                </a:tc>
                <a:tc>
                  <a:txBody>
                    <a:bodyPr/>
                    <a:lstStyle/>
                    <a:p>
                      <a:pPr indent="0" lvl="0" marL="68580"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68580"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r>
              <a:tr h="240450">
                <a:tc>
                  <a:txBody>
                    <a:bodyPr/>
                    <a:lstStyle/>
                    <a:p>
                      <a:pPr indent="0" lvl="0" marL="68580" marR="0" rtl="0" algn="l">
                        <a:lnSpc>
                          <a:spcPct val="100000"/>
                        </a:lnSpc>
                        <a:spcBef>
                          <a:spcPts val="0"/>
                        </a:spcBef>
                        <a:spcAft>
                          <a:spcPts val="0"/>
                        </a:spcAft>
                        <a:buNone/>
                      </a:pPr>
                      <a:r>
                        <a:rPr b="1" lang="en-US" sz="1100" u="none" cap="none" strike="noStrike">
                          <a:solidFill>
                            <a:srgbClr val="FFFFFF"/>
                          </a:solidFill>
                          <a:latin typeface="Arial"/>
                          <a:ea typeface="Arial"/>
                          <a:cs typeface="Arial"/>
                          <a:sym typeface="Arial"/>
                        </a:rPr>
                        <a:t>3.student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4F81BC"/>
                    </a:solidFill>
                  </a:tcPr>
                </a:tc>
                <a:tc>
                  <a:txBody>
                    <a:bodyPr/>
                    <a:lstStyle/>
                    <a:p>
                      <a:pPr indent="0" lvl="0" marL="68580"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c>
                  <a:txBody>
                    <a:bodyPr/>
                    <a:lstStyle/>
                    <a:p>
                      <a:pPr indent="0" lvl="0" marL="68580"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r>
              <a:tr h="240450">
                <a:tc>
                  <a:txBody>
                    <a:bodyPr/>
                    <a:lstStyle/>
                    <a:p>
                      <a:pPr indent="0" lvl="0" marL="68580" marR="0" rtl="0" algn="l">
                        <a:lnSpc>
                          <a:spcPct val="100000"/>
                        </a:lnSpc>
                        <a:spcBef>
                          <a:spcPts val="0"/>
                        </a:spcBef>
                        <a:spcAft>
                          <a:spcPts val="0"/>
                        </a:spcAft>
                        <a:buNone/>
                      </a:pPr>
                      <a:r>
                        <a:rPr b="1" lang="en-US" sz="1100" u="none" cap="none" strike="noStrike">
                          <a:solidFill>
                            <a:srgbClr val="FFFFFF"/>
                          </a:solidFill>
                          <a:latin typeface="Arial"/>
                          <a:ea typeface="Arial"/>
                          <a:cs typeface="Arial"/>
                          <a:sym typeface="Arial"/>
                        </a:rPr>
                        <a:t>4.firewall</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4F81BC"/>
                    </a:solidFill>
                  </a:tcPr>
                </a:tc>
                <a:tc>
                  <a:txBody>
                    <a:bodyPr/>
                    <a:lstStyle/>
                    <a:p>
                      <a:pPr indent="0" lvl="0" marL="100330"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100965"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100965"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100965"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69215"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101600"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r>
              <a:tr h="240450">
                <a:tc>
                  <a:txBody>
                    <a:bodyPr/>
                    <a:lstStyle/>
                    <a:p>
                      <a:pPr indent="0" lvl="0" marL="68580" marR="0" rtl="0" algn="l">
                        <a:lnSpc>
                          <a:spcPct val="100000"/>
                        </a:lnSpc>
                        <a:spcBef>
                          <a:spcPts val="0"/>
                        </a:spcBef>
                        <a:spcAft>
                          <a:spcPts val="0"/>
                        </a:spcAft>
                        <a:buNone/>
                      </a:pPr>
                      <a:r>
                        <a:rPr b="1" lang="en-US" sz="1100" u="none" cap="none" strike="noStrike">
                          <a:solidFill>
                            <a:srgbClr val="FFFFFF"/>
                          </a:solidFill>
                          <a:latin typeface="Arial"/>
                          <a:ea typeface="Arial"/>
                          <a:cs typeface="Arial"/>
                          <a:sym typeface="Arial"/>
                        </a:rPr>
                        <a:t>5.App Server</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4F81BC"/>
                    </a:solidFill>
                  </a:tcPr>
                </a:tc>
                <a:tc>
                  <a:txBody>
                    <a:bodyPr/>
                    <a:lstStyle/>
                    <a:p>
                      <a:pPr indent="0" lvl="0" marL="100330"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c>
                  <a:txBody>
                    <a:bodyPr/>
                    <a:lstStyle/>
                    <a:p>
                      <a:pPr indent="0" lvl="0" marL="100965"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c>
                  <a:txBody>
                    <a:bodyPr/>
                    <a:lstStyle/>
                    <a:p>
                      <a:pPr indent="0" lvl="0" marL="100965"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c>
                  <a:txBody>
                    <a:bodyPr/>
                    <a:lstStyle/>
                    <a:p>
                      <a:pPr indent="0" lvl="0" marL="69215"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c>
                  <a:txBody>
                    <a:bodyPr/>
                    <a:lstStyle/>
                    <a:p>
                      <a:pPr indent="0" lvl="0" marL="69215"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c>
                  <a:txBody>
                    <a:bodyPr/>
                    <a:lstStyle/>
                    <a:p>
                      <a:pPr indent="0" lvl="0" marL="69850"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r>
              <a:tr h="240450">
                <a:tc>
                  <a:txBody>
                    <a:bodyPr/>
                    <a:lstStyle/>
                    <a:p>
                      <a:pPr indent="0" lvl="0" marL="68580" marR="0" rtl="0" algn="l">
                        <a:lnSpc>
                          <a:spcPct val="100000"/>
                        </a:lnSpc>
                        <a:spcBef>
                          <a:spcPts val="0"/>
                        </a:spcBef>
                        <a:spcAft>
                          <a:spcPts val="0"/>
                        </a:spcAft>
                        <a:buNone/>
                      </a:pPr>
                      <a:r>
                        <a:rPr b="1" lang="en-US" sz="1100" u="none" cap="none" strike="noStrike">
                          <a:solidFill>
                            <a:srgbClr val="FFFFFF"/>
                          </a:solidFill>
                          <a:latin typeface="Arial"/>
                          <a:ea typeface="Arial"/>
                          <a:cs typeface="Arial"/>
                          <a:sym typeface="Arial"/>
                        </a:rPr>
                        <a:t>6.Http req</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4F81BC"/>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100965"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69215"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69215"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r>
              <a:tr h="240450">
                <a:tc>
                  <a:txBody>
                    <a:bodyPr/>
                    <a:lstStyle/>
                    <a:p>
                      <a:pPr indent="0" lvl="0" marL="68580" marR="0" rtl="0" algn="l">
                        <a:lnSpc>
                          <a:spcPct val="100000"/>
                        </a:lnSpc>
                        <a:spcBef>
                          <a:spcPts val="0"/>
                        </a:spcBef>
                        <a:spcAft>
                          <a:spcPts val="0"/>
                        </a:spcAft>
                        <a:buNone/>
                      </a:pPr>
                      <a:r>
                        <a:rPr b="1" lang="en-US" sz="1100" u="none" cap="none" strike="noStrike">
                          <a:solidFill>
                            <a:srgbClr val="FFFFFF"/>
                          </a:solidFill>
                          <a:latin typeface="Arial"/>
                          <a:ea typeface="Arial"/>
                          <a:cs typeface="Arial"/>
                          <a:sym typeface="Arial"/>
                        </a:rPr>
                        <a:t>7. Http req</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4F81BC"/>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c>
                  <a:txBody>
                    <a:bodyPr/>
                    <a:lstStyle/>
                    <a:p>
                      <a:pPr indent="0" lvl="0" marL="100965"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c>
                  <a:txBody>
                    <a:bodyPr/>
                    <a:lstStyle/>
                    <a:p>
                      <a:pPr indent="0" lvl="0" marL="69215"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c>
                  <a:txBody>
                    <a:bodyPr/>
                    <a:lstStyle/>
                    <a:p>
                      <a:pPr indent="0" lvl="0" marL="69215"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r>
              <a:tr h="240450">
                <a:tc>
                  <a:txBody>
                    <a:bodyPr/>
                    <a:lstStyle/>
                    <a:p>
                      <a:pPr indent="0" lvl="0" marL="68580" marR="0" rtl="0" algn="l">
                        <a:lnSpc>
                          <a:spcPct val="100000"/>
                        </a:lnSpc>
                        <a:spcBef>
                          <a:spcPts val="0"/>
                        </a:spcBef>
                        <a:spcAft>
                          <a:spcPts val="0"/>
                        </a:spcAft>
                        <a:buNone/>
                      </a:pPr>
                      <a:r>
                        <a:rPr b="1" lang="en-US" sz="1100" u="none" cap="none" strike="noStrike">
                          <a:solidFill>
                            <a:srgbClr val="FFFFFF"/>
                          </a:solidFill>
                          <a:latin typeface="Arial"/>
                          <a:ea typeface="Arial"/>
                          <a:cs typeface="Arial"/>
                          <a:sym typeface="Arial"/>
                        </a:rPr>
                        <a:t>8.response</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4F81BC"/>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100965"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69215"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r>
              <a:tr h="240450">
                <a:tc>
                  <a:txBody>
                    <a:bodyPr/>
                    <a:lstStyle/>
                    <a:p>
                      <a:pPr indent="0" lvl="0" marL="68580" marR="0" rtl="0" algn="l">
                        <a:lnSpc>
                          <a:spcPct val="100000"/>
                        </a:lnSpc>
                        <a:spcBef>
                          <a:spcPts val="0"/>
                        </a:spcBef>
                        <a:spcAft>
                          <a:spcPts val="0"/>
                        </a:spcAft>
                        <a:buNone/>
                      </a:pPr>
                      <a:r>
                        <a:rPr b="1" lang="en-US" sz="1100" u="none" cap="none" strike="noStrike">
                          <a:solidFill>
                            <a:srgbClr val="FFFFFF"/>
                          </a:solidFill>
                          <a:latin typeface="Arial"/>
                          <a:ea typeface="Arial"/>
                          <a:cs typeface="Arial"/>
                          <a:sym typeface="Arial"/>
                        </a:rPr>
                        <a:t>9.JDBC req</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4F81BC"/>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c>
                  <a:txBody>
                    <a:bodyPr/>
                    <a:lstStyle/>
                    <a:p>
                      <a:pPr indent="0" lvl="0" marL="100965"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c>
                  <a:txBody>
                    <a:bodyPr/>
                    <a:lstStyle/>
                    <a:p>
                      <a:pPr indent="0" lvl="0" marL="69215"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c>
                  <a:txBody>
                    <a:bodyPr/>
                    <a:lstStyle/>
                    <a:p>
                      <a:pPr indent="0" lvl="0" marL="69215"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r>
              <a:tr h="240450">
                <a:tc>
                  <a:txBody>
                    <a:bodyPr/>
                    <a:lstStyle/>
                    <a:p>
                      <a:pPr indent="0" lvl="0" marL="68580" marR="0" rtl="0" algn="l">
                        <a:lnSpc>
                          <a:spcPct val="100000"/>
                        </a:lnSpc>
                        <a:spcBef>
                          <a:spcPts val="0"/>
                        </a:spcBef>
                        <a:spcAft>
                          <a:spcPts val="0"/>
                        </a:spcAft>
                        <a:buNone/>
                      </a:pPr>
                      <a:r>
                        <a:rPr b="1" lang="en-US" sz="1100" u="none" cap="none" strike="noStrike">
                          <a:solidFill>
                            <a:srgbClr val="FFFFFF"/>
                          </a:solidFill>
                          <a:latin typeface="Arial"/>
                          <a:ea typeface="Arial"/>
                          <a:cs typeface="Arial"/>
                          <a:sym typeface="Arial"/>
                        </a:rPr>
                        <a:t>10. respon</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4F81BC"/>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100965"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69215"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101600"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r>
              <a:tr h="240450">
                <a:tc>
                  <a:txBody>
                    <a:bodyPr/>
                    <a:lstStyle/>
                    <a:p>
                      <a:pPr indent="0" lvl="0" marL="68580" marR="0" rtl="0" algn="l">
                        <a:lnSpc>
                          <a:spcPct val="100000"/>
                        </a:lnSpc>
                        <a:spcBef>
                          <a:spcPts val="0"/>
                        </a:spcBef>
                        <a:spcAft>
                          <a:spcPts val="0"/>
                        </a:spcAft>
                        <a:buNone/>
                      </a:pPr>
                      <a:r>
                        <a:rPr b="1" lang="en-US" sz="1100" u="none" cap="none" strike="noStrike">
                          <a:solidFill>
                            <a:srgbClr val="FFFFFF"/>
                          </a:solidFill>
                          <a:latin typeface="Arial"/>
                          <a:ea typeface="Arial"/>
                          <a:cs typeface="Arial"/>
                          <a:sym typeface="Arial"/>
                        </a:rPr>
                        <a:t>11.http req</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4F81BC"/>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c>
                  <a:txBody>
                    <a:bodyPr/>
                    <a:lstStyle/>
                    <a:p>
                      <a:pPr indent="0" lvl="0" marL="100965"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c>
                  <a:txBody>
                    <a:bodyPr/>
                    <a:lstStyle/>
                    <a:p>
                      <a:pPr indent="0" lvl="0" marL="69215"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c>
                  <a:txBody>
                    <a:bodyPr/>
                    <a:lstStyle/>
                    <a:p>
                      <a:pPr indent="0" lvl="0" marL="101600"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r>
              <a:tr h="240450">
                <a:tc>
                  <a:txBody>
                    <a:bodyPr/>
                    <a:lstStyle/>
                    <a:p>
                      <a:pPr indent="0" lvl="0" marL="68580" marR="0" rtl="0" algn="l">
                        <a:lnSpc>
                          <a:spcPct val="100000"/>
                        </a:lnSpc>
                        <a:spcBef>
                          <a:spcPts val="0"/>
                        </a:spcBef>
                        <a:spcAft>
                          <a:spcPts val="0"/>
                        </a:spcAft>
                        <a:buNone/>
                      </a:pPr>
                      <a:r>
                        <a:rPr b="1" lang="en-US" sz="1100" u="none" cap="none" strike="noStrike">
                          <a:solidFill>
                            <a:srgbClr val="FFFFFF"/>
                          </a:solidFill>
                          <a:latin typeface="Arial"/>
                          <a:ea typeface="Arial"/>
                          <a:cs typeface="Arial"/>
                          <a:sym typeface="Arial"/>
                        </a:rPr>
                        <a:t>12.res</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4F81BC"/>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100965"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69215"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101600"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r>
              <a:tr h="240450">
                <a:tc>
                  <a:txBody>
                    <a:bodyPr/>
                    <a:lstStyle/>
                    <a:p>
                      <a:pPr indent="0" lvl="0" marL="68580" marR="0" rtl="0" algn="l">
                        <a:lnSpc>
                          <a:spcPct val="100000"/>
                        </a:lnSpc>
                        <a:spcBef>
                          <a:spcPts val="0"/>
                        </a:spcBef>
                        <a:spcAft>
                          <a:spcPts val="0"/>
                        </a:spcAft>
                        <a:buNone/>
                      </a:pPr>
                      <a:r>
                        <a:rPr b="1" lang="en-US" sz="1100" u="none" cap="none" strike="noStrike">
                          <a:solidFill>
                            <a:srgbClr val="FFFFFF"/>
                          </a:solidFill>
                          <a:latin typeface="Arial"/>
                          <a:ea typeface="Arial"/>
                          <a:cs typeface="Arial"/>
                          <a:sym typeface="Arial"/>
                        </a:rPr>
                        <a:t>13.res</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4F81BC"/>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c>
                  <a:txBody>
                    <a:bodyPr/>
                    <a:lstStyle/>
                    <a:p>
                      <a:pPr indent="0" lvl="0" marL="100965"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c>
                  <a:txBody>
                    <a:bodyPr/>
                    <a:lstStyle/>
                    <a:p>
                      <a:pPr indent="0" lvl="0" marL="69215"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c>
                  <a:txBody>
                    <a:bodyPr/>
                    <a:lstStyle/>
                    <a:p>
                      <a:pPr indent="0" lvl="0" marL="69215"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2DFED"/>
                    </a:solidFill>
                  </a:tcPr>
                </a:tc>
              </a:tr>
              <a:tr h="240450">
                <a:tc>
                  <a:txBody>
                    <a:bodyPr/>
                    <a:lstStyle/>
                    <a:p>
                      <a:pPr indent="0" lvl="0" marL="68580" marR="0" rtl="0" algn="l">
                        <a:lnSpc>
                          <a:spcPct val="100000"/>
                        </a:lnSpc>
                        <a:spcBef>
                          <a:spcPts val="0"/>
                        </a:spcBef>
                        <a:spcAft>
                          <a:spcPts val="0"/>
                        </a:spcAft>
                        <a:buNone/>
                      </a:pPr>
                      <a:r>
                        <a:rPr b="1" lang="en-US" sz="1100" u="none" cap="none" strike="noStrike">
                          <a:solidFill>
                            <a:srgbClr val="FFFFFF"/>
                          </a:solidFill>
                          <a:latin typeface="Arial"/>
                          <a:ea typeface="Arial"/>
                          <a:cs typeface="Arial"/>
                          <a:sym typeface="Arial"/>
                        </a:rPr>
                        <a:t>14.Database</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4F81BC"/>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68580"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69215"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69215" marR="0" rtl="0" algn="l">
                        <a:lnSpc>
                          <a:spcPct val="100000"/>
                        </a:lnSpc>
                        <a:spcBef>
                          <a:spcPts val="0"/>
                        </a:spcBef>
                        <a:spcAft>
                          <a:spcPts val="0"/>
                        </a:spcAft>
                        <a:buNone/>
                      </a:pPr>
                      <a:r>
                        <a:rPr b="1" lang="en-US"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A7BEDE"/>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2"/>
          <p:cNvSpPr txBox="1"/>
          <p:nvPr>
            <p:ph type="title"/>
          </p:nvPr>
        </p:nvSpPr>
        <p:spPr>
          <a:xfrm>
            <a:off x="535940" y="398475"/>
            <a:ext cx="2182495" cy="5746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3600"/>
              <a:buFont typeface="Arial"/>
              <a:buNone/>
            </a:pPr>
            <a:r>
              <a:rPr lang="en-US" sz="3600"/>
              <a:t>Mitigation</a:t>
            </a:r>
            <a:endParaRPr sz="3600"/>
          </a:p>
        </p:txBody>
      </p:sp>
      <p:graphicFrame>
        <p:nvGraphicFramePr>
          <p:cNvPr id="324" name="Google Shape;324;p22"/>
          <p:cNvGraphicFramePr/>
          <p:nvPr/>
        </p:nvGraphicFramePr>
        <p:xfrm>
          <a:off x="2279650" y="1270000"/>
          <a:ext cx="3000000" cy="3000000"/>
        </p:xfrm>
        <a:graphic>
          <a:graphicData uri="http://schemas.openxmlformats.org/drawingml/2006/table">
            <a:tbl>
              <a:tblPr bandRow="1" firstRow="1">
                <a:noFill/>
                <a:tableStyleId>{7119FE5B-1D7D-427D-BEA3-DAFCAD40CA71}</a:tableStyleId>
              </a:tblPr>
              <a:tblGrid>
                <a:gridCol w="2247900"/>
                <a:gridCol w="2247900"/>
              </a:tblGrid>
              <a:tr h="169675">
                <a:tc gridSpan="2">
                  <a:txBody>
                    <a:bodyPr/>
                    <a:lstStyle/>
                    <a:p>
                      <a:pPr indent="0" lvl="0" marL="1377950" marR="0" rtl="0" algn="l">
                        <a:lnSpc>
                          <a:spcPct val="100000"/>
                        </a:lnSpc>
                        <a:spcBef>
                          <a:spcPts val="0"/>
                        </a:spcBef>
                        <a:spcAft>
                          <a:spcPts val="0"/>
                        </a:spcAft>
                        <a:buNone/>
                      </a:pPr>
                      <a:r>
                        <a:rPr lang="en-US" sz="700" u="none" cap="none" strike="noStrike">
                          <a:solidFill>
                            <a:srgbClr val="FFFFFF"/>
                          </a:solidFill>
                          <a:latin typeface="Arial"/>
                          <a:ea typeface="Arial"/>
                          <a:cs typeface="Arial"/>
                          <a:sym typeface="Arial"/>
                        </a:rPr>
                        <a:t>STRIDE Threat &amp; Mitigation Techniques List</a:t>
                      </a:r>
                      <a:endParaRPr sz="700" u="none" cap="none" strike="noStrike">
                        <a:latin typeface="Arial"/>
                        <a:ea typeface="Arial"/>
                        <a:cs typeface="Arial"/>
                        <a:sym typeface="Arial"/>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2287DB"/>
                    </a:solidFill>
                  </a:tcPr>
                </a:tc>
                <a:tc hMerge="1"/>
              </a:tr>
              <a:tr h="264275">
                <a:tc>
                  <a:txBody>
                    <a:bodyPr/>
                    <a:lstStyle/>
                    <a:p>
                      <a:pPr indent="0" lvl="0" marL="31750" marR="0" rtl="0" algn="l">
                        <a:lnSpc>
                          <a:spcPct val="100000"/>
                        </a:lnSpc>
                        <a:spcBef>
                          <a:spcPts val="0"/>
                        </a:spcBef>
                        <a:spcAft>
                          <a:spcPts val="0"/>
                        </a:spcAft>
                        <a:buNone/>
                      </a:pPr>
                      <a:r>
                        <a:rPr lang="en-US" sz="700" u="none" cap="none" strike="noStrike">
                          <a:solidFill>
                            <a:srgbClr val="FFFFFF"/>
                          </a:solidFill>
                          <a:latin typeface="Arial"/>
                          <a:ea typeface="Arial"/>
                          <a:cs typeface="Arial"/>
                          <a:sym typeface="Arial"/>
                        </a:rPr>
                        <a:t>Threat Type</a:t>
                      </a:r>
                      <a:endParaRPr sz="700" u="none" cap="none" strike="noStrike">
                        <a:latin typeface="Arial"/>
                        <a:ea typeface="Arial"/>
                        <a:cs typeface="Arial"/>
                        <a:sym typeface="Arial"/>
                      </a:endParaRPr>
                    </a:p>
                  </a:txBody>
                  <a:tcPr marT="7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2287DB"/>
                    </a:solidFill>
                  </a:tcPr>
                </a:tc>
                <a:tc>
                  <a:txBody>
                    <a:bodyPr/>
                    <a:lstStyle/>
                    <a:p>
                      <a:pPr indent="0" lvl="0" marL="31750" marR="0" rtl="0" algn="l">
                        <a:lnSpc>
                          <a:spcPct val="100000"/>
                        </a:lnSpc>
                        <a:spcBef>
                          <a:spcPts val="0"/>
                        </a:spcBef>
                        <a:spcAft>
                          <a:spcPts val="0"/>
                        </a:spcAft>
                        <a:buNone/>
                      </a:pPr>
                      <a:r>
                        <a:rPr lang="en-US" sz="700" u="none" cap="none" strike="noStrike">
                          <a:solidFill>
                            <a:srgbClr val="FFFFFF"/>
                          </a:solidFill>
                          <a:latin typeface="Arial"/>
                          <a:ea typeface="Arial"/>
                          <a:cs typeface="Arial"/>
                          <a:sym typeface="Arial"/>
                        </a:rPr>
                        <a:t>Mitigation Techniques</a:t>
                      </a:r>
                      <a:endParaRPr sz="700" u="none" cap="none" strike="noStrike">
                        <a:latin typeface="Arial"/>
                        <a:ea typeface="Arial"/>
                        <a:cs typeface="Arial"/>
                        <a:sym typeface="Arial"/>
                      </a:endParaRPr>
                    </a:p>
                  </a:txBody>
                  <a:tcPr marT="7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2287DB"/>
                    </a:solidFill>
                  </a:tcPr>
                </a:tc>
              </a:tr>
              <a:tr h="465700">
                <a:tc>
                  <a:txBody>
                    <a:bodyPr/>
                    <a:lstStyle/>
                    <a:p>
                      <a:pPr indent="0" lvl="0" marL="0" marR="0" rtl="0" algn="l">
                        <a:lnSpc>
                          <a:spcPct val="100000"/>
                        </a:lnSpc>
                        <a:spcBef>
                          <a:spcPts val="0"/>
                        </a:spcBef>
                        <a:spcAft>
                          <a:spcPts val="0"/>
                        </a:spcAft>
                        <a:buNone/>
                      </a:pPr>
                      <a:r>
                        <a:t/>
                      </a:r>
                      <a:endParaRPr sz="800" u="none" cap="none" strike="noStrike">
                        <a:latin typeface="Times New Roman"/>
                        <a:ea typeface="Times New Roman"/>
                        <a:cs typeface="Times New Roman"/>
                        <a:sym typeface="Times New Roman"/>
                      </a:endParaRPr>
                    </a:p>
                    <a:p>
                      <a:pPr indent="0" lvl="0" marL="31750" marR="0" rtl="0" algn="l">
                        <a:lnSpc>
                          <a:spcPct val="100000"/>
                        </a:lnSpc>
                        <a:spcBef>
                          <a:spcPts val="480"/>
                        </a:spcBef>
                        <a:spcAft>
                          <a:spcPts val="0"/>
                        </a:spcAft>
                        <a:buNone/>
                      </a:pPr>
                      <a:r>
                        <a:rPr lang="en-US" sz="700" u="none" cap="none" strike="noStrike">
                          <a:solidFill>
                            <a:srgbClr val="FFFFFF"/>
                          </a:solidFill>
                          <a:latin typeface="Arial"/>
                          <a:ea typeface="Arial"/>
                          <a:cs typeface="Arial"/>
                          <a:sym typeface="Arial"/>
                        </a:rPr>
                        <a:t>Spoofing Identity</a:t>
                      </a:r>
                      <a:endParaRPr sz="700" u="none" cap="none" strike="noStrike">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2287DB"/>
                    </a:solidFill>
                  </a:tcPr>
                </a:tc>
                <a:tc>
                  <a:txBody>
                    <a:bodyPr/>
                    <a:lstStyle/>
                    <a:p>
                      <a:pPr indent="0" lvl="0" marL="0" marR="0" rtl="0" algn="l">
                        <a:lnSpc>
                          <a:spcPct val="100000"/>
                        </a:lnSpc>
                        <a:spcBef>
                          <a:spcPts val="0"/>
                        </a:spcBef>
                        <a:spcAft>
                          <a:spcPts val="0"/>
                        </a:spcAft>
                        <a:buNone/>
                      </a:pPr>
                      <a:r>
                        <a:t/>
                      </a:r>
                      <a:endParaRPr sz="850" u="none" cap="none" strike="noStrike">
                        <a:latin typeface="Times New Roman"/>
                        <a:ea typeface="Times New Roman"/>
                        <a:cs typeface="Times New Roman"/>
                        <a:sym typeface="Times New Roman"/>
                      </a:endParaRPr>
                    </a:p>
                    <a:p>
                      <a:pPr indent="0" lvl="0" marL="31750" marR="1100455" rtl="0" algn="l">
                        <a:lnSpc>
                          <a:spcPct val="100000"/>
                        </a:lnSpc>
                        <a:spcBef>
                          <a:spcPts val="5"/>
                        </a:spcBef>
                        <a:spcAft>
                          <a:spcPts val="0"/>
                        </a:spcAft>
                        <a:buNone/>
                      </a:pPr>
                      <a:r>
                        <a:rPr lang="en-US" sz="700" u="none" cap="none" strike="noStrike">
                          <a:solidFill>
                            <a:srgbClr val="FFFFFF"/>
                          </a:solidFill>
                          <a:latin typeface="Arial"/>
                          <a:ea typeface="Arial"/>
                          <a:cs typeface="Arial"/>
                          <a:sym typeface="Arial"/>
                        </a:rPr>
                        <a:t>1.Appropriate authentication  2.Protect secret data</a:t>
                      </a:r>
                      <a:endParaRPr sz="700" u="none" cap="none" strike="noStrike">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2287DB"/>
                    </a:solidFill>
                  </a:tcPr>
                </a:tc>
              </a:tr>
              <a:tr h="767850">
                <a:tc>
                  <a:txBody>
                    <a:bodyPr/>
                    <a:lstStyle/>
                    <a:p>
                      <a:pPr indent="0" lvl="0" marL="0" marR="0" rtl="0" algn="l">
                        <a:lnSpc>
                          <a:spcPct val="100000"/>
                        </a:lnSpc>
                        <a:spcBef>
                          <a:spcPts val="0"/>
                        </a:spcBef>
                        <a:spcAft>
                          <a:spcPts val="0"/>
                        </a:spcAft>
                        <a:buNone/>
                      </a:pPr>
                      <a:r>
                        <a:t/>
                      </a:r>
                      <a:endParaRPr sz="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650" u="none" cap="none" strike="noStrike">
                        <a:latin typeface="Times New Roman"/>
                        <a:ea typeface="Times New Roman"/>
                        <a:cs typeface="Times New Roman"/>
                        <a:sym typeface="Times New Roman"/>
                      </a:endParaRPr>
                    </a:p>
                    <a:p>
                      <a:pPr indent="0" lvl="0" marL="31750" marR="0" rtl="0" algn="l">
                        <a:lnSpc>
                          <a:spcPct val="100000"/>
                        </a:lnSpc>
                        <a:spcBef>
                          <a:spcPts val="5"/>
                        </a:spcBef>
                        <a:spcAft>
                          <a:spcPts val="0"/>
                        </a:spcAft>
                        <a:buNone/>
                      </a:pPr>
                      <a:r>
                        <a:rPr lang="en-US" sz="700" u="none" cap="none" strike="noStrike">
                          <a:solidFill>
                            <a:srgbClr val="FFFFFF"/>
                          </a:solidFill>
                          <a:latin typeface="Arial"/>
                          <a:ea typeface="Arial"/>
                          <a:cs typeface="Arial"/>
                          <a:sym typeface="Arial"/>
                        </a:rPr>
                        <a:t>Tampering with data</a:t>
                      </a:r>
                      <a:endParaRPr sz="700" u="none" cap="none" strike="noStrike">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2287DB"/>
                    </a:solidFill>
                  </a:tcPr>
                </a:tc>
                <a:tc>
                  <a:txBody>
                    <a:bodyPr/>
                    <a:lstStyle/>
                    <a:p>
                      <a:pPr indent="0" lvl="0" marL="0" marR="0" rtl="0" algn="l">
                        <a:lnSpc>
                          <a:spcPct val="100000"/>
                        </a:lnSpc>
                        <a:spcBef>
                          <a:spcPts val="0"/>
                        </a:spcBef>
                        <a:spcAft>
                          <a:spcPts val="0"/>
                        </a:spcAft>
                        <a:buNone/>
                      </a:pPr>
                      <a:r>
                        <a:t/>
                      </a:r>
                      <a:endParaRPr sz="750" u="none" cap="none" strike="noStrike">
                        <a:latin typeface="Times New Roman"/>
                        <a:ea typeface="Times New Roman"/>
                        <a:cs typeface="Times New Roman"/>
                        <a:sym typeface="Times New Roman"/>
                      </a:endParaRPr>
                    </a:p>
                    <a:p>
                      <a:pPr indent="0" lvl="0" marL="31750" marR="1146175" rtl="0" algn="l">
                        <a:lnSpc>
                          <a:spcPct val="100000"/>
                        </a:lnSpc>
                        <a:spcBef>
                          <a:spcPts val="5"/>
                        </a:spcBef>
                        <a:spcAft>
                          <a:spcPts val="0"/>
                        </a:spcAft>
                        <a:buNone/>
                      </a:pPr>
                      <a:r>
                        <a:rPr lang="en-US" sz="700" u="none" cap="none" strike="noStrike">
                          <a:solidFill>
                            <a:srgbClr val="FFFFFF"/>
                          </a:solidFill>
                          <a:latin typeface="Arial"/>
                          <a:ea typeface="Arial"/>
                          <a:cs typeface="Arial"/>
                          <a:sym typeface="Arial"/>
                        </a:rPr>
                        <a:t>1.Appropriate authorization  2.Hashes</a:t>
                      </a:r>
                      <a:endParaRPr sz="700" u="none" cap="none" strike="noStrike">
                        <a:latin typeface="Arial"/>
                        <a:ea typeface="Arial"/>
                        <a:cs typeface="Arial"/>
                        <a:sym typeface="Arial"/>
                      </a:endParaRPr>
                    </a:p>
                    <a:p>
                      <a:pPr indent="-74929" lvl="0" marL="106679" marR="0" rtl="0" algn="l">
                        <a:lnSpc>
                          <a:spcPct val="100000"/>
                        </a:lnSpc>
                        <a:spcBef>
                          <a:spcPts val="0"/>
                        </a:spcBef>
                        <a:spcAft>
                          <a:spcPts val="0"/>
                        </a:spcAft>
                        <a:buClr>
                          <a:srgbClr val="FFFFFF"/>
                        </a:buClr>
                        <a:buSzPts val="600"/>
                        <a:buFont typeface="Arial"/>
                        <a:buAutoNum type="arabicPeriod" startAt="3"/>
                      </a:pPr>
                      <a:r>
                        <a:rPr lang="en-US" sz="700" u="none" cap="none" strike="noStrike">
                          <a:solidFill>
                            <a:srgbClr val="FFFFFF"/>
                          </a:solidFill>
                          <a:latin typeface="Arial"/>
                          <a:ea typeface="Arial"/>
                          <a:cs typeface="Arial"/>
                          <a:sym typeface="Arial"/>
                        </a:rPr>
                        <a:t>MACs</a:t>
                      </a:r>
                      <a:endParaRPr sz="700" u="none" cap="none" strike="noStrike">
                        <a:latin typeface="Arial"/>
                        <a:ea typeface="Arial"/>
                        <a:cs typeface="Arial"/>
                        <a:sym typeface="Arial"/>
                      </a:endParaRPr>
                    </a:p>
                    <a:p>
                      <a:pPr indent="-38099" lvl="0" marL="31750" marR="1083310" rtl="0" algn="l">
                        <a:lnSpc>
                          <a:spcPct val="100000"/>
                        </a:lnSpc>
                        <a:spcBef>
                          <a:spcPts val="0"/>
                        </a:spcBef>
                        <a:spcAft>
                          <a:spcPts val="0"/>
                        </a:spcAft>
                        <a:buClr>
                          <a:srgbClr val="FFFFFF"/>
                        </a:buClr>
                        <a:buSzPts val="600"/>
                        <a:buFont typeface="Arial"/>
                        <a:buAutoNum type="arabicPeriod" startAt="3"/>
                      </a:pPr>
                      <a:r>
                        <a:rPr lang="en-US" sz="700" u="none" cap="none" strike="noStrike">
                          <a:solidFill>
                            <a:srgbClr val="FFFFFF"/>
                          </a:solidFill>
                          <a:latin typeface="Arial"/>
                          <a:ea typeface="Arial"/>
                          <a:cs typeface="Arial"/>
                          <a:sym typeface="Arial"/>
                        </a:rPr>
                        <a:t>Digital signatures  5.Tamper resistant protocols</a:t>
                      </a:r>
                      <a:endParaRPr sz="700" u="none" cap="none" strike="noStrike">
                        <a:latin typeface="Arial"/>
                        <a:ea typeface="Arial"/>
                        <a:cs typeface="Arial"/>
                        <a:sym typeface="Arial"/>
                      </a:endParaRPr>
                    </a:p>
                  </a:txBody>
                  <a:tcPr marT="5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2287DB"/>
                    </a:solidFill>
                  </a:tcPr>
                </a:tc>
              </a:tr>
              <a:tr h="383025">
                <a:tc>
                  <a:txBody>
                    <a:bodyPr/>
                    <a:lstStyle/>
                    <a:p>
                      <a:pPr indent="0" lvl="0" marL="0" marR="0" rtl="0" algn="l">
                        <a:lnSpc>
                          <a:spcPct val="100000"/>
                        </a:lnSpc>
                        <a:spcBef>
                          <a:spcPts val="0"/>
                        </a:spcBef>
                        <a:spcAft>
                          <a:spcPts val="0"/>
                        </a:spcAft>
                        <a:buNone/>
                      </a:pPr>
                      <a:r>
                        <a:t/>
                      </a:r>
                      <a:endParaRPr sz="900" u="none" cap="none" strike="noStrike">
                        <a:latin typeface="Times New Roman"/>
                        <a:ea typeface="Times New Roman"/>
                        <a:cs typeface="Times New Roman"/>
                        <a:sym typeface="Times New Roman"/>
                      </a:endParaRPr>
                    </a:p>
                    <a:p>
                      <a:pPr indent="0" lvl="0" marL="31750" marR="0" rtl="0" algn="l">
                        <a:lnSpc>
                          <a:spcPct val="100000"/>
                        </a:lnSpc>
                        <a:spcBef>
                          <a:spcPts val="0"/>
                        </a:spcBef>
                        <a:spcAft>
                          <a:spcPts val="0"/>
                        </a:spcAft>
                        <a:buNone/>
                      </a:pPr>
                      <a:r>
                        <a:rPr lang="en-US" sz="700" u="none" cap="none" strike="noStrike">
                          <a:solidFill>
                            <a:srgbClr val="FFFFFF"/>
                          </a:solidFill>
                          <a:latin typeface="Arial"/>
                          <a:ea typeface="Arial"/>
                          <a:cs typeface="Arial"/>
                          <a:sym typeface="Arial"/>
                        </a:rPr>
                        <a:t>Repudiation</a:t>
                      </a:r>
                      <a:endParaRPr sz="700" u="none" cap="none" strike="noStrike">
                        <a:latin typeface="Arial"/>
                        <a:ea typeface="Arial"/>
                        <a:cs typeface="Arial"/>
                        <a:sym typeface="Arial"/>
                      </a:endParaRPr>
                    </a:p>
                  </a:txBody>
                  <a:tcPr marT="5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2287DB"/>
                    </a:solidFill>
                  </a:tcPr>
                </a:tc>
                <a:tc>
                  <a:txBody>
                    <a:bodyPr/>
                    <a:lstStyle/>
                    <a:p>
                      <a:pPr indent="0" lvl="0" marL="31750" marR="1457960" rtl="0" algn="l">
                        <a:lnSpc>
                          <a:spcPct val="100000"/>
                        </a:lnSpc>
                        <a:spcBef>
                          <a:spcPts val="0"/>
                        </a:spcBef>
                        <a:spcAft>
                          <a:spcPts val="0"/>
                        </a:spcAft>
                        <a:buNone/>
                      </a:pPr>
                      <a:r>
                        <a:rPr lang="en-US" sz="700" u="none" cap="none" strike="noStrike">
                          <a:solidFill>
                            <a:srgbClr val="FFFFFF"/>
                          </a:solidFill>
                          <a:latin typeface="Arial"/>
                          <a:ea typeface="Arial"/>
                          <a:cs typeface="Arial"/>
                          <a:sym typeface="Arial"/>
                        </a:rPr>
                        <a:t>1.Digital signatures  2.Timestamps  3.Audit trails</a:t>
                      </a:r>
                      <a:endParaRPr sz="700" u="none" cap="none" strike="noStrike">
                        <a:latin typeface="Arial"/>
                        <a:ea typeface="Arial"/>
                        <a:cs typeface="Arial"/>
                        <a:sym typeface="Arial"/>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2287DB"/>
                    </a:solidFill>
                  </a:tcPr>
                </a:tc>
              </a:tr>
              <a:tr h="667075">
                <a:tc>
                  <a:txBody>
                    <a:bodyPr/>
                    <a:lstStyle/>
                    <a:p>
                      <a:pPr indent="0" lvl="0" marL="0" marR="0" rtl="0" algn="l">
                        <a:lnSpc>
                          <a:spcPct val="100000"/>
                        </a:lnSpc>
                        <a:spcBef>
                          <a:spcPts val="0"/>
                        </a:spcBef>
                        <a:spcAft>
                          <a:spcPts val="0"/>
                        </a:spcAft>
                        <a:buNone/>
                      </a:pPr>
                      <a:r>
                        <a:t/>
                      </a:r>
                      <a:endParaRPr sz="800" u="none" cap="none" strike="noStrike">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1100" u="none" cap="none" strike="noStrike">
                        <a:latin typeface="Times New Roman"/>
                        <a:ea typeface="Times New Roman"/>
                        <a:cs typeface="Times New Roman"/>
                        <a:sym typeface="Times New Roman"/>
                      </a:endParaRPr>
                    </a:p>
                    <a:p>
                      <a:pPr indent="0" lvl="0" marL="31750" marR="0" rtl="0" algn="l">
                        <a:lnSpc>
                          <a:spcPct val="100000"/>
                        </a:lnSpc>
                        <a:spcBef>
                          <a:spcPts val="0"/>
                        </a:spcBef>
                        <a:spcAft>
                          <a:spcPts val="0"/>
                        </a:spcAft>
                        <a:buNone/>
                      </a:pPr>
                      <a:r>
                        <a:rPr lang="en-US" sz="700" u="none" cap="none" strike="noStrike">
                          <a:solidFill>
                            <a:srgbClr val="FFFFFF"/>
                          </a:solidFill>
                          <a:latin typeface="Arial"/>
                          <a:ea typeface="Arial"/>
                          <a:cs typeface="Arial"/>
                          <a:sym typeface="Arial"/>
                        </a:rPr>
                        <a:t>Information Disclosure</a:t>
                      </a:r>
                      <a:endParaRPr sz="700" u="none" cap="none" strike="noStrike">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2287DB"/>
                    </a:solidFill>
                  </a:tcPr>
                </a:tc>
                <a:tc>
                  <a:txBody>
                    <a:bodyPr/>
                    <a:lstStyle/>
                    <a:p>
                      <a:pPr indent="-74929" lvl="0" marL="106679" marR="0" rtl="0" algn="l">
                        <a:lnSpc>
                          <a:spcPct val="100000"/>
                        </a:lnSpc>
                        <a:spcBef>
                          <a:spcPts val="0"/>
                        </a:spcBef>
                        <a:spcAft>
                          <a:spcPts val="0"/>
                        </a:spcAft>
                        <a:buClr>
                          <a:srgbClr val="FFFFFF"/>
                        </a:buClr>
                        <a:buSzPts val="600"/>
                        <a:buFont typeface="Arial"/>
                        <a:buAutoNum type="arabicPeriod"/>
                      </a:pPr>
                      <a:r>
                        <a:rPr lang="en-US" sz="700" u="none" cap="none" strike="noStrike">
                          <a:solidFill>
                            <a:srgbClr val="FFFFFF"/>
                          </a:solidFill>
                          <a:latin typeface="Arial"/>
                          <a:ea typeface="Arial"/>
                          <a:cs typeface="Arial"/>
                          <a:sym typeface="Arial"/>
                        </a:rPr>
                        <a:t>Authorization</a:t>
                      </a:r>
                      <a:endParaRPr sz="700" u="none" cap="none" strike="noStrike">
                        <a:latin typeface="Arial"/>
                        <a:ea typeface="Arial"/>
                        <a:cs typeface="Arial"/>
                        <a:sym typeface="Arial"/>
                      </a:endParaRPr>
                    </a:p>
                    <a:p>
                      <a:pPr indent="-38099" lvl="0" marL="31750" marR="1042035" rtl="0" algn="l">
                        <a:lnSpc>
                          <a:spcPct val="100000"/>
                        </a:lnSpc>
                        <a:spcBef>
                          <a:spcPts val="0"/>
                        </a:spcBef>
                        <a:spcAft>
                          <a:spcPts val="0"/>
                        </a:spcAft>
                        <a:buClr>
                          <a:srgbClr val="FFFFFF"/>
                        </a:buClr>
                        <a:buSzPts val="600"/>
                        <a:buFont typeface="Arial"/>
                        <a:buAutoNum type="arabicPeriod"/>
                      </a:pPr>
                      <a:r>
                        <a:rPr lang="en-US" sz="700" u="none" cap="none" strike="noStrike">
                          <a:solidFill>
                            <a:srgbClr val="FFFFFF"/>
                          </a:solidFill>
                          <a:latin typeface="Arial"/>
                          <a:ea typeface="Arial"/>
                          <a:cs typeface="Arial"/>
                          <a:sym typeface="Arial"/>
                        </a:rPr>
                        <a:t>Privacy-enhanced protocols  3.Encryption</a:t>
                      </a:r>
                      <a:endParaRPr sz="700" u="none" cap="none" strike="noStrike">
                        <a:latin typeface="Arial"/>
                        <a:ea typeface="Arial"/>
                        <a:cs typeface="Arial"/>
                        <a:sym typeface="Arial"/>
                      </a:endParaRPr>
                    </a:p>
                    <a:p>
                      <a:pPr indent="-74929" lvl="0" marL="106679" marR="0" rtl="0" algn="l">
                        <a:lnSpc>
                          <a:spcPct val="100000"/>
                        </a:lnSpc>
                        <a:spcBef>
                          <a:spcPts val="0"/>
                        </a:spcBef>
                        <a:spcAft>
                          <a:spcPts val="0"/>
                        </a:spcAft>
                        <a:buClr>
                          <a:srgbClr val="FFFFFF"/>
                        </a:buClr>
                        <a:buSzPts val="600"/>
                        <a:buFont typeface="Arial"/>
                        <a:buAutoNum type="arabicPeriod" startAt="4"/>
                      </a:pPr>
                      <a:r>
                        <a:rPr lang="en-US" sz="700" u="none" cap="none" strike="noStrike">
                          <a:solidFill>
                            <a:srgbClr val="FFFFFF"/>
                          </a:solidFill>
                          <a:latin typeface="Arial"/>
                          <a:ea typeface="Arial"/>
                          <a:cs typeface="Arial"/>
                          <a:sym typeface="Arial"/>
                        </a:rPr>
                        <a:t>Protect secrets</a:t>
                      </a:r>
                      <a:endParaRPr sz="700" u="none" cap="none" strike="noStrike">
                        <a:latin typeface="Arial"/>
                        <a:ea typeface="Arial"/>
                        <a:cs typeface="Arial"/>
                        <a:sym typeface="Arial"/>
                      </a:endParaRPr>
                    </a:p>
                    <a:p>
                      <a:pPr indent="-74929" lvl="0" marL="106679" marR="0" rtl="0" algn="l">
                        <a:lnSpc>
                          <a:spcPct val="100000"/>
                        </a:lnSpc>
                        <a:spcBef>
                          <a:spcPts val="5"/>
                        </a:spcBef>
                        <a:spcAft>
                          <a:spcPts val="0"/>
                        </a:spcAft>
                        <a:buClr>
                          <a:srgbClr val="FFFFFF"/>
                        </a:buClr>
                        <a:buSzPts val="600"/>
                        <a:buFont typeface="Arial"/>
                        <a:buAutoNum type="arabicPeriod" startAt="4"/>
                      </a:pPr>
                      <a:r>
                        <a:rPr lang="en-US" sz="700" u="none" cap="none" strike="noStrike">
                          <a:solidFill>
                            <a:srgbClr val="FFFFFF"/>
                          </a:solidFill>
                          <a:latin typeface="Arial"/>
                          <a:ea typeface="Arial"/>
                          <a:cs typeface="Arial"/>
                          <a:sym typeface="Arial"/>
                        </a:rPr>
                        <a:t>Don't store secrets</a:t>
                      </a:r>
                      <a:endParaRPr sz="700" u="none" cap="none" strike="noStrike">
                        <a:latin typeface="Arial"/>
                        <a:ea typeface="Arial"/>
                        <a:cs typeface="Arial"/>
                        <a:sym typeface="Arial"/>
                      </a:endParaRPr>
                    </a:p>
                  </a:txBody>
                  <a:tcPr marT="654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2287DB"/>
                    </a:solidFill>
                  </a:tcPr>
                </a:tc>
              </a:tr>
              <a:tr h="767825">
                <a:tc>
                  <a:txBody>
                    <a:bodyPr/>
                    <a:lstStyle/>
                    <a:p>
                      <a:pPr indent="0" lvl="0" marL="0" marR="0" rtl="0" algn="l">
                        <a:lnSpc>
                          <a:spcPct val="100000"/>
                        </a:lnSpc>
                        <a:spcBef>
                          <a:spcPts val="0"/>
                        </a:spcBef>
                        <a:spcAft>
                          <a:spcPts val="0"/>
                        </a:spcAft>
                        <a:buNone/>
                      </a:pPr>
                      <a:r>
                        <a:t/>
                      </a:r>
                      <a:endParaRPr sz="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800" u="none" cap="none" strike="noStrike">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sz="650" u="none" cap="none" strike="noStrike">
                        <a:latin typeface="Times New Roman"/>
                        <a:ea typeface="Times New Roman"/>
                        <a:cs typeface="Times New Roman"/>
                        <a:sym typeface="Times New Roman"/>
                      </a:endParaRPr>
                    </a:p>
                    <a:p>
                      <a:pPr indent="0" lvl="0" marL="31750" marR="0" rtl="0" algn="l">
                        <a:lnSpc>
                          <a:spcPct val="100000"/>
                        </a:lnSpc>
                        <a:spcBef>
                          <a:spcPts val="0"/>
                        </a:spcBef>
                        <a:spcAft>
                          <a:spcPts val="0"/>
                        </a:spcAft>
                        <a:buNone/>
                      </a:pPr>
                      <a:r>
                        <a:rPr lang="en-US" sz="700" u="none" cap="none" strike="noStrike">
                          <a:solidFill>
                            <a:srgbClr val="FFFFFF"/>
                          </a:solidFill>
                          <a:latin typeface="Arial"/>
                          <a:ea typeface="Arial"/>
                          <a:cs typeface="Arial"/>
                          <a:sym typeface="Arial"/>
                        </a:rPr>
                        <a:t>Denial of Service</a:t>
                      </a:r>
                      <a:endParaRPr sz="700" u="none" cap="none" strike="noStrike">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2287DB"/>
                    </a:solidFill>
                  </a:tcPr>
                </a:tc>
                <a:tc>
                  <a:txBody>
                    <a:bodyPr/>
                    <a:lstStyle/>
                    <a:p>
                      <a:pPr indent="0" lvl="0" marL="0" marR="0" rtl="0" algn="l">
                        <a:lnSpc>
                          <a:spcPct val="100000"/>
                        </a:lnSpc>
                        <a:spcBef>
                          <a:spcPts val="0"/>
                        </a:spcBef>
                        <a:spcAft>
                          <a:spcPts val="0"/>
                        </a:spcAft>
                        <a:buNone/>
                      </a:pPr>
                      <a:r>
                        <a:t/>
                      </a:r>
                      <a:endParaRPr sz="750" u="none" cap="none" strike="noStrike">
                        <a:latin typeface="Times New Roman"/>
                        <a:ea typeface="Times New Roman"/>
                        <a:cs typeface="Times New Roman"/>
                        <a:sym typeface="Times New Roman"/>
                      </a:endParaRPr>
                    </a:p>
                    <a:p>
                      <a:pPr indent="0" lvl="0" marL="31750" marR="1100455" rtl="0" algn="l">
                        <a:lnSpc>
                          <a:spcPct val="100000"/>
                        </a:lnSpc>
                        <a:spcBef>
                          <a:spcPts val="0"/>
                        </a:spcBef>
                        <a:spcAft>
                          <a:spcPts val="0"/>
                        </a:spcAft>
                        <a:buNone/>
                      </a:pPr>
                      <a:r>
                        <a:rPr lang="en-US" sz="700" u="none" cap="none" strike="noStrike">
                          <a:solidFill>
                            <a:srgbClr val="FFFFFF"/>
                          </a:solidFill>
                          <a:latin typeface="Arial"/>
                          <a:ea typeface="Arial"/>
                          <a:cs typeface="Arial"/>
                          <a:sym typeface="Arial"/>
                        </a:rPr>
                        <a:t>1.Appropriate authentication  2.Appropriate authorization  3.Filtering</a:t>
                      </a:r>
                      <a:endParaRPr sz="700" u="none" cap="none" strike="noStrike">
                        <a:latin typeface="Arial"/>
                        <a:ea typeface="Arial"/>
                        <a:cs typeface="Arial"/>
                        <a:sym typeface="Arial"/>
                      </a:endParaRPr>
                    </a:p>
                    <a:p>
                      <a:pPr indent="0" lvl="0" marL="31750" marR="1451610" rtl="0" algn="l">
                        <a:lnSpc>
                          <a:spcPct val="100000"/>
                        </a:lnSpc>
                        <a:spcBef>
                          <a:spcPts val="0"/>
                        </a:spcBef>
                        <a:spcAft>
                          <a:spcPts val="0"/>
                        </a:spcAft>
                        <a:buNone/>
                      </a:pPr>
                      <a:r>
                        <a:rPr lang="en-US" sz="700" u="none" cap="none" strike="noStrike">
                          <a:solidFill>
                            <a:srgbClr val="FFFFFF"/>
                          </a:solidFill>
                          <a:latin typeface="Arial"/>
                          <a:ea typeface="Arial"/>
                          <a:cs typeface="Arial"/>
                          <a:sym typeface="Arial"/>
                        </a:rPr>
                        <a:t>4.Throttling  5.Quality of service</a:t>
                      </a:r>
                      <a:endParaRPr sz="700" u="none" cap="none" strike="noStrike">
                        <a:latin typeface="Arial"/>
                        <a:ea typeface="Arial"/>
                        <a:cs typeface="Arial"/>
                        <a:sym typeface="Arial"/>
                      </a:endParaRPr>
                    </a:p>
                  </a:txBody>
                  <a:tcPr marT="63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2287DB"/>
                    </a:solidFill>
                  </a:tcPr>
                </a:tc>
              </a:tr>
              <a:tr h="264325">
                <a:tc>
                  <a:txBody>
                    <a:bodyPr/>
                    <a:lstStyle/>
                    <a:p>
                      <a:pPr indent="0" lvl="0" marL="31750" marR="0" rtl="0" algn="l">
                        <a:lnSpc>
                          <a:spcPct val="100000"/>
                        </a:lnSpc>
                        <a:spcBef>
                          <a:spcPts val="0"/>
                        </a:spcBef>
                        <a:spcAft>
                          <a:spcPts val="0"/>
                        </a:spcAft>
                        <a:buNone/>
                      </a:pPr>
                      <a:r>
                        <a:rPr lang="en-US" sz="700" u="none" cap="none" strike="noStrike">
                          <a:solidFill>
                            <a:srgbClr val="FFFFFF"/>
                          </a:solidFill>
                          <a:latin typeface="Arial"/>
                          <a:ea typeface="Arial"/>
                          <a:cs typeface="Arial"/>
                          <a:sym typeface="Arial"/>
                        </a:rPr>
                        <a:t>Elevation of privilege</a:t>
                      </a:r>
                      <a:endParaRPr sz="700" u="none" cap="none" strike="noStrike">
                        <a:latin typeface="Arial"/>
                        <a:ea typeface="Arial"/>
                        <a:cs typeface="Arial"/>
                        <a:sym typeface="Arial"/>
                      </a:endParaRPr>
                    </a:p>
                  </a:txBody>
                  <a:tcPr marT="7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2287DB"/>
                    </a:solidFill>
                  </a:tcPr>
                </a:tc>
                <a:tc>
                  <a:txBody>
                    <a:bodyPr/>
                    <a:lstStyle/>
                    <a:p>
                      <a:pPr indent="0" lvl="0" marL="31750" marR="0" rtl="0" algn="l">
                        <a:lnSpc>
                          <a:spcPct val="100000"/>
                        </a:lnSpc>
                        <a:spcBef>
                          <a:spcPts val="0"/>
                        </a:spcBef>
                        <a:spcAft>
                          <a:spcPts val="0"/>
                        </a:spcAft>
                        <a:buNone/>
                      </a:pPr>
                      <a:r>
                        <a:rPr lang="en-US" sz="700" u="none" cap="none" strike="noStrike">
                          <a:solidFill>
                            <a:srgbClr val="FFFFFF"/>
                          </a:solidFill>
                          <a:latin typeface="Arial"/>
                          <a:ea typeface="Arial"/>
                          <a:cs typeface="Arial"/>
                          <a:sym typeface="Arial"/>
                        </a:rPr>
                        <a:t>1.Run with least privilege</a:t>
                      </a:r>
                      <a:endParaRPr sz="700" u="none" cap="none" strike="noStrike">
                        <a:latin typeface="Arial"/>
                        <a:ea typeface="Arial"/>
                        <a:cs typeface="Arial"/>
                        <a:sym typeface="Arial"/>
                      </a:endParaRPr>
                    </a:p>
                  </a:txBody>
                  <a:tcPr marT="7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2287DB"/>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3"/>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t/>
            </a:r>
            <a:endParaRPr sz="2400"/>
          </a:p>
        </p:txBody>
      </p:sp>
      <p:sp>
        <p:nvSpPr>
          <p:cNvPr id="330" name="Google Shape;330;p23"/>
          <p:cNvSpPr/>
          <p:nvPr/>
        </p:nvSpPr>
        <p:spPr>
          <a:xfrm>
            <a:off x="1528763" y="1143000"/>
            <a:ext cx="457200" cy="457200"/>
          </a:xfrm>
          <a:prstGeom prst="ellipse">
            <a:avLst/>
          </a:prstGeom>
          <a:gradFill>
            <a:gsLst>
              <a:gs pos="0">
                <a:schemeClr val="hlink"/>
              </a:gs>
              <a:gs pos="100000">
                <a:srgbClr val="1C97B0"/>
              </a:gs>
            </a:gsLst>
            <a:lin ang="5400000" scaled="0"/>
          </a:gra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1350">
                <a:solidFill>
                  <a:schemeClr val="dk1"/>
                </a:solidFill>
                <a:latin typeface="Bookman Old Style"/>
                <a:ea typeface="Bookman Old Style"/>
                <a:cs typeface="Bookman Old Style"/>
                <a:sym typeface="Bookman Old Style"/>
              </a:rPr>
              <a:t>D</a:t>
            </a:r>
            <a:endParaRPr/>
          </a:p>
        </p:txBody>
      </p:sp>
      <p:sp>
        <p:nvSpPr>
          <p:cNvPr id="331" name="Google Shape;331;p23"/>
          <p:cNvSpPr/>
          <p:nvPr/>
        </p:nvSpPr>
        <p:spPr>
          <a:xfrm>
            <a:off x="1528763" y="1714500"/>
            <a:ext cx="457200" cy="457200"/>
          </a:xfrm>
          <a:prstGeom prst="ellipse">
            <a:avLst/>
          </a:prstGeom>
          <a:gradFill>
            <a:gsLst>
              <a:gs pos="0">
                <a:schemeClr val="hlink"/>
              </a:gs>
              <a:gs pos="100000">
                <a:srgbClr val="1C97B0"/>
              </a:gs>
            </a:gsLst>
            <a:lin ang="5400000" scaled="0"/>
          </a:gra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1350">
                <a:solidFill>
                  <a:schemeClr val="dk1"/>
                </a:solidFill>
                <a:latin typeface="Bookman Old Style"/>
                <a:ea typeface="Bookman Old Style"/>
                <a:cs typeface="Bookman Old Style"/>
                <a:sym typeface="Bookman Old Style"/>
              </a:rPr>
              <a:t>R</a:t>
            </a:r>
            <a:endParaRPr/>
          </a:p>
        </p:txBody>
      </p:sp>
      <p:sp>
        <p:nvSpPr>
          <p:cNvPr id="332" name="Google Shape;332;p23"/>
          <p:cNvSpPr/>
          <p:nvPr/>
        </p:nvSpPr>
        <p:spPr>
          <a:xfrm>
            <a:off x="1528763" y="2286000"/>
            <a:ext cx="457200" cy="457200"/>
          </a:xfrm>
          <a:prstGeom prst="ellipse">
            <a:avLst/>
          </a:prstGeom>
          <a:gradFill>
            <a:gsLst>
              <a:gs pos="0">
                <a:schemeClr val="hlink"/>
              </a:gs>
              <a:gs pos="100000">
                <a:srgbClr val="1C97B0"/>
              </a:gs>
            </a:gsLst>
            <a:lin ang="5400000" scaled="0"/>
          </a:gra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1350">
                <a:solidFill>
                  <a:schemeClr val="dk1"/>
                </a:solidFill>
                <a:latin typeface="Bookman Old Style"/>
                <a:ea typeface="Bookman Old Style"/>
                <a:cs typeface="Bookman Old Style"/>
                <a:sym typeface="Bookman Old Style"/>
              </a:rPr>
              <a:t>E</a:t>
            </a:r>
            <a:endParaRPr/>
          </a:p>
        </p:txBody>
      </p:sp>
      <p:sp>
        <p:nvSpPr>
          <p:cNvPr id="333" name="Google Shape;333;p23"/>
          <p:cNvSpPr/>
          <p:nvPr/>
        </p:nvSpPr>
        <p:spPr>
          <a:xfrm>
            <a:off x="1528763" y="2857500"/>
            <a:ext cx="457200" cy="457200"/>
          </a:xfrm>
          <a:prstGeom prst="ellipse">
            <a:avLst/>
          </a:prstGeom>
          <a:gradFill>
            <a:gsLst>
              <a:gs pos="0">
                <a:schemeClr val="hlink"/>
              </a:gs>
              <a:gs pos="100000">
                <a:srgbClr val="1C97B0"/>
              </a:gs>
            </a:gsLst>
            <a:lin ang="5400000" scaled="0"/>
          </a:gra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1350">
                <a:solidFill>
                  <a:schemeClr val="dk1"/>
                </a:solidFill>
                <a:latin typeface="Bookman Old Style"/>
                <a:ea typeface="Bookman Old Style"/>
                <a:cs typeface="Bookman Old Style"/>
                <a:sym typeface="Bookman Old Style"/>
              </a:rPr>
              <a:t>A</a:t>
            </a:r>
            <a:endParaRPr/>
          </a:p>
        </p:txBody>
      </p:sp>
      <p:sp>
        <p:nvSpPr>
          <p:cNvPr id="334" name="Google Shape;334;p23"/>
          <p:cNvSpPr/>
          <p:nvPr/>
        </p:nvSpPr>
        <p:spPr>
          <a:xfrm>
            <a:off x="1528763" y="3429000"/>
            <a:ext cx="457200" cy="457200"/>
          </a:xfrm>
          <a:prstGeom prst="ellipse">
            <a:avLst/>
          </a:prstGeom>
          <a:gradFill>
            <a:gsLst>
              <a:gs pos="0">
                <a:schemeClr val="hlink"/>
              </a:gs>
              <a:gs pos="100000">
                <a:srgbClr val="1C97B0"/>
              </a:gs>
            </a:gsLst>
            <a:lin ang="5400000" scaled="0"/>
          </a:gra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1350">
                <a:solidFill>
                  <a:schemeClr val="dk1"/>
                </a:solidFill>
                <a:latin typeface="Bookman Old Style"/>
                <a:ea typeface="Bookman Old Style"/>
                <a:cs typeface="Bookman Old Style"/>
                <a:sym typeface="Bookman Old Style"/>
              </a:rPr>
              <a:t>D</a:t>
            </a:r>
            <a:endParaRPr/>
          </a:p>
        </p:txBody>
      </p:sp>
      <p:sp>
        <p:nvSpPr>
          <p:cNvPr id="335" name="Google Shape;335;p23"/>
          <p:cNvSpPr txBox="1"/>
          <p:nvPr/>
        </p:nvSpPr>
        <p:spPr>
          <a:xfrm>
            <a:off x="2043113" y="1771650"/>
            <a:ext cx="1659429"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dk2"/>
                </a:solidFill>
                <a:latin typeface="Verdana"/>
                <a:ea typeface="Verdana"/>
                <a:cs typeface="Verdana"/>
                <a:sym typeface="Verdana"/>
              </a:rPr>
              <a:t>Reproducibility</a:t>
            </a:r>
            <a:endParaRPr sz="1350">
              <a:solidFill>
                <a:schemeClr val="dk2"/>
              </a:solidFill>
              <a:latin typeface="Verdana"/>
              <a:ea typeface="Verdana"/>
              <a:cs typeface="Verdana"/>
              <a:sym typeface="Verdana"/>
            </a:endParaRPr>
          </a:p>
        </p:txBody>
      </p:sp>
      <p:sp>
        <p:nvSpPr>
          <p:cNvPr id="336" name="Google Shape;336;p23"/>
          <p:cNvSpPr txBox="1"/>
          <p:nvPr/>
        </p:nvSpPr>
        <p:spPr>
          <a:xfrm>
            <a:off x="2043113" y="2343150"/>
            <a:ext cx="1462260"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dk2"/>
                </a:solidFill>
                <a:latin typeface="Verdana"/>
                <a:ea typeface="Verdana"/>
                <a:cs typeface="Verdana"/>
                <a:sym typeface="Verdana"/>
              </a:rPr>
              <a:t>Exploitability</a:t>
            </a:r>
            <a:endParaRPr sz="1350">
              <a:solidFill>
                <a:schemeClr val="dk2"/>
              </a:solidFill>
              <a:latin typeface="Verdana"/>
              <a:ea typeface="Verdana"/>
              <a:cs typeface="Verdana"/>
              <a:sym typeface="Verdana"/>
            </a:endParaRPr>
          </a:p>
        </p:txBody>
      </p:sp>
      <p:sp>
        <p:nvSpPr>
          <p:cNvPr id="337" name="Google Shape;337;p23"/>
          <p:cNvSpPr txBox="1"/>
          <p:nvPr/>
        </p:nvSpPr>
        <p:spPr>
          <a:xfrm>
            <a:off x="2043113" y="2914650"/>
            <a:ext cx="1590500"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dk2"/>
                </a:solidFill>
                <a:latin typeface="Verdana"/>
                <a:ea typeface="Verdana"/>
                <a:cs typeface="Verdana"/>
                <a:sym typeface="Verdana"/>
              </a:rPr>
              <a:t>Affected users</a:t>
            </a:r>
            <a:endParaRPr sz="1350">
              <a:solidFill>
                <a:schemeClr val="dk2"/>
              </a:solidFill>
              <a:latin typeface="Verdana"/>
              <a:ea typeface="Verdana"/>
              <a:cs typeface="Verdana"/>
              <a:sym typeface="Verdana"/>
            </a:endParaRPr>
          </a:p>
        </p:txBody>
      </p:sp>
      <p:sp>
        <p:nvSpPr>
          <p:cNvPr id="338" name="Google Shape;338;p23"/>
          <p:cNvSpPr txBox="1"/>
          <p:nvPr/>
        </p:nvSpPr>
        <p:spPr>
          <a:xfrm>
            <a:off x="2043112" y="3486150"/>
            <a:ext cx="1632178"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dk2"/>
                </a:solidFill>
                <a:latin typeface="Verdana"/>
                <a:ea typeface="Verdana"/>
                <a:cs typeface="Verdana"/>
                <a:sym typeface="Verdana"/>
              </a:rPr>
              <a:t>Discoverability</a:t>
            </a:r>
            <a:endParaRPr sz="1350">
              <a:solidFill>
                <a:schemeClr val="dk2"/>
              </a:solidFill>
              <a:latin typeface="Verdana"/>
              <a:ea typeface="Verdana"/>
              <a:cs typeface="Verdana"/>
              <a:sym typeface="Verdana"/>
            </a:endParaRPr>
          </a:p>
        </p:txBody>
      </p:sp>
      <p:sp>
        <p:nvSpPr>
          <p:cNvPr id="339" name="Google Shape;339;p23"/>
          <p:cNvSpPr txBox="1"/>
          <p:nvPr/>
        </p:nvSpPr>
        <p:spPr>
          <a:xfrm>
            <a:off x="2057400" y="1426369"/>
            <a:ext cx="2618024"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900">
                <a:solidFill>
                  <a:schemeClr val="dk1"/>
                </a:solidFill>
                <a:latin typeface="Arial"/>
                <a:ea typeface="Arial"/>
                <a:cs typeface="Arial"/>
                <a:sym typeface="Arial"/>
              </a:rPr>
              <a:t>What are the consequences of a successful exploit?</a:t>
            </a:r>
            <a:endParaRPr/>
          </a:p>
        </p:txBody>
      </p:sp>
      <p:sp>
        <p:nvSpPr>
          <p:cNvPr id="340" name="Google Shape;340;p23"/>
          <p:cNvSpPr txBox="1"/>
          <p:nvPr/>
        </p:nvSpPr>
        <p:spPr>
          <a:xfrm>
            <a:off x="2043113" y="1997869"/>
            <a:ext cx="3578224"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900">
                <a:solidFill>
                  <a:schemeClr val="dk1"/>
                </a:solidFill>
                <a:latin typeface="Arial"/>
                <a:ea typeface="Arial"/>
                <a:cs typeface="Arial"/>
                <a:sym typeface="Arial"/>
              </a:rPr>
              <a:t>Would an exploit work every time or only under certain circumstances?</a:t>
            </a:r>
            <a:endParaRPr/>
          </a:p>
        </p:txBody>
      </p:sp>
      <p:sp>
        <p:nvSpPr>
          <p:cNvPr id="341" name="Google Shape;341;p23"/>
          <p:cNvSpPr txBox="1"/>
          <p:nvPr/>
        </p:nvSpPr>
        <p:spPr>
          <a:xfrm>
            <a:off x="2057401" y="2569369"/>
            <a:ext cx="3063659"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900">
                <a:solidFill>
                  <a:schemeClr val="dk1"/>
                </a:solidFill>
                <a:latin typeface="Arial"/>
                <a:ea typeface="Arial"/>
                <a:cs typeface="Arial"/>
                <a:sym typeface="Arial"/>
              </a:rPr>
              <a:t>How skilled must an attacker be to exploit the vulnerability?</a:t>
            </a:r>
            <a:endParaRPr/>
          </a:p>
        </p:txBody>
      </p:sp>
      <p:sp>
        <p:nvSpPr>
          <p:cNvPr id="342" name="Google Shape;342;p23"/>
          <p:cNvSpPr txBox="1"/>
          <p:nvPr/>
        </p:nvSpPr>
        <p:spPr>
          <a:xfrm>
            <a:off x="2057401" y="3140869"/>
            <a:ext cx="2994731"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900">
                <a:solidFill>
                  <a:schemeClr val="dk1"/>
                </a:solidFill>
                <a:latin typeface="Arial"/>
                <a:ea typeface="Arial"/>
                <a:cs typeface="Arial"/>
                <a:sym typeface="Arial"/>
              </a:rPr>
              <a:t>How many users would be affected by a successful exploit?</a:t>
            </a:r>
            <a:endParaRPr/>
          </a:p>
        </p:txBody>
      </p:sp>
      <p:sp>
        <p:nvSpPr>
          <p:cNvPr id="343" name="Google Shape;343;p23"/>
          <p:cNvSpPr txBox="1"/>
          <p:nvPr/>
        </p:nvSpPr>
        <p:spPr>
          <a:xfrm>
            <a:off x="2057401" y="3712369"/>
            <a:ext cx="3328155"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900">
                <a:solidFill>
                  <a:schemeClr val="dk1"/>
                </a:solidFill>
                <a:latin typeface="Arial"/>
                <a:ea typeface="Arial"/>
                <a:cs typeface="Arial"/>
                <a:sym typeface="Arial"/>
              </a:rPr>
              <a:t>How likely is it that an attacker will know the vulnerability exists?</a:t>
            </a:r>
            <a:endParaRPr/>
          </a:p>
        </p:txBody>
      </p:sp>
      <p:sp>
        <p:nvSpPr>
          <p:cNvPr id="344" name="Google Shape;344;p23"/>
          <p:cNvSpPr txBox="1"/>
          <p:nvPr/>
        </p:nvSpPr>
        <p:spPr>
          <a:xfrm>
            <a:off x="2043113" y="1200150"/>
            <a:ext cx="1909497"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dk2"/>
                </a:solidFill>
                <a:latin typeface="Verdana"/>
                <a:ea typeface="Verdana"/>
                <a:cs typeface="Verdana"/>
                <a:sym typeface="Verdana"/>
              </a:rPr>
              <a:t>Damage potential</a:t>
            </a:r>
            <a:endParaRPr sz="1350">
              <a:solidFill>
                <a:schemeClr val="dk2"/>
              </a:solidFill>
              <a:latin typeface="Verdana"/>
              <a:ea typeface="Verdana"/>
              <a:cs typeface="Verdana"/>
              <a:sym typeface="Verdana"/>
            </a:endParaRPr>
          </a:p>
        </p:txBody>
      </p:sp>
      <p:sp>
        <p:nvSpPr>
          <p:cNvPr id="345" name="Google Shape;345;p23"/>
          <p:cNvSpPr txBox="1"/>
          <p:nvPr/>
        </p:nvSpPr>
        <p:spPr>
          <a:xfrm>
            <a:off x="224025" y="519961"/>
            <a:ext cx="510043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DREAD</a:t>
            </a:r>
            <a:r>
              <a:rPr lang="en-US" sz="2800">
                <a:solidFill>
                  <a:schemeClr val="dk1"/>
                </a:solidFill>
                <a:latin typeface="Arial"/>
                <a:ea typeface="Arial"/>
                <a:cs typeface="Arial"/>
                <a:sym typeface="Arial"/>
              </a:rPr>
              <a:t> is a risk ranking model</a:t>
            </a:r>
            <a:endParaRPr b="1" sz="28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535940" y="398475"/>
            <a:ext cx="1907539" cy="5746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3600"/>
              <a:buFont typeface="Arial"/>
              <a:buNone/>
            </a:pPr>
            <a:r>
              <a:rPr lang="en-US" sz="3600"/>
              <a:t>Example</a:t>
            </a:r>
            <a:endParaRPr sz="3600"/>
          </a:p>
        </p:txBody>
      </p:sp>
      <p:sp>
        <p:nvSpPr>
          <p:cNvPr id="351" name="Google Shape;351;p24"/>
          <p:cNvSpPr txBox="1"/>
          <p:nvPr/>
        </p:nvSpPr>
        <p:spPr>
          <a:xfrm>
            <a:off x="726440" y="1271777"/>
            <a:ext cx="7415530" cy="30746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2000">
                <a:solidFill>
                  <a:schemeClr val="dk1"/>
                </a:solidFill>
                <a:latin typeface="Arial"/>
                <a:ea typeface="Arial"/>
                <a:cs typeface="Arial"/>
                <a:sym typeface="Arial"/>
              </a:rPr>
              <a:t>Threat: Malicious users can view and modify marks.</a:t>
            </a:r>
            <a:endParaRPr sz="2000">
              <a:solidFill>
                <a:schemeClr val="dk1"/>
              </a:solidFill>
              <a:latin typeface="Arial"/>
              <a:ea typeface="Arial"/>
              <a:cs typeface="Arial"/>
              <a:sym typeface="Arial"/>
            </a:endParaRPr>
          </a:p>
          <a:p>
            <a:pPr indent="0" lvl="0" marL="0" marR="0" rtl="0" algn="l">
              <a:lnSpc>
                <a:spcPct val="100000"/>
              </a:lnSpc>
              <a:spcBef>
                <a:spcPts val="50"/>
              </a:spcBef>
              <a:spcAft>
                <a:spcPts val="0"/>
              </a:spcAft>
              <a:buNone/>
            </a:pPr>
            <a:r>
              <a:t/>
            </a:r>
            <a:endParaRPr sz="31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lang="en-US" sz="1600">
                <a:solidFill>
                  <a:schemeClr val="dk1"/>
                </a:solidFill>
                <a:latin typeface="Arial"/>
                <a:ea typeface="Arial"/>
                <a:cs typeface="Arial"/>
                <a:sym typeface="Arial"/>
              </a:rPr>
              <a:t>Damage potential: </a:t>
            </a:r>
            <a:r>
              <a:rPr lang="en-US" sz="1600">
                <a:solidFill>
                  <a:schemeClr val="dk1"/>
                </a:solidFill>
                <a:latin typeface="Arial"/>
                <a:ea typeface="Arial"/>
                <a:cs typeface="Arial"/>
                <a:sym typeface="Arial"/>
              </a:rPr>
              <a:t>Threat to reputation :8</a:t>
            </a:r>
            <a:endParaRPr sz="1600">
              <a:solidFill>
                <a:schemeClr val="dk1"/>
              </a:solidFill>
              <a:latin typeface="Arial"/>
              <a:ea typeface="Arial"/>
              <a:cs typeface="Arial"/>
              <a:sym typeface="Arial"/>
            </a:endParaRPr>
          </a:p>
          <a:p>
            <a:pPr indent="0" lvl="0" marL="12700" marR="0" rtl="0" algn="l">
              <a:lnSpc>
                <a:spcPct val="100000"/>
              </a:lnSpc>
              <a:spcBef>
                <a:spcPts val="600"/>
              </a:spcBef>
              <a:spcAft>
                <a:spcPts val="0"/>
              </a:spcAft>
              <a:buNone/>
            </a:pPr>
            <a:r>
              <a:rPr b="1" lang="en-US" sz="1600">
                <a:solidFill>
                  <a:schemeClr val="dk1"/>
                </a:solidFill>
                <a:latin typeface="Arial"/>
                <a:ea typeface="Arial"/>
                <a:cs typeface="Arial"/>
                <a:sym typeface="Arial"/>
              </a:rPr>
              <a:t>Reproducibility: </a:t>
            </a:r>
            <a:r>
              <a:rPr lang="en-US" sz="1600">
                <a:solidFill>
                  <a:schemeClr val="dk1"/>
                </a:solidFill>
                <a:latin typeface="Arial"/>
                <a:ea typeface="Arial"/>
                <a:cs typeface="Arial"/>
                <a:sym typeface="Arial"/>
              </a:rPr>
              <a:t>Fully reproducible:10</a:t>
            </a:r>
            <a:endParaRPr sz="1600">
              <a:solidFill>
                <a:schemeClr val="dk1"/>
              </a:solidFill>
              <a:latin typeface="Arial"/>
              <a:ea typeface="Arial"/>
              <a:cs typeface="Arial"/>
              <a:sym typeface="Arial"/>
            </a:endParaRPr>
          </a:p>
          <a:p>
            <a:pPr indent="0" lvl="0" marL="12700" marR="0" rtl="0" algn="l">
              <a:lnSpc>
                <a:spcPct val="100000"/>
              </a:lnSpc>
              <a:spcBef>
                <a:spcPts val="600"/>
              </a:spcBef>
              <a:spcAft>
                <a:spcPts val="0"/>
              </a:spcAft>
              <a:buNone/>
            </a:pPr>
            <a:r>
              <a:rPr b="1" lang="en-US" sz="1600">
                <a:solidFill>
                  <a:schemeClr val="dk1"/>
                </a:solidFill>
                <a:latin typeface="Arial"/>
                <a:ea typeface="Arial"/>
                <a:cs typeface="Arial"/>
                <a:sym typeface="Arial"/>
              </a:rPr>
              <a:t>Exploitability: </a:t>
            </a:r>
            <a:r>
              <a:rPr lang="en-US" sz="1600">
                <a:solidFill>
                  <a:schemeClr val="dk1"/>
                </a:solidFill>
                <a:latin typeface="Arial"/>
                <a:ea typeface="Arial"/>
                <a:cs typeface="Arial"/>
                <a:sym typeface="Arial"/>
              </a:rPr>
              <a:t>Require to be on the same subnet or have compromised a router:7</a:t>
            </a:r>
            <a:endParaRPr sz="1600">
              <a:solidFill>
                <a:schemeClr val="dk1"/>
              </a:solidFill>
              <a:latin typeface="Arial"/>
              <a:ea typeface="Arial"/>
              <a:cs typeface="Arial"/>
              <a:sym typeface="Arial"/>
            </a:endParaRPr>
          </a:p>
          <a:p>
            <a:pPr indent="0" lvl="0" marL="12700" marR="0" rtl="0" algn="l">
              <a:lnSpc>
                <a:spcPct val="100000"/>
              </a:lnSpc>
              <a:spcBef>
                <a:spcPts val="600"/>
              </a:spcBef>
              <a:spcAft>
                <a:spcPts val="0"/>
              </a:spcAft>
              <a:buNone/>
            </a:pPr>
            <a:r>
              <a:rPr b="1" lang="en-US" sz="1600">
                <a:solidFill>
                  <a:schemeClr val="dk1"/>
                </a:solidFill>
                <a:latin typeface="Arial"/>
                <a:ea typeface="Arial"/>
                <a:cs typeface="Arial"/>
                <a:sym typeface="Arial"/>
              </a:rPr>
              <a:t>Affected users: </a:t>
            </a:r>
            <a:r>
              <a:rPr lang="en-US" sz="1600">
                <a:solidFill>
                  <a:schemeClr val="dk1"/>
                </a:solidFill>
                <a:latin typeface="Arial"/>
                <a:ea typeface="Arial"/>
                <a:cs typeface="Arial"/>
                <a:sym typeface="Arial"/>
              </a:rPr>
              <a:t>Affects all users:10</a:t>
            </a:r>
            <a:endParaRPr sz="1600">
              <a:solidFill>
                <a:schemeClr val="dk1"/>
              </a:solidFill>
              <a:latin typeface="Arial"/>
              <a:ea typeface="Arial"/>
              <a:cs typeface="Arial"/>
              <a:sym typeface="Arial"/>
            </a:endParaRPr>
          </a:p>
          <a:p>
            <a:pPr indent="0" lvl="0" marL="12700" marR="0" rtl="0" algn="l">
              <a:lnSpc>
                <a:spcPct val="100000"/>
              </a:lnSpc>
              <a:spcBef>
                <a:spcPts val="600"/>
              </a:spcBef>
              <a:spcAft>
                <a:spcPts val="0"/>
              </a:spcAft>
              <a:buNone/>
            </a:pPr>
            <a:r>
              <a:rPr b="1" lang="en-US" sz="1600">
                <a:solidFill>
                  <a:schemeClr val="dk1"/>
                </a:solidFill>
                <a:latin typeface="Arial"/>
                <a:ea typeface="Arial"/>
                <a:cs typeface="Arial"/>
                <a:sym typeface="Arial"/>
              </a:rPr>
              <a:t>Discoverability: </a:t>
            </a:r>
            <a:r>
              <a:rPr lang="en-US" sz="1600">
                <a:solidFill>
                  <a:schemeClr val="dk1"/>
                </a:solidFill>
                <a:latin typeface="Arial"/>
                <a:ea typeface="Arial"/>
                <a:cs typeface="Arial"/>
                <a:sym typeface="Arial"/>
              </a:rPr>
              <a:t>Can be found out easily:10</a:t>
            </a:r>
            <a:endParaRPr sz="16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12700" marR="0" rtl="0" algn="l">
              <a:lnSpc>
                <a:spcPct val="100000"/>
              </a:lnSpc>
              <a:spcBef>
                <a:spcPts val="1515"/>
              </a:spcBef>
              <a:spcAft>
                <a:spcPts val="0"/>
              </a:spcAft>
              <a:buNone/>
            </a:pPr>
            <a:r>
              <a:rPr lang="en-US" sz="2000">
                <a:solidFill>
                  <a:schemeClr val="dk1"/>
                </a:solidFill>
                <a:latin typeface="Arial"/>
                <a:ea typeface="Arial"/>
                <a:cs typeface="Arial"/>
                <a:sym typeface="Arial"/>
              </a:rPr>
              <a:t>Overall DREAD score: (8+10+7+10+10) / 5 = </a:t>
            </a:r>
            <a:r>
              <a:rPr b="1" lang="en-US" sz="2000">
                <a:solidFill>
                  <a:schemeClr val="dk1"/>
                </a:solidFill>
                <a:latin typeface="Arial"/>
                <a:ea typeface="Arial"/>
                <a:cs typeface="Arial"/>
                <a:sym typeface="Arial"/>
              </a:rPr>
              <a:t>9</a:t>
            </a:r>
            <a:endParaRPr sz="20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type="title"/>
          </p:nvPr>
        </p:nvSpPr>
        <p:spPr>
          <a:xfrm>
            <a:off x="535940" y="398475"/>
            <a:ext cx="3431540" cy="5746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lt1"/>
              </a:buClr>
              <a:buSzPts val="3600"/>
              <a:buFont typeface="Arial"/>
              <a:buNone/>
            </a:pPr>
            <a:r>
              <a:rPr lang="en-US" sz="3600"/>
              <a:t>Threat Analysis</a:t>
            </a:r>
            <a:endParaRPr sz="3600"/>
          </a:p>
        </p:txBody>
      </p:sp>
      <p:sp>
        <p:nvSpPr>
          <p:cNvPr id="357" name="Google Shape;357;p25"/>
          <p:cNvSpPr/>
          <p:nvPr/>
        </p:nvSpPr>
        <p:spPr>
          <a:xfrm>
            <a:off x="1510997" y="1374358"/>
            <a:ext cx="5763693" cy="15776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6"/>
          <p:cNvSpPr txBox="1"/>
          <p:nvPr>
            <p:ph type="title"/>
          </p:nvPr>
        </p:nvSpPr>
        <p:spPr>
          <a:xfrm>
            <a:off x="535940" y="398475"/>
            <a:ext cx="5182235" cy="5746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3600"/>
              <a:buFont typeface="Arial"/>
              <a:buNone/>
            </a:pPr>
            <a:r>
              <a:rPr lang="en-US" sz="3600"/>
              <a:t>Security Controls (ASF)</a:t>
            </a:r>
            <a:endParaRPr sz="3600"/>
          </a:p>
        </p:txBody>
      </p:sp>
      <p:sp>
        <p:nvSpPr>
          <p:cNvPr id="363" name="Google Shape;363;p26"/>
          <p:cNvSpPr txBox="1"/>
          <p:nvPr/>
        </p:nvSpPr>
        <p:spPr>
          <a:xfrm>
            <a:off x="662431" y="1351025"/>
            <a:ext cx="3573779" cy="3362960"/>
          </a:xfrm>
          <a:prstGeom prst="rect">
            <a:avLst/>
          </a:prstGeom>
          <a:noFill/>
          <a:ln>
            <a:noFill/>
          </a:ln>
        </p:spPr>
        <p:txBody>
          <a:bodyPr anchorCtr="0" anchor="t" bIns="0" lIns="0" spcFirstLastPara="1" rIns="0" wrap="square" tIns="12050">
            <a:spAutoFit/>
          </a:bodyPr>
          <a:lstStyle/>
          <a:p>
            <a:pPr indent="-330835" lvl="0" marL="343535" marR="0" rtl="0" algn="l">
              <a:lnSpc>
                <a:spcPct val="100000"/>
              </a:lnSpc>
              <a:spcBef>
                <a:spcPts val="0"/>
              </a:spcBef>
              <a:spcAft>
                <a:spcPts val="0"/>
              </a:spcAft>
              <a:buClr>
                <a:schemeClr val="dk1"/>
              </a:buClr>
              <a:buSzPts val="1600"/>
              <a:buFont typeface="Arimo"/>
              <a:buChar char="➢"/>
            </a:pPr>
            <a:r>
              <a:rPr lang="en-US" sz="1600">
                <a:solidFill>
                  <a:schemeClr val="dk1"/>
                </a:solidFill>
                <a:latin typeface="Arial"/>
                <a:ea typeface="Arial"/>
                <a:cs typeface="Arial"/>
                <a:sym typeface="Arial"/>
              </a:rPr>
              <a:t>Authentication</a:t>
            </a:r>
            <a:endParaRPr sz="1600">
              <a:solidFill>
                <a:schemeClr val="dk1"/>
              </a:solidFill>
              <a:latin typeface="Arial"/>
              <a:ea typeface="Arial"/>
              <a:cs typeface="Arial"/>
              <a:sym typeface="Arial"/>
            </a:endParaRPr>
          </a:p>
          <a:p>
            <a:pPr indent="-330835" lvl="0" marL="343535" marR="0" rtl="0" algn="l">
              <a:lnSpc>
                <a:spcPct val="100000"/>
              </a:lnSpc>
              <a:spcBef>
                <a:spcPts val="1560"/>
              </a:spcBef>
              <a:spcAft>
                <a:spcPts val="0"/>
              </a:spcAft>
              <a:buClr>
                <a:schemeClr val="dk1"/>
              </a:buClr>
              <a:buSzPts val="1600"/>
              <a:buFont typeface="Arimo"/>
              <a:buChar char="➢"/>
            </a:pPr>
            <a:r>
              <a:rPr lang="en-US" sz="1600">
                <a:solidFill>
                  <a:schemeClr val="dk1"/>
                </a:solidFill>
                <a:latin typeface="Arial"/>
                <a:ea typeface="Arial"/>
                <a:cs typeface="Arial"/>
                <a:sym typeface="Arial"/>
              </a:rPr>
              <a:t>Authorization</a:t>
            </a:r>
            <a:endParaRPr sz="1600">
              <a:solidFill>
                <a:schemeClr val="dk1"/>
              </a:solidFill>
              <a:latin typeface="Arial"/>
              <a:ea typeface="Arial"/>
              <a:cs typeface="Arial"/>
              <a:sym typeface="Arial"/>
            </a:endParaRPr>
          </a:p>
          <a:p>
            <a:pPr indent="-330835" lvl="0" marL="343535" marR="0" rtl="0" algn="l">
              <a:lnSpc>
                <a:spcPct val="100000"/>
              </a:lnSpc>
              <a:spcBef>
                <a:spcPts val="1560"/>
              </a:spcBef>
              <a:spcAft>
                <a:spcPts val="0"/>
              </a:spcAft>
              <a:buClr>
                <a:schemeClr val="dk1"/>
              </a:buClr>
              <a:buSzPts val="1600"/>
              <a:buFont typeface="Arimo"/>
              <a:buChar char="➢"/>
            </a:pPr>
            <a:r>
              <a:rPr lang="en-US" sz="1600">
                <a:solidFill>
                  <a:schemeClr val="dk1"/>
                </a:solidFill>
                <a:latin typeface="Arial"/>
                <a:ea typeface="Arial"/>
                <a:cs typeface="Arial"/>
                <a:sym typeface="Arial"/>
              </a:rPr>
              <a:t>Cookie Management</a:t>
            </a:r>
            <a:endParaRPr sz="1600">
              <a:solidFill>
                <a:schemeClr val="dk1"/>
              </a:solidFill>
              <a:latin typeface="Arial"/>
              <a:ea typeface="Arial"/>
              <a:cs typeface="Arial"/>
              <a:sym typeface="Arial"/>
            </a:endParaRPr>
          </a:p>
          <a:p>
            <a:pPr indent="-330835" lvl="0" marL="343535" marR="0" rtl="0" algn="l">
              <a:lnSpc>
                <a:spcPct val="100000"/>
              </a:lnSpc>
              <a:spcBef>
                <a:spcPts val="1560"/>
              </a:spcBef>
              <a:spcAft>
                <a:spcPts val="0"/>
              </a:spcAft>
              <a:buClr>
                <a:schemeClr val="dk1"/>
              </a:buClr>
              <a:buSzPts val="1600"/>
              <a:buFont typeface="Arimo"/>
              <a:buChar char="➢"/>
            </a:pPr>
            <a:r>
              <a:rPr lang="en-US" sz="1600">
                <a:solidFill>
                  <a:schemeClr val="dk1"/>
                </a:solidFill>
                <a:latin typeface="Arial"/>
                <a:ea typeface="Arial"/>
                <a:cs typeface="Arial"/>
                <a:sym typeface="Arial"/>
              </a:rPr>
              <a:t>Data/Input Validation</a:t>
            </a:r>
            <a:endParaRPr sz="1600">
              <a:solidFill>
                <a:schemeClr val="dk1"/>
              </a:solidFill>
              <a:latin typeface="Arial"/>
              <a:ea typeface="Arial"/>
              <a:cs typeface="Arial"/>
              <a:sym typeface="Arial"/>
            </a:endParaRPr>
          </a:p>
          <a:p>
            <a:pPr indent="-330835" lvl="0" marL="343535" marR="0" rtl="0" algn="l">
              <a:lnSpc>
                <a:spcPct val="100000"/>
              </a:lnSpc>
              <a:spcBef>
                <a:spcPts val="1560"/>
              </a:spcBef>
              <a:spcAft>
                <a:spcPts val="0"/>
              </a:spcAft>
              <a:buClr>
                <a:schemeClr val="dk1"/>
              </a:buClr>
              <a:buSzPts val="1600"/>
              <a:buFont typeface="Arimo"/>
              <a:buChar char="➢"/>
            </a:pPr>
            <a:r>
              <a:rPr lang="en-US" sz="1600">
                <a:solidFill>
                  <a:schemeClr val="dk1"/>
                </a:solidFill>
                <a:latin typeface="Arial"/>
                <a:ea typeface="Arial"/>
                <a:cs typeface="Arial"/>
                <a:sym typeface="Arial"/>
              </a:rPr>
              <a:t>Error Handling/Information Leakage</a:t>
            </a:r>
            <a:endParaRPr sz="1600">
              <a:solidFill>
                <a:schemeClr val="dk1"/>
              </a:solidFill>
              <a:latin typeface="Arial"/>
              <a:ea typeface="Arial"/>
              <a:cs typeface="Arial"/>
              <a:sym typeface="Arial"/>
            </a:endParaRPr>
          </a:p>
          <a:p>
            <a:pPr indent="-330835" lvl="0" marL="343535" marR="0" rtl="0" algn="l">
              <a:lnSpc>
                <a:spcPct val="100000"/>
              </a:lnSpc>
              <a:spcBef>
                <a:spcPts val="1565"/>
              </a:spcBef>
              <a:spcAft>
                <a:spcPts val="0"/>
              </a:spcAft>
              <a:buClr>
                <a:schemeClr val="dk1"/>
              </a:buClr>
              <a:buSzPts val="1600"/>
              <a:buFont typeface="Arimo"/>
              <a:buChar char="➢"/>
            </a:pPr>
            <a:r>
              <a:rPr lang="en-US" sz="1600">
                <a:solidFill>
                  <a:schemeClr val="dk1"/>
                </a:solidFill>
                <a:latin typeface="Arial"/>
                <a:ea typeface="Arial"/>
                <a:cs typeface="Arial"/>
                <a:sym typeface="Arial"/>
              </a:rPr>
              <a:t>Logging/Auditing</a:t>
            </a:r>
            <a:endParaRPr sz="1600">
              <a:solidFill>
                <a:schemeClr val="dk1"/>
              </a:solidFill>
              <a:latin typeface="Arial"/>
              <a:ea typeface="Arial"/>
              <a:cs typeface="Arial"/>
              <a:sym typeface="Arial"/>
            </a:endParaRPr>
          </a:p>
          <a:p>
            <a:pPr indent="-330835" lvl="0" marL="343535" marR="0" rtl="0" algn="l">
              <a:lnSpc>
                <a:spcPct val="100000"/>
              </a:lnSpc>
              <a:spcBef>
                <a:spcPts val="1560"/>
              </a:spcBef>
              <a:spcAft>
                <a:spcPts val="0"/>
              </a:spcAft>
              <a:buClr>
                <a:schemeClr val="dk1"/>
              </a:buClr>
              <a:buSzPts val="1600"/>
              <a:buFont typeface="Arimo"/>
              <a:buChar char="➢"/>
            </a:pPr>
            <a:r>
              <a:rPr lang="en-US" sz="1600">
                <a:solidFill>
                  <a:schemeClr val="dk1"/>
                </a:solidFill>
                <a:latin typeface="Arial"/>
                <a:ea typeface="Arial"/>
                <a:cs typeface="Arial"/>
                <a:sym typeface="Arial"/>
              </a:rPr>
              <a:t>Cryptography</a:t>
            </a:r>
            <a:endParaRPr sz="1600">
              <a:solidFill>
                <a:schemeClr val="dk1"/>
              </a:solidFill>
              <a:latin typeface="Arial"/>
              <a:ea typeface="Arial"/>
              <a:cs typeface="Arial"/>
              <a:sym typeface="Arial"/>
            </a:endParaRPr>
          </a:p>
          <a:p>
            <a:pPr indent="-330835" lvl="0" marL="343535" marR="0" rtl="0" algn="l">
              <a:lnSpc>
                <a:spcPct val="100000"/>
              </a:lnSpc>
              <a:spcBef>
                <a:spcPts val="1560"/>
              </a:spcBef>
              <a:spcAft>
                <a:spcPts val="0"/>
              </a:spcAft>
              <a:buClr>
                <a:schemeClr val="dk1"/>
              </a:buClr>
              <a:buSzPts val="1600"/>
              <a:buFont typeface="Arimo"/>
              <a:buChar char="➢"/>
            </a:pPr>
            <a:r>
              <a:rPr lang="en-US" sz="1600">
                <a:solidFill>
                  <a:schemeClr val="dk1"/>
                </a:solidFill>
                <a:latin typeface="Arial"/>
                <a:ea typeface="Arial"/>
                <a:cs typeface="Arial"/>
                <a:sym typeface="Arial"/>
              </a:rPr>
              <a:t>Session Management</a:t>
            </a:r>
            <a:endParaRPr sz="16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7"/>
          <p:cNvSpPr txBox="1"/>
          <p:nvPr>
            <p:ph type="title"/>
          </p:nvPr>
        </p:nvSpPr>
        <p:spPr>
          <a:xfrm>
            <a:off x="535940" y="398475"/>
            <a:ext cx="2513330" cy="5746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3600"/>
              <a:buFont typeface="Arial"/>
              <a:buNone/>
            </a:pPr>
            <a:r>
              <a:rPr lang="en-US" sz="3600"/>
              <a:t>Conclusion</a:t>
            </a:r>
            <a:endParaRPr sz="3600"/>
          </a:p>
        </p:txBody>
      </p:sp>
      <p:sp>
        <p:nvSpPr>
          <p:cNvPr id="369" name="Google Shape;369;p27"/>
          <p:cNvSpPr txBox="1"/>
          <p:nvPr/>
        </p:nvSpPr>
        <p:spPr>
          <a:xfrm>
            <a:off x="726440" y="1271778"/>
            <a:ext cx="7675245" cy="3256915"/>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Implement Threat Modeling in SDLC</a:t>
            </a:r>
            <a:endParaRPr sz="2400">
              <a:solidFill>
                <a:schemeClr val="dk1"/>
              </a:solidFill>
              <a:latin typeface="Arial"/>
              <a:ea typeface="Arial"/>
              <a:cs typeface="Arial"/>
              <a:sym typeface="Arial"/>
            </a:endParaRPr>
          </a:p>
          <a:p>
            <a:pPr indent="0" lvl="0" marL="0" marR="0" rtl="0" algn="l">
              <a:lnSpc>
                <a:spcPct val="100000"/>
              </a:lnSpc>
              <a:spcBef>
                <a:spcPts val="55"/>
              </a:spcBef>
              <a:spcAft>
                <a:spcPts val="0"/>
              </a:spcAft>
              <a:buClr>
                <a:schemeClr val="dk1"/>
              </a:buClr>
              <a:buSzPts val="3500"/>
              <a:buFont typeface="Noto Sans Symbols"/>
              <a:buNone/>
            </a:pPr>
            <a:r>
              <a:t/>
            </a:r>
            <a:endParaRPr sz="3500">
              <a:solidFill>
                <a:schemeClr val="dk1"/>
              </a:solidFill>
              <a:latin typeface="Times New Roman"/>
              <a:ea typeface="Times New Roman"/>
              <a:cs typeface="Times New Roman"/>
              <a:sym typeface="Times New Roman"/>
            </a:endParaRPr>
          </a:p>
          <a:p>
            <a:pPr indent="-342900" lvl="0" marL="355600" marR="621030" rtl="0" algn="l">
              <a:lnSpc>
                <a:spcPct val="10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Threat Modeling cuts down the cost of application  development as it identifies the issues during the  design phase.</a:t>
            </a:r>
            <a:endParaRPr sz="24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50"/>
              <a:buFont typeface="Noto Sans Symbols"/>
              <a:buNone/>
            </a:pPr>
            <a:r>
              <a:t/>
            </a:r>
            <a:endParaRPr sz="3550">
              <a:solidFill>
                <a:schemeClr val="dk1"/>
              </a:solidFill>
              <a:latin typeface="Times New Roman"/>
              <a:ea typeface="Times New Roman"/>
              <a:cs typeface="Times New Roman"/>
              <a:sym typeface="Times New Roman"/>
            </a:endParaRPr>
          </a:p>
          <a:p>
            <a:pPr indent="-342900" lvl="0" marL="355600" marR="5080" rtl="0" algn="l">
              <a:lnSpc>
                <a:spcPct val="10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Makes the analysis simple because you can reuse the  DFD’s for future analysis.</a:t>
            </a:r>
            <a:endParaRPr sz="240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8"/>
          <p:cNvSpPr txBox="1"/>
          <p:nvPr>
            <p:ph idx="12" type="sldNum"/>
          </p:nvPr>
        </p:nvSpPr>
        <p:spPr>
          <a:xfrm>
            <a:off x="6902450" y="4759435"/>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5" name="Google Shape;375;p28"/>
          <p:cNvSpPr txBox="1"/>
          <p:nvPr>
            <p:ph idx="1" type="body"/>
          </p:nvPr>
        </p:nvSpPr>
        <p:spPr>
          <a:xfrm>
            <a:off x="595372" y="582778"/>
            <a:ext cx="7861300" cy="49318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2800"/>
              <a:buNone/>
            </a:pPr>
            <a:r>
              <a:rPr lang="en-US"/>
              <a:t>Threat Modeling  </a:t>
            </a:r>
            <a:endParaRPr/>
          </a:p>
        </p:txBody>
      </p:sp>
      <p:sp>
        <p:nvSpPr>
          <p:cNvPr id="376" name="Google Shape;376;p28"/>
          <p:cNvSpPr txBox="1"/>
          <p:nvPr>
            <p:ph idx="2" type="body"/>
          </p:nvPr>
        </p:nvSpPr>
        <p:spPr>
          <a:xfrm>
            <a:off x="595372" y="1253359"/>
            <a:ext cx="7861300" cy="3274191"/>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lt1"/>
              </a:buClr>
              <a:buSzPts val="2000"/>
              <a:buFont typeface="Arial"/>
              <a:buChar char="•"/>
            </a:pPr>
            <a:r>
              <a:t/>
            </a:r>
            <a:endParaRPr/>
          </a:p>
          <a:p>
            <a:pPr indent="0" lvl="0" marL="127000" rtl="0" algn="l">
              <a:lnSpc>
                <a:spcPct val="150000"/>
              </a:lnSpc>
              <a:spcBef>
                <a:spcPts val="750"/>
              </a:spcBef>
              <a:spcAft>
                <a:spcPts val="0"/>
              </a:spcAft>
              <a:buClr>
                <a:schemeClr val="lt1"/>
              </a:buClr>
              <a:buSzPts val="2000"/>
              <a:buFont typeface="Arial"/>
              <a:buNone/>
            </a:pPr>
            <a:r>
              <a:rPr lang="en-US" u="sng">
                <a:solidFill>
                  <a:schemeClr val="hlink"/>
                </a:solidFill>
                <a:hlinkClick r:id="rId3"/>
              </a:rPr>
              <a:t>https://www.youtube.com/watch?v=GuhIefIGeuA</a:t>
            </a:r>
            <a:endParaRPr/>
          </a:p>
          <a:p>
            <a:pPr indent="0" lvl="0" marL="127000" rtl="0" algn="l">
              <a:lnSpc>
                <a:spcPct val="150000"/>
              </a:lnSpc>
              <a:spcBef>
                <a:spcPts val="750"/>
              </a:spcBef>
              <a:spcAft>
                <a:spcPts val="0"/>
              </a:spcAft>
              <a:buClr>
                <a:schemeClr val="lt1"/>
              </a:buClr>
              <a:buSzPts val="2000"/>
              <a:buFont typeface="Arial"/>
              <a:buNone/>
            </a:pPr>
            <a:r>
              <a:t/>
            </a:r>
            <a:endParaRPr/>
          </a:p>
          <a:p>
            <a:pPr indent="-215900" lvl="0" marL="342900" rtl="0" algn="l">
              <a:lnSpc>
                <a:spcPct val="150000"/>
              </a:lnSpc>
              <a:spcBef>
                <a:spcPts val="750"/>
              </a:spcBef>
              <a:spcAft>
                <a:spcPts val="0"/>
              </a:spcAft>
              <a:buClr>
                <a:schemeClr val="lt1"/>
              </a:buClr>
              <a:buSzPts val="2000"/>
              <a:buFont typeface="Arial"/>
              <a:buNone/>
            </a:pPr>
            <a:r>
              <a:t/>
            </a:r>
            <a:endParaRPr/>
          </a:p>
          <a:p>
            <a:pPr indent="-215900" lvl="1" marL="800100" rtl="0" algn="l">
              <a:lnSpc>
                <a:spcPct val="150000"/>
              </a:lnSpc>
              <a:spcBef>
                <a:spcPts val="375"/>
              </a:spcBef>
              <a:spcAft>
                <a:spcPts val="0"/>
              </a:spcAft>
              <a:buClr>
                <a:schemeClr val="lt1"/>
              </a:buClr>
              <a:buSzPts val="2000"/>
              <a:buFont typeface="Arial"/>
              <a:buNone/>
            </a:pPr>
            <a:r>
              <a:t/>
            </a:r>
            <a:endParaRPr/>
          </a:p>
          <a:p>
            <a:pPr indent="0" lvl="1" marL="457200" rtl="0" algn="l">
              <a:lnSpc>
                <a:spcPct val="150000"/>
              </a:lnSpc>
              <a:spcBef>
                <a:spcPts val="375"/>
              </a:spcBef>
              <a:spcAft>
                <a:spcPts val="0"/>
              </a:spcAft>
              <a:buClr>
                <a:schemeClr val="lt1"/>
              </a:buClr>
              <a:buSzPts val="2000"/>
              <a:buNone/>
            </a:pPr>
            <a:r>
              <a:rPr lang="en-US"/>
              <a:t> </a:t>
            </a:r>
            <a:endParaRPr/>
          </a:p>
        </p:txBody>
      </p:sp>
      <p:sp>
        <p:nvSpPr>
          <p:cNvPr id="377" name="Google Shape;377;p28"/>
          <p:cNvSpPr txBox="1"/>
          <p:nvPr>
            <p:ph idx="3" type="body"/>
          </p:nvPr>
        </p:nvSpPr>
        <p:spPr>
          <a:xfrm>
            <a:off x="595372" y="157736"/>
            <a:ext cx="7046913" cy="18315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1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4"/>
          <p:cNvSpPr txBox="1"/>
          <p:nvPr>
            <p:ph type="title"/>
          </p:nvPr>
        </p:nvSpPr>
        <p:spPr>
          <a:xfrm>
            <a:off x="535940" y="398475"/>
            <a:ext cx="5197348" cy="56682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3600"/>
              <a:buFont typeface="Arial"/>
              <a:buNone/>
            </a:pPr>
            <a:r>
              <a:rPr lang="en-US" sz="3600"/>
              <a:t>What is Threat Modeling</a:t>
            </a:r>
            <a:endParaRPr sz="3600"/>
          </a:p>
        </p:txBody>
      </p:sp>
      <p:sp>
        <p:nvSpPr>
          <p:cNvPr id="139" name="Google Shape;139;p4"/>
          <p:cNvSpPr txBox="1"/>
          <p:nvPr/>
        </p:nvSpPr>
        <p:spPr>
          <a:xfrm>
            <a:off x="612140" y="1367789"/>
            <a:ext cx="7964170" cy="3379470"/>
          </a:xfrm>
          <a:prstGeom prst="rect">
            <a:avLst/>
          </a:prstGeom>
          <a:noFill/>
          <a:ln>
            <a:noFill/>
          </a:ln>
        </p:spPr>
        <p:txBody>
          <a:bodyPr anchorCtr="0" anchor="t" bIns="0" lIns="0" spcFirstLastPara="1" rIns="0" wrap="square" tIns="13325">
            <a:spAutoFit/>
          </a:bodyPr>
          <a:lstStyle/>
          <a:p>
            <a:pPr indent="-381000" lvl="0" marL="3937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Analyzing the security application</a:t>
            </a:r>
            <a:endParaRPr/>
          </a:p>
          <a:p>
            <a:pPr indent="-381000" lvl="0" marL="393700" marR="0" rtl="0" algn="l">
              <a:lnSpc>
                <a:spcPct val="100000"/>
              </a:lnSpc>
              <a:spcBef>
                <a:spcPts val="18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Allows to understand the entry points to the application and their</a:t>
            </a:r>
            <a:endParaRPr/>
          </a:p>
          <a:p>
            <a:pPr indent="0" lvl="0" marL="393700" marR="0" rtl="0" algn="l">
              <a:lnSpc>
                <a:spcPct val="100000"/>
              </a:lnSpc>
              <a:spcBef>
                <a:spcPts val="1200"/>
              </a:spcBef>
              <a:spcAft>
                <a:spcPts val="0"/>
              </a:spcAft>
              <a:buNone/>
            </a:pPr>
            <a:r>
              <a:rPr b="0" i="0" lang="en-US" sz="2000" u="none" cap="none" strike="noStrike">
                <a:solidFill>
                  <a:schemeClr val="dk1"/>
                </a:solidFill>
                <a:latin typeface="Arial"/>
                <a:ea typeface="Arial"/>
                <a:cs typeface="Arial"/>
                <a:sym typeface="Arial"/>
              </a:rPr>
              <a:t>associated threats</a:t>
            </a:r>
            <a:endParaRPr/>
          </a:p>
          <a:p>
            <a:pPr indent="-381000" lvl="0" marL="393700" marR="0" rtl="0" algn="l">
              <a:lnSpc>
                <a:spcPct val="100000"/>
              </a:lnSpc>
              <a:spcBef>
                <a:spcPts val="18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Not an approach to review code</a:t>
            </a:r>
            <a:endParaRPr/>
          </a:p>
          <a:p>
            <a:pPr indent="-381000" lvl="0" marL="393700" marR="0" rtl="0" algn="l">
              <a:lnSpc>
                <a:spcPct val="100000"/>
              </a:lnSpc>
              <a:spcBef>
                <a:spcPts val="18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Threat Modeling will be done in the design phase of SDLC.</a:t>
            </a:r>
            <a:endParaRPr/>
          </a:p>
          <a:p>
            <a:pPr indent="-381000" lvl="0" marL="393700" marR="0" rtl="0" algn="l">
              <a:lnSpc>
                <a:spcPct val="100000"/>
              </a:lnSpc>
              <a:spcBef>
                <a:spcPts val="18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Threat modeling in SDLC </a:t>
            </a:r>
            <a:r>
              <a:rPr b="1" i="0" lang="en-US" sz="2000" u="none" cap="none" strike="noStrike">
                <a:solidFill>
                  <a:schemeClr val="dk1"/>
                </a:solidFill>
                <a:latin typeface="Arial"/>
                <a:ea typeface="Arial"/>
                <a:cs typeface="Arial"/>
                <a:sym typeface="Arial"/>
              </a:rPr>
              <a:t>will ensure the security builtin </a:t>
            </a:r>
            <a:r>
              <a:rPr b="0" i="0" lang="en-US" sz="2000" u="none" cap="none" strike="noStrike">
                <a:solidFill>
                  <a:schemeClr val="dk1"/>
                </a:solidFill>
                <a:latin typeface="Arial"/>
                <a:ea typeface="Arial"/>
                <a:cs typeface="Arial"/>
                <a:sym typeface="Arial"/>
              </a:rPr>
              <a:t>from the</a:t>
            </a:r>
            <a:endParaRPr/>
          </a:p>
          <a:p>
            <a:pPr indent="0" lvl="0" marL="393700" marR="0" rtl="0" algn="l">
              <a:lnSpc>
                <a:spcPct val="100000"/>
              </a:lnSpc>
              <a:spcBef>
                <a:spcPts val="1200"/>
              </a:spcBef>
              <a:spcAft>
                <a:spcPts val="0"/>
              </a:spcAft>
              <a:buNone/>
            </a:pPr>
            <a:r>
              <a:rPr b="1" i="0" lang="en-US" sz="2000" u="none" cap="none" strike="noStrike">
                <a:solidFill>
                  <a:schemeClr val="dk1"/>
                </a:solidFill>
                <a:latin typeface="Arial"/>
                <a:ea typeface="Arial"/>
                <a:cs typeface="Arial"/>
                <a:sym typeface="Arial"/>
              </a:rPr>
              <a:t>very beginning </a:t>
            </a:r>
            <a:r>
              <a:rPr b="0" i="0" lang="en-US" sz="2000" u="none" cap="none" strike="noStrike">
                <a:solidFill>
                  <a:schemeClr val="dk1"/>
                </a:solidFill>
                <a:latin typeface="Arial"/>
                <a:ea typeface="Arial"/>
                <a:cs typeface="Arial"/>
                <a:sym typeface="Arial"/>
              </a:rPr>
              <a:t>of the application </a:t>
            </a:r>
            <a:r>
              <a:rPr b="1" i="0" lang="en-US" sz="2000" u="none" cap="none" strike="noStrike">
                <a:solidFill>
                  <a:schemeClr val="dk1"/>
                </a:solidFill>
                <a:latin typeface="Arial"/>
                <a:ea typeface="Arial"/>
                <a:cs typeface="Arial"/>
                <a:sym typeface="Arial"/>
              </a:rPr>
              <a:t>development.</a:t>
            </a:r>
            <a:endParaRPr b="0" i="0" sz="20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5"/>
          <p:cNvSpPr txBox="1"/>
          <p:nvPr>
            <p:ph type="title"/>
          </p:nvPr>
        </p:nvSpPr>
        <p:spPr>
          <a:xfrm>
            <a:off x="535940" y="398475"/>
            <a:ext cx="6779895" cy="5746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3600"/>
              <a:buFont typeface="Arial"/>
              <a:buNone/>
            </a:pPr>
            <a:r>
              <a:rPr lang="en-US" sz="3600"/>
              <a:t>Approaches to threat modeling</a:t>
            </a:r>
            <a:endParaRPr sz="3600"/>
          </a:p>
        </p:txBody>
      </p:sp>
      <p:sp>
        <p:nvSpPr>
          <p:cNvPr id="145" name="Google Shape;145;p5"/>
          <p:cNvSpPr txBox="1"/>
          <p:nvPr/>
        </p:nvSpPr>
        <p:spPr>
          <a:xfrm>
            <a:off x="147732" y="1708661"/>
            <a:ext cx="7031990" cy="1726178"/>
          </a:xfrm>
          <a:prstGeom prst="rect">
            <a:avLst/>
          </a:prstGeom>
          <a:noFill/>
          <a:ln>
            <a:noFill/>
          </a:ln>
        </p:spPr>
        <p:txBody>
          <a:bodyPr anchorCtr="0" anchor="t" bIns="0" lIns="0" spcFirstLastPara="1" rIns="0" wrap="square" tIns="13325">
            <a:spAutoFit/>
          </a:bodyPr>
          <a:lstStyle/>
          <a:p>
            <a:pPr indent="-342900" lvl="0" marL="355600" marR="0" rtl="0" algn="l">
              <a:lnSpc>
                <a:spcPct val="100000"/>
              </a:lnSpc>
              <a:spcBef>
                <a:spcPts val="0"/>
              </a:spcBef>
              <a:spcAft>
                <a:spcPts val="0"/>
              </a:spcAft>
              <a:buClr>
                <a:schemeClr val="lt1"/>
              </a:buClr>
              <a:buSzPts val="2000"/>
              <a:buFont typeface="Arial"/>
              <a:buChar char="•"/>
            </a:pPr>
            <a:r>
              <a:rPr b="1" i="0" lang="en-US" sz="2000" u="none" cap="none" strike="noStrike">
                <a:solidFill>
                  <a:schemeClr val="lt1"/>
                </a:solidFill>
                <a:latin typeface="Arial"/>
                <a:ea typeface="Arial"/>
                <a:cs typeface="Arial"/>
                <a:sym typeface="Arial"/>
              </a:rPr>
              <a:t>Attacker-centric</a:t>
            </a:r>
            <a:endParaRPr b="0" i="0" sz="2000" u="none" cap="none" strike="noStrike">
              <a:solidFill>
                <a:schemeClr val="lt1"/>
              </a:solidFill>
              <a:latin typeface="Arial"/>
              <a:ea typeface="Arial"/>
              <a:cs typeface="Arial"/>
              <a:sym typeface="Arial"/>
            </a:endParaRPr>
          </a:p>
          <a:p>
            <a:pPr indent="-342900" lvl="0" marL="355600" marR="5080" rtl="0" algn="l">
              <a:lnSpc>
                <a:spcPct val="250000"/>
              </a:lnSpc>
              <a:spcBef>
                <a:spcPts val="0"/>
              </a:spcBef>
              <a:spcAft>
                <a:spcPts val="0"/>
              </a:spcAft>
              <a:buClr>
                <a:schemeClr val="lt1"/>
              </a:buClr>
              <a:buSzPts val="2000"/>
              <a:buFont typeface="Arial"/>
              <a:buChar char="•"/>
            </a:pPr>
            <a:r>
              <a:rPr b="1" i="0" lang="en-US" sz="2000" u="none" cap="none" strike="noStrike">
                <a:solidFill>
                  <a:schemeClr val="lt1"/>
                </a:solidFill>
                <a:latin typeface="Arial"/>
                <a:ea typeface="Arial"/>
                <a:cs typeface="Arial"/>
                <a:sym typeface="Arial"/>
              </a:rPr>
              <a:t>Software-centric</a:t>
            </a:r>
            <a:endParaRPr b="1" i="0" sz="2000" u="none" cap="none" strike="noStrike">
              <a:solidFill>
                <a:schemeClr val="lt1"/>
              </a:solidFill>
              <a:latin typeface="Arial"/>
              <a:ea typeface="Arial"/>
              <a:cs typeface="Arial"/>
              <a:sym typeface="Arial"/>
            </a:endParaRPr>
          </a:p>
          <a:p>
            <a:pPr indent="-342900" lvl="0" marL="355600" marR="5080" rtl="0" algn="l">
              <a:lnSpc>
                <a:spcPct val="250000"/>
              </a:lnSpc>
              <a:spcBef>
                <a:spcPts val="0"/>
              </a:spcBef>
              <a:spcAft>
                <a:spcPts val="0"/>
              </a:spcAft>
              <a:buClr>
                <a:schemeClr val="lt1"/>
              </a:buClr>
              <a:buSzPts val="2000"/>
              <a:buFont typeface="Arial"/>
              <a:buChar char="•"/>
            </a:pPr>
            <a:r>
              <a:rPr b="1" i="0" lang="en-US" sz="2000" u="none" cap="none" strike="noStrike">
                <a:solidFill>
                  <a:schemeClr val="lt1"/>
                </a:solidFill>
                <a:latin typeface="Arial"/>
                <a:ea typeface="Arial"/>
                <a:cs typeface="Arial"/>
                <a:sym typeface="Arial"/>
              </a:rPr>
              <a:t>Asset-centric</a:t>
            </a:r>
            <a:endParaRPr b="0" i="0" sz="20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txBox="1"/>
          <p:nvPr>
            <p:ph type="title"/>
          </p:nvPr>
        </p:nvSpPr>
        <p:spPr>
          <a:xfrm>
            <a:off x="1429941" y="167878"/>
            <a:ext cx="6172200" cy="70842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lang="en-US" sz="2400"/>
              <a:t>Types of Threats</a:t>
            </a:r>
            <a:endParaRPr/>
          </a:p>
        </p:txBody>
      </p:sp>
      <p:sp>
        <p:nvSpPr>
          <p:cNvPr id="151" name="Google Shape;151;p6"/>
          <p:cNvSpPr/>
          <p:nvPr/>
        </p:nvSpPr>
        <p:spPr>
          <a:xfrm>
            <a:off x="3829050" y="1085850"/>
            <a:ext cx="971550" cy="3600450"/>
          </a:xfrm>
          <a:prstGeom prst="rect">
            <a:avLst/>
          </a:prstGeom>
          <a:gradFill>
            <a:gsLst>
              <a:gs pos="0">
                <a:srgbClr val="1C97B0"/>
              </a:gs>
              <a:gs pos="100000">
                <a:schemeClr val="hlink"/>
              </a:gs>
            </a:gsLst>
            <a:lin ang="5400000" scaled="0"/>
          </a:gradFill>
          <a:ln>
            <a:noFill/>
          </a:ln>
          <a:effectLst>
            <a:outerShdw rotWithShape="0" algn="ctr" dir="2700000" dist="107763">
              <a:schemeClr val="lt2">
                <a:alpha val="49803"/>
              </a:scheme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900" u="none" cap="none" strike="noStrike">
              <a:solidFill>
                <a:schemeClr val="dk1"/>
              </a:solidFill>
              <a:latin typeface="Arial"/>
              <a:ea typeface="Arial"/>
              <a:cs typeface="Arial"/>
              <a:sym typeface="Arial"/>
            </a:endParaRPr>
          </a:p>
        </p:txBody>
      </p:sp>
      <p:sp>
        <p:nvSpPr>
          <p:cNvPr id="152" name="Google Shape;152;p6"/>
          <p:cNvSpPr/>
          <p:nvPr/>
        </p:nvSpPr>
        <p:spPr>
          <a:xfrm>
            <a:off x="5200650" y="1085850"/>
            <a:ext cx="971550" cy="3600450"/>
          </a:xfrm>
          <a:prstGeom prst="rect">
            <a:avLst/>
          </a:prstGeom>
          <a:gradFill>
            <a:gsLst>
              <a:gs pos="0">
                <a:srgbClr val="1C97B0"/>
              </a:gs>
              <a:gs pos="100000">
                <a:schemeClr val="hlink"/>
              </a:gs>
            </a:gsLst>
            <a:lin ang="5400000" scaled="0"/>
          </a:gradFill>
          <a:ln>
            <a:noFill/>
          </a:ln>
          <a:effectLst>
            <a:outerShdw rotWithShape="0" algn="ctr" dir="2700000" dist="107763">
              <a:schemeClr val="lt2">
                <a:alpha val="49803"/>
              </a:scheme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900" u="none" cap="none" strike="noStrike">
              <a:solidFill>
                <a:schemeClr val="dk1"/>
              </a:solidFill>
              <a:latin typeface="Arial"/>
              <a:ea typeface="Arial"/>
              <a:cs typeface="Arial"/>
              <a:sym typeface="Arial"/>
            </a:endParaRPr>
          </a:p>
        </p:txBody>
      </p:sp>
      <p:sp>
        <p:nvSpPr>
          <p:cNvPr id="153" name="Google Shape;153;p6"/>
          <p:cNvSpPr/>
          <p:nvPr/>
        </p:nvSpPr>
        <p:spPr>
          <a:xfrm>
            <a:off x="6572250" y="1085850"/>
            <a:ext cx="971550" cy="3600450"/>
          </a:xfrm>
          <a:prstGeom prst="rect">
            <a:avLst/>
          </a:prstGeom>
          <a:gradFill>
            <a:gsLst>
              <a:gs pos="0">
                <a:srgbClr val="1C97B0"/>
              </a:gs>
              <a:gs pos="100000">
                <a:schemeClr val="hlink"/>
              </a:gs>
            </a:gsLst>
            <a:lin ang="5400000" scaled="0"/>
          </a:gradFill>
          <a:ln>
            <a:noFill/>
          </a:ln>
          <a:effectLst>
            <a:outerShdw rotWithShape="0" algn="ctr" dir="2700000" dist="107763">
              <a:schemeClr val="lt2">
                <a:alpha val="49803"/>
              </a:scheme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900" u="none" cap="none" strike="noStrike">
              <a:solidFill>
                <a:schemeClr val="dk1"/>
              </a:solidFill>
              <a:latin typeface="Arial"/>
              <a:ea typeface="Arial"/>
              <a:cs typeface="Arial"/>
              <a:sym typeface="Arial"/>
            </a:endParaRPr>
          </a:p>
        </p:txBody>
      </p:sp>
      <p:sp>
        <p:nvSpPr>
          <p:cNvPr id="154" name="Google Shape;154;p6"/>
          <p:cNvSpPr/>
          <p:nvPr/>
        </p:nvSpPr>
        <p:spPr>
          <a:xfrm>
            <a:off x="1485900" y="1428750"/>
            <a:ext cx="2343150" cy="914400"/>
          </a:xfrm>
          <a:prstGeom prst="rightArrow">
            <a:avLst>
              <a:gd fmla="val 50000" name="adj1"/>
              <a:gd fmla="val 52519" name="adj2"/>
            </a:avLst>
          </a:prstGeom>
          <a:gradFill>
            <a:gsLst>
              <a:gs pos="0">
                <a:srgbClr val="001834"/>
              </a:gs>
              <a:gs pos="100000">
                <a:srgbClr val="00234B">
                  <a:alpha val="8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1800" u="none" cap="none" strike="noStrike">
                <a:solidFill>
                  <a:schemeClr val="lt2"/>
                </a:solidFill>
                <a:latin typeface="Libre Franklin Medium"/>
                <a:ea typeface="Libre Franklin Medium"/>
                <a:cs typeface="Libre Franklin Medium"/>
                <a:sym typeface="Libre Franklin Medium"/>
              </a:rPr>
              <a:t>Spoofed packets, etc.</a:t>
            </a:r>
            <a:endParaRPr/>
          </a:p>
        </p:txBody>
      </p:sp>
      <p:sp>
        <p:nvSpPr>
          <p:cNvPr id="155" name="Google Shape;155;p6"/>
          <p:cNvSpPr/>
          <p:nvPr/>
        </p:nvSpPr>
        <p:spPr>
          <a:xfrm>
            <a:off x="1485900" y="2343150"/>
            <a:ext cx="3714750" cy="1028700"/>
          </a:xfrm>
          <a:prstGeom prst="rightArrow">
            <a:avLst>
              <a:gd fmla="val 42861" name="adj1"/>
              <a:gd fmla="val 47112" name="adj2"/>
            </a:avLst>
          </a:prstGeom>
          <a:gradFill>
            <a:gsLst>
              <a:gs pos="0">
                <a:srgbClr val="001834"/>
              </a:gs>
              <a:gs pos="100000">
                <a:srgbClr val="00234B">
                  <a:alpha val="8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1800" u="none" cap="none" strike="noStrike">
                <a:solidFill>
                  <a:schemeClr val="lt2"/>
                </a:solidFill>
                <a:latin typeface="Libre Franklin Medium"/>
                <a:ea typeface="Libre Franklin Medium"/>
                <a:cs typeface="Libre Franklin Medium"/>
                <a:sym typeface="Libre Franklin Medium"/>
              </a:rPr>
              <a:t>Buffer overflows, illicit paths, etc</a:t>
            </a:r>
            <a:r>
              <a:rPr b="1" i="1" lang="en-US" sz="1800" u="none" cap="none" strike="noStrike">
                <a:solidFill>
                  <a:schemeClr val="lt1"/>
                </a:solidFill>
                <a:latin typeface="Libre Franklin Medium"/>
                <a:ea typeface="Libre Franklin Medium"/>
                <a:cs typeface="Libre Franklin Medium"/>
                <a:sym typeface="Libre Franklin Medium"/>
              </a:rPr>
              <a:t>.  </a:t>
            </a:r>
            <a:endParaRPr/>
          </a:p>
        </p:txBody>
      </p:sp>
      <p:sp>
        <p:nvSpPr>
          <p:cNvPr id="156" name="Google Shape;156;p6"/>
          <p:cNvSpPr/>
          <p:nvPr/>
        </p:nvSpPr>
        <p:spPr>
          <a:xfrm>
            <a:off x="1475185" y="3314700"/>
            <a:ext cx="5097065" cy="1028700"/>
          </a:xfrm>
          <a:prstGeom prst="rightArrow">
            <a:avLst>
              <a:gd fmla="val 40472" name="adj1"/>
              <a:gd fmla="val 46154" name="adj2"/>
            </a:avLst>
          </a:prstGeom>
          <a:gradFill>
            <a:gsLst>
              <a:gs pos="0">
                <a:srgbClr val="001834"/>
              </a:gs>
              <a:gs pos="100000">
                <a:srgbClr val="00234B">
                  <a:alpha val="8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1800" u="none" cap="none" strike="noStrike">
                <a:solidFill>
                  <a:schemeClr val="lt2"/>
                </a:solidFill>
                <a:latin typeface="Libre Franklin Medium"/>
                <a:ea typeface="Libre Franklin Medium"/>
                <a:cs typeface="Libre Franklin Medium"/>
                <a:sym typeface="Libre Franklin Medium"/>
              </a:rPr>
              <a:t>SQL injection, XSS, input tampering, etc</a:t>
            </a:r>
            <a:r>
              <a:rPr b="1" i="1" lang="en-US" sz="1800" u="none" cap="none" strike="noStrike">
                <a:solidFill>
                  <a:schemeClr val="lt1"/>
                </a:solidFill>
                <a:latin typeface="Libre Franklin Medium"/>
                <a:ea typeface="Libre Franklin Medium"/>
                <a:cs typeface="Libre Franklin Medium"/>
                <a:sym typeface="Libre Franklin Medium"/>
              </a:rPr>
              <a:t>.</a:t>
            </a:r>
            <a:endParaRPr/>
          </a:p>
        </p:txBody>
      </p:sp>
      <p:sp>
        <p:nvSpPr>
          <p:cNvPr id="157" name="Google Shape;157;p6"/>
          <p:cNvSpPr txBox="1"/>
          <p:nvPr/>
        </p:nvSpPr>
        <p:spPr>
          <a:xfrm>
            <a:off x="3771900" y="800100"/>
            <a:ext cx="880626"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500" u="none" cap="none" strike="noStrike">
                <a:solidFill>
                  <a:schemeClr val="dk1"/>
                </a:solidFill>
                <a:latin typeface="Arial"/>
                <a:ea typeface="Arial"/>
                <a:cs typeface="Arial"/>
                <a:sym typeface="Arial"/>
              </a:rPr>
              <a:t>Network</a:t>
            </a:r>
            <a:endParaRPr/>
          </a:p>
        </p:txBody>
      </p:sp>
      <p:sp>
        <p:nvSpPr>
          <p:cNvPr id="158" name="Google Shape;158;p6"/>
          <p:cNvSpPr txBox="1"/>
          <p:nvPr/>
        </p:nvSpPr>
        <p:spPr>
          <a:xfrm>
            <a:off x="5143500" y="800100"/>
            <a:ext cx="552780"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500" u="none" cap="none" strike="noStrike">
                <a:solidFill>
                  <a:schemeClr val="dk1"/>
                </a:solidFill>
                <a:latin typeface="Arial"/>
                <a:ea typeface="Arial"/>
                <a:cs typeface="Arial"/>
                <a:sym typeface="Arial"/>
              </a:rPr>
              <a:t>Host</a:t>
            </a:r>
            <a:endParaRPr/>
          </a:p>
        </p:txBody>
      </p:sp>
      <p:sp>
        <p:nvSpPr>
          <p:cNvPr id="159" name="Google Shape;159;p6"/>
          <p:cNvSpPr txBox="1"/>
          <p:nvPr/>
        </p:nvSpPr>
        <p:spPr>
          <a:xfrm>
            <a:off x="6515100" y="800100"/>
            <a:ext cx="1092222"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500" u="none" cap="none" strike="noStrike">
                <a:solidFill>
                  <a:schemeClr val="dk1"/>
                </a:solidFill>
                <a:latin typeface="Arial"/>
                <a:ea typeface="Arial"/>
                <a:cs typeface="Arial"/>
                <a:sym typeface="Arial"/>
              </a:rPr>
              <a:t>Application</a:t>
            </a:r>
            <a:endParaRPr/>
          </a:p>
        </p:txBody>
      </p:sp>
      <p:sp>
        <p:nvSpPr>
          <p:cNvPr id="160" name="Google Shape;160;p6"/>
          <p:cNvSpPr txBox="1"/>
          <p:nvPr/>
        </p:nvSpPr>
        <p:spPr>
          <a:xfrm>
            <a:off x="1428751" y="1143000"/>
            <a:ext cx="1393523"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500" u="none" cap="none" strike="noStrike">
                <a:solidFill>
                  <a:schemeClr val="dk1"/>
                </a:solidFill>
                <a:latin typeface="Arial"/>
                <a:ea typeface="Arial"/>
                <a:cs typeface="Arial"/>
                <a:sym typeface="Arial"/>
              </a:rPr>
              <a:t>Threats against</a:t>
            </a:r>
            <a:endParaRPr/>
          </a:p>
          <a:p>
            <a:pPr indent="0" lvl="0" marL="0" marR="0" rtl="0" algn="l">
              <a:spcBef>
                <a:spcPts val="0"/>
              </a:spcBef>
              <a:spcAft>
                <a:spcPts val="0"/>
              </a:spcAft>
              <a:buNone/>
            </a:pPr>
            <a:r>
              <a:rPr b="1" i="0" lang="en-US" sz="1500" u="none" cap="none" strike="noStrike">
                <a:solidFill>
                  <a:schemeClr val="dk1"/>
                </a:solidFill>
                <a:latin typeface="Arial"/>
                <a:ea typeface="Arial"/>
                <a:cs typeface="Arial"/>
                <a:sym typeface="Arial"/>
              </a:rPr>
              <a:t>the network</a:t>
            </a:r>
            <a:endParaRPr/>
          </a:p>
        </p:txBody>
      </p:sp>
      <p:sp>
        <p:nvSpPr>
          <p:cNvPr id="161" name="Google Shape;161;p6"/>
          <p:cNvSpPr txBox="1"/>
          <p:nvPr/>
        </p:nvSpPr>
        <p:spPr>
          <a:xfrm>
            <a:off x="1428750" y="2363391"/>
            <a:ext cx="2095061"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500" u="none" cap="none" strike="noStrike">
                <a:solidFill>
                  <a:schemeClr val="dk1"/>
                </a:solidFill>
                <a:latin typeface="Arial"/>
                <a:ea typeface="Arial"/>
                <a:cs typeface="Arial"/>
                <a:sym typeface="Arial"/>
              </a:rPr>
              <a:t>Threats against the host</a:t>
            </a:r>
            <a:endParaRPr/>
          </a:p>
        </p:txBody>
      </p:sp>
      <p:sp>
        <p:nvSpPr>
          <p:cNvPr id="162" name="Google Shape;162;p6"/>
          <p:cNvSpPr txBox="1"/>
          <p:nvPr/>
        </p:nvSpPr>
        <p:spPr>
          <a:xfrm>
            <a:off x="1428750" y="3334941"/>
            <a:ext cx="2631298"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500" u="none" cap="none" strike="noStrike">
                <a:solidFill>
                  <a:schemeClr val="dk1"/>
                </a:solidFill>
                <a:latin typeface="Arial"/>
                <a:ea typeface="Arial"/>
                <a:cs typeface="Arial"/>
                <a:sym typeface="Arial"/>
              </a:rPr>
              <a:t>Threats against the application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7"/>
          <p:cNvSpPr txBox="1"/>
          <p:nvPr>
            <p:ph type="title"/>
          </p:nvPr>
        </p:nvSpPr>
        <p:spPr>
          <a:xfrm>
            <a:off x="1429941" y="167878"/>
            <a:ext cx="6172200" cy="70842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lang="en-US" sz="2400"/>
              <a:t>Threats Against the Network</a:t>
            </a:r>
            <a:endParaRPr/>
          </a:p>
        </p:txBody>
      </p:sp>
      <p:graphicFrame>
        <p:nvGraphicFramePr>
          <p:cNvPr id="168" name="Google Shape;168;p7"/>
          <p:cNvGraphicFramePr/>
          <p:nvPr/>
        </p:nvGraphicFramePr>
        <p:xfrm>
          <a:off x="1428750" y="1062038"/>
          <a:ext cx="3000000" cy="3000000"/>
        </p:xfrm>
        <a:graphic>
          <a:graphicData uri="http://schemas.openxmlformats.org/drawingml/2006/table">
            <a:tbl>
              <a:tblPr>
                <a:noFill/>
                <a:tableStyleId>{CCC9355E-6C9B-4E01-8328-52E6A6D365AF}</a:tableStyleId>
              </a:tblPr>
              <a:tblGrid>
                <a:gridCol w="2057400"/>
                <a:gridCol w="4233875"/>
              </a:tblGrid>
              <a:tr h="342900">
                <a:tc>
                  <a:txBody>
                    <a:bodyPr/>
                    <a:lstStyle/>
                    <a:p>
                      <a:pPr indent="0" lvl="0" marL="0" marR="0" rtl="0" algn="ctr">
                        <a:lnSpc>
                          <a:spcPct val="100000"/>
                        </a:lnSpc>
                        <a:spcBef>
                          <a:spcPts val="0"/>
                        </a:spcBef>
                        <a:spcAft>
                          <a:spcPts val="0"/>
                        </a:spcAft>
                        <a:buClr>
                          <a:schemeClr val="lt2"/>
                        </a:buClr>
                        <a:buSzPts val="1350"/>
                        <a:buFont typeface="Noto Sans Symbols"/>
                        <a:buNone/>
                      </a:pPr>
                      <a:r>
                        <a:rPr b="1" i="0" lang="en-US" sz="1800" u="none" cap="none" strike="noStrike">
                          <a:solidFill>
                            <a:schemeClr val="dk1"/>
                          </a:solidFill>
                          <a:latin typeface="Arial"/>
                          <a:ea typeface="Arial"/>
                          <a:cs typeface="Arial"/>
                          <a:sym typeface="Arial"/>
                        </a:rPr>
                        <a:t>Threat</a:t>
                      </a:r>
                      <a:endParaRPr/>
                    </a:p>
                  </a:txBody>
                  <a:tcPr marT="34300" marB="34300" marR="68575" marL="68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lt2"/>
                        </a:buClr>
                        <a:buSzPts val="1350"/>
                        <a:buFont typeface="Noto Sans Symbols"/>
                        <a:buNone/>
                      </a:pPr>
                      <a:r>
                        <a:rPr b="1" i="0" lang="en-US" sz="1800" u="none" cap="none" strike="noStrike">
                          <a:solidFill>
                            <a:schemeClr val="dk1"/>
                          </a:solidFill>
                          <a:latin typeface="Arial"/>
                          <a:ea typeface="Arial"/>
                          <a:cs typeface="Arial"/>
                          <a:sym typeface="Arial"/>
                        </a:rPr>
                        <a:t>Examples</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297175">
                <a:tc rowSpan="3">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Information gathering</a:t>
                      </a:r>
                      <a:endParaRPr/>
                    </a:p>
                  </a:txBody>
                  <a:tcPr marT="34300" marB="34300" marR="68575" marL="68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Port scanning</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175">
                <a:tc vMerge="1"/>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Using trace routing to detect network topologies</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5775">
                <a:tc vMerge="1"/>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Using broadcast requests to enumerate subnet hosts</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175">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Eavesdropping</a:t>
                      </a:r>
                      <a:endParaRPr/>
                    </a:p>
                  </a:txBody>
                  <a:tcPr marT="34300" marB="34300" marR="68575" marL="68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Using packet sniffers to steal passwords</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650">
                <a:tc rowSpan="3">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Denial of service (DoS)</a:t>
                      </a:r>
                      <a:endParaRPr/>
                    </a:p>
                  </a:txBody>
                  <a:tcPr marT="34300" marB="34300" marR="68575" marL="68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SYN floods</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175">
                <a:tc vMerge="1"/>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ICMP echo request floods</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175">
                <a:tc vMerge="1"/>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Malformed packets</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175">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Spoofing</a:t>
                      </a:r>
                      <a:endParaRPr/>
                    </a:p>
                  </a:txBody>
                  <a:tcPr marT="34300" marB="34300" marR="68575" marL="68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Packets with spoofed source addresses</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8"/>
          <p:cNvSpPr txBox="1"/>
          <p:nvPr>
            <p:ph type="title"/>
          </p:nvPr>
        </p:nvSpPr>
        <p:spPr>
          <a:xfrm>
            <a:off x="1429941" y="167878"/>
            <a:ext cx="6172200" cy="70842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lang="en-US" sz="2400"/>
              <a:t>Threats Against the Host</a:t>
            </a:r>
            <a:endParaRPr/>
          </a:p>
        </p:txBody>
      </p:sp>
      <p:graphicFrame>
        <p:nvGraphicFramePr>
          <p:cNvPr id="174" name="Google Shape;174;p8"/>
          <p:cNvGraphicFramePr/>
          <p:nvPr/>
        </p:nvGraphicFramePr>
        <p:xfrm>
          <a:off x="1257300" y="1062038"/>
          <a:ext cx="3000000" cy="3000000"/>
        </p:xfrm>
        <a:graphic>
          <a:graphicData uri="http://schemas.openxmlformats.org/drawingml/2006/table">
            <a:tbl>
              <a:tblPr>
                <a:noFill/>
                <a:tableStyleId>{CCC9355E-6C9B-4E01-8328-52E6A6D365AF}</a:tableStyleId>
              </a:tblPr>
              <a:tblGrid>
                <a:gridCol w="2211000"/>
                <a:gridCol w="4361250"/>
              </a:tblGrid>
              <a:tr h="342900">
                <a:tc>
                  <a:txBody>
                    <a:bodyPr/>
                    <a:lstStyle/>
                    <a:p>
                      <a:pPr indent="0" lvl="0" marL="0" marR="0" rtl="0" algn="ctr">
                        <a:lnSpc>
                          <a:spcPct val="100000"/>
                        </a:lnSpc>
                        <a:spcBef>
                          <a:spcPts val="0"/>
                        </a:spcBef>
                        <a:spcAft>
                          <a:spcPts val="0"/>
                        </a:spcAft>
                        <a:buClr>
                          <a:schemeClr val="lt2"/>
                        </a:buClr>
                        <a:buSzPts val="1350"/>
                        <a:buFont typeface="Noto Sans Symbols"/>
                        <a:buNone/>
                      </a:pPr>
                      <a:r>
                        <a:rPr b="1" i="0" lang="en-US" sz="1800" u="none" cap="none" strike="noStrike">
                          <a:solidFill>
                            <a:schemeClr val="dk1"/>
                          </a:solidFill>
                          <a:latin typeface="Arial"/>
                          <a:ea typeface="Arial"/>
                          <a:cs typeface="Arial"/>
                          <a:sym typeface="Arial"/>
                        </a:rPr>
                        <a:t>Threat</a:t>
                      </a:r>
                      <a:endParaRPr/>
                    </a:p>
                  </a:txBody>
                  <a:tcPr marT="34300" marB="34300" marR="68575" marL="68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lt2"/>
                        </a:buClr>
                        <a:buSzPts val="1350"/>
                        <a:buFont typeface="Noto Sans Symbols"/>
                        <a:buNone/>
                      </a:pPr>
                      <a:r>
                        <a:rPr b="1" i="0" lang="en-US" sz="1800" u="none" cap="none" strike="noStrike">
                          <a:solidFill>
                            <a:schemeClr val="dk1"/>
                          </a:solidFill>
                          <a:latin typeface="Arial"/>
                          <a:ea typeface="Arial"/>
                          <a:cs typeface="Arial"/>
                          <a:sym typeface="Arial"/>
                        </a:rPr>
                        <a:t>Examples</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297175">
                <a:tc rowSpan="2">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Arbitrary code execution</a:t>
                      </a:r>
                      <a:endParaRPr/>
                    </a:p>
                  </a:txBody>
                  <a:tcPr marT="34300" marB="34300" marR="68575" marL="68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Buffer overflows in ISAPI DLLs (e.g., MS01-033)</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175">
                <a:tc vMerge="1"/>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Directory traversal attacks (MS00-078)</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175">
                <a:tc rowSpan="2">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File disclosure</a:t>
                      </a:r>
                      <a:endParaRPr/>
                    </a:p>
                  </a:txBody>
                  <a:tcPr marT="34300" marB="34300" marR="68575" marL="68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Malformed HTR requests (MS01-031)</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8850">
                <a:tc vMerge="1"/>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Virtualized UNC share vulnerability (MS00-019)</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175">
                <a:tc rowSpan="4">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Denial of service (DoS)</a:t>
                      </a:r>
                      <a:endParaRPr/>
                    </a:p>
                  </a:txBody>
                  <a:tcPr marT="34300" marB="34300" marR="68575" marL="68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Malformed SMTP requests (MS02-012)</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175">
                <a:tc vMerge="1"/>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Malformed WebDAV requests (MS01-016)</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175">
                <a:tc vMerge="1"/>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Malformed URLs (MS01-012)</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175">
                <a:tc vMerge="1"/>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Brute-force file uploads</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175">
                <a:tc rowSpan="2">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Unauthorized access</a:t>
                      </a:r>
                      <a:endParaRPr/>
                    </a:p>
                  </a:txBody>
                  <a:tcPr marT="34300" marB="34300" marR="68575" marL="68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Resources with insufficiently restrictive ACLs</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175">
                <a:tc vMerge="1"/>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Spoofing with stolen login credentials</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175">
                <a:tc rowSpan="2">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Exploitation of open ports and protocols</a:t>
                      </a:r>
                      <a:endParaRPr/>
                    </a:p>
                  </a:txBody>
                  <a:tcPr marT="34300" marB="34300" marR="68575" marL="68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Using NetBIOS and SMB to enumerate hosts</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175">
                <a:tc vMerge="1"/>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Connecting remotely to SQL Server</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9"/>
          <p:cNvSpPr txBox="1"/>
          <p:nvPr>
            <p:ph type="title"/>
          </p:nvPr>
        </p:nvSpPr>
        <p:spPr>
          <a:xfrm>
            <a:off x="1429941" y="167878"/>
            <a:ext cx="6172200" cy="70842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lang="en-US" sz="2400"/>
              <a:t>Threats Against the Application</a:t>
            </a:r>
            <a:endParaRPr/>
          </a:p>
        </p:txBody>
      </p:sp>
      <p:graphicFrame>
        <p:nvGraphicFramePr>
          <p:cNvPr id="180" name="Google Shape;180;p9"/>
          <p:cNvGraphicFramePr/>
          <p:nvPr/>
        </p:nvGraphicFramePr>
        <p:xfrm>
          <a:off x="1428750" y="1062038"/>
          <a:ext cx="3000000" cy="3000000"/>
        </p:xfrm>
        <a:graphic>
          <a:graphicData uri="http://schemas.openxmlformats.org/drawingml/2006/table">
            <a:tbl>
              <a:tblPr>
                <a:noFill/>
                <a:tableStyleId>{CCC9355E-6C9B-4E01-8328-52E6A6D365AF}</a:tableStyleId>
              </a:tblPr>
              <a:tblGrid>
                <a:gridCol w="1943100"/>
                <a:gridCol w="4400550"/>
              </a:tblGrid>
              <a:tr h="342900">
                <a:tc>
                  <a:txBody>
                    <a:bodyPr/>
                    <a:lstStyle/>
                    <a:p>
                      <a:pPr indent="0" lvl="0" marL="0" marR="0" rtl="0" algn="ctr">
                        <a:lnSpc>
                          <a:spcPct val="100000"/>
                        </a:lnSpc>
                        <a:spcBef>
                          <a:spcPts val="0"/>
                        </a:spcBef>
                        <a:spcAft>
                          <a:spcPts val="0"/>
                        </a:spcAft>
                        <a:buClr>
                          <a:schemeClr val="lt2"/>
                        </a:buClr>
                        <a:buSzPts val="1350"/>
                        <a:buFont typeface="Noto Sans Symbols"/>
                        <a:buNone/>
                      </a:pPr>
                      <a:r>
                        <a:rPr b="1" i="0" lang="en-US" sz="1800" u="none" cap="none" strike="noStrike">
                          <a:solidFill>
                            <a:schemeClr val="dk1"/>
                          </a:solidFill>
                          <a:latin typeface="Arial"/>
                          <a:ea typeface="Arial"/>
                          <a:cs typeface="Arial"/>
                          <a:sym typeface="Arial"/>
                        </a:rPr>
                        <a:t>Threat</a:t>
                      </a:r>
                      <a:endParaRPr/>
                    </a:p>
                  </a:txBody>
                  <a:tcPr marT="34300" marB="34300" marR="68575" marL="68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lt2"/>
                        </a:buClr>
                        <a:buSzPts val="1350"/>
                        <a:buFont typeface="Noto Sans Symbols"/>
                        <a:buNone/>
                      </a:pPr>
                      <a:r>
                        <a:rPr b="1" i="0" lang="en-US" sz="1800" u="none" cap="none" strike="noStrike">
                          <a:solidFill>
                            <a:schemeClr val="dk1"/>
                          </a:solidFill>
                          <a:latin typeface="Arial"/>
                          <a:ea typeface="Arial"/>
                          <a:cs typeface="Arial"/>
                          <a:sym typeface="Arial"/>
                        </a:rPr>
                        <a:t>Examples</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525775">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SQL injection</a:t>
                      </a:r>
                      <a:endParaRPr/>
                    </a:p>
                  </a:txBody>
                  <a:tcPr marT="34300" marB="34300" marR="68575" marL="68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Including a DROP TABLE command in text typed into an input field</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175">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Cross-site scripting</a:t>
                      </a:r>
                      <a:endParaRPr/>
                    </a:p>
                  </a:txBody>
                  <a:tcPr marT="34300" marB="34300" marR="68575" marL="68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Using malicious client-side script to steal cookies</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5775">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Hidden-field tampering</a:t>
                      </a:r>
                      <a:endParaRPr/>
                    </a:p>
                  </a:txBody>
                  <a:tcPr marT="34300" marB="34300" marR="68575" marL="68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Maliciously changing the value of a hidden field</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5775">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Eavesdropping</a:t>
                      </a:r>
                      <a:endParaRPr/>
                    </a:p>
                  </a:txBody>
                  <a:tcPr marT="34300" marB="34300" marR="68575" marL="68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Using a packet sniffer to steal passwords and cookies from traffic on unencrypted connections</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5775">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Session hijacking</a:t>
                      </a:r>
                      <a:endParaRPr/>
                    </a:p>
                  </a:txBody>
                  <a:tcPr marT="34300" marB="34300" marR="68575" marL="68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Using a stolen session ID cookie to access someone else's session state</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5775">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Identity spoofing</a:t>
                      </a:r>
                      <a:endParaRPr/>
                    </a:p>
                  </a:txBody>
                  <a:tcPr marT="34300" marB="34300" marR="68575" marL="68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Using a stolen forms authentication cookie to pose as another user</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5775">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Information disclosure</a:t>
                      </a:r>
                      <a:endParaRPr/>
                    </a:p>
                  </a:txBody>
                  <a:tcPr marT="34300" marB="34300" marR="68575" marL="68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2"/>
                        </a:buClr>
                        <a:buSzPts val="1125"/>
                        <a:buFont typeface="Noto Sans Symbols"/>
                        <a:buNone/>
                      </a:pPr>
                      <a:r>
                        <a:rPr b="0" i="0" lang="en-US" sz="1500" u="none" cap="none" strike="noStrike">
                          <a:solidFill>
                            <a:schemeClr val="dk1"/>
                          </a:solidFill>
                          <a:latin typeface="Arial"/>
                          <a:ea typeface="Arial"/>
                          <a:cs typeface="Arial"/>
                          <a:sym typeface="Arial"/>
                        </a:rPr>
                        <a:t>Allowing client to see a stack trace when an unhandled exception occurs</a:t>
                      </a:r>
                      <a:endParaRPr/>
                    </a:p>
                  </a:txBody>
                  <a:tcPr marT="34300" marB="34300" marR="68575" marL="68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0"/>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Arial"/>
              <a:buNone/>
            </a:pPr>
            <a:r>
              <a:t/>
            </a:r>
            <a:endParaRPr/>
          </a:p>
        </p:txBody>
      </p:sp>
      <p:sp>
        <p:nvSpPr>
          <p:cNvPr id="187" name="Google Shape;187;p10"/>
          <p:cNvSpPr/>
          <p:nvPr/>
        </p:nvSpPr>
        <p:spPr>
          <a:xfrm>
            <a:off x="2514600" y="1371600"/>
            <a:ext cx="3028950" cy="457200"/>
          </a:xfrm>
          <a:prstGeom prst="rect">
            <a:avLst/>
          </a:prstGeom>
          <a:gradFill>
            <a:gsLst>
              <a:gs pos="0">
                <a:schemeClr val="hlink"/>
              </a:gs>
              <a:gs pos="100000">
                <a:srgbClr val="1C97B0"/>
              </a:gs>
            </a:gsLst>
            <a:lin ang="5400000" scaled="0"/>
          </a:gra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Arial"/>
                <a:ea typeface="Arial"/>
                <a:cs typeface="Arial"/>
                <a:sym typeface="Arial"/>
              </a:rPr>
              <a:t>Identify assets</a:t>
            </a:r>
            <a:endParaRPr/>
          </a:p>
        </p:txBody>
      </p:sp>
      <p:sp>
        <p:nvSpPr>
          <p:cNvPr id="188" name="Google Shape;188;p10"/>
          <p:cNvSpPr/>
          <p:nvPr/>
        </p:nvSpPr>
        <p:spPr>
          <a:xfrm>
            <a:off x="2514600" y="1943100"/>
            <a:ext cx="3028950" cy="457200"/>
          </a:xfrm>
          <a:prstGeom prst="rect">
            <a:avLst/>
          </a:prstGeom>
          <a:gradFill>
            <a:gsLst>
              <a:gs pos="0">
                <a:schemeClr val="hlink"/>
              </a:gs>
              <a:gs pos="100000">
                <a:srgbClr val="1C97B0"/>
              </a:gs>
            </a:gsLst>
            <a:lin ang="5400000" scaled="0"/>
          </a:gra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Arial"/>
                <a:ea typeface="Arial"/>
                <a:cs typeface="Arial"/>
                <a:sym typeface="Arial"/>
              </a:rPr>
              <a:t>Document architecture</a:t>
            </a:r>
            <a:endParaRPr/>
          </a:p>
        </p:txBody>
      </p:sp>
      <p:sp>
        <p:nvSpPr>
          <p:cNvPr id="189" name="Google Shape;189;p10"/>
          <p:cNvSpPr/>
          <p:nvPr/>
        </p:nvSpPr>
        <p:spPr>
          <a:xfrm>
            <a:off x="2514600" y="2514600"/>
            <a:ext cx="3028950" cy="457200"/>
          </a:xfrm>
          <a:prstGeom prst="rect">
            <a:avLst/>
          </a:prstGeom>
          <a:gradFill>
            <a:gsLst>
              <a:gs pos="0">
                <a:schemeClr val="hlink"/>
              </a:gs>
              <a:gs pos="100000">
                <a:srgbClr val="1C97B0"/>
              </a:gs>
            </a:gsLst>
            <a:lin ang="5400000" scaled="0"/>
          </a:gra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Arial"/>
                <a:ea typeface="Arial"/>
                <a:cs typeface="Arial"/>
                <a:sym typeface="Arial"/>
              </a:rPr>
              <a:t>Decompose application</a:t>
            </a:r>
            <a:endParaRPr/>
          </a:p>
        </p:txBody>
      </p:sp>
      <p:sp>
        <p:nvSpPr>
          <p:cNvPr id="190" name="Google Shape;190;p10"/>
          <p:cNvSpPr/>
          <p:nvPr/>
        </p:nvSpPr>
        <p:spPr>
          <a:xfrm>
            <a:off x="2514600" y="3086100"/>
            <a:ext cx="3028950" cy="457200"/>
          </a:xfrm>
          <a:prstGeom prst="rect">
            <a:avLst/>
          </a:prstGeom>
          <a:gradFill>
            <a:gsLst>
              <a:gs pos="0">
                <a:schemeClr val="hlink"/>
              </a:gs>
              <a:gs pos="100000">
                <a:srgbClr val="1C97B0"/>
              </a:gs>
            </a:gsLst>
            <a:lin ang="5400000" scaled="0"/>
          </a:gra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Arial"/>
                <a:ea typeface="Arial"/>
                <a:cs typeface="Arial"/>
                <a:sym typeface="Arial"/>
              </a:rPr>
              <a:t>Identify threats</a:t>
            </a:r>
            <a:endParaRPr/>
          </a:p>
        </p:txBody>
      </p:sp>
      <p:sp>
        <p:nvSpPr>
          <p:cNvPr id="191" name="Google Shape;191;p10"/>
          <p:cNvSpPr/>
          <p:nvPr/>
        </p:nvSpPr>
        <p:spPr>
          <a:xfrm>
            <a:off x="2514600" y="3657600"/>
            <a:ext cx="3028950" cy="457200"/>
          </a:xfrm>
          <a:prstGeom prst="rect">
            <a:avLst/>
          </a:prstGeom>
          <a:gradFill>
            <a:gsLst>
              <a:gs pos="0">
                <a:schemeClr val="hlink"/>
              </a:gs>
              <a:gs pos="100000">
                <a:srgbClr val="1C97B0"/>
              </a:gs>
            </a:gsLst>
            <a:lin ang="5400000" scaled="0"/>
          </a:gra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Arial"/>
                <a:ea typeface="Arial"/>
                <a:cs typeface="Arial"/>
                <a:sym typeface="Arial"/>
              </a:rPr>
              <a:t>Document threats</a:t>
            </a:r>
            <a:endParaRPr/>
          </a:p>
        </p:txBody>
      </p:sp>
      <p:sp>
        <p:nvSpPr>
          <p:cNvPr id="192" name="Google Shape;192;p10"/>
          <p:cNvSpPr/>
          <p:nvPr/>
        </p:nvSpPr>
        <p:spPr>
          <a:xfrm>
            <a:off x="2514600" y="4229100"/>
            <a:ext cx="3028950" cy="457200"/>
          </a:xfrm>
          <a:prstGeom prst="rect">
            <a:avLst/>
          </a:prstGeom>
          <a:gradFill>
            <a:gsLst>
              <a:gs pos="0">
                <a:schemeClr val="hlink"/>
              </a:gs>
              <a:gs pos="100000">
                <a:srgbClr val="1C97B0"/>
              </a:gs>
            </a:gsLst>
            <a:lin ang="5400000" scaled="0"/>
          </a:gra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Arial"/>
                <a:ea typeface="Arial"/>
                <a:cs typeface="Arial"/>
                <a:sym typeface="Arial"/>
              </a:rPr>
              <a:t>Rate threats</a:t>
            </a:r>
            <a:endParaRPr/>
          </a:p>
        </p:txBody>
      </p:sp>
      <p:sp>
        <p:nvSpPr>
          <p:cNvPr id="193" name="Google Shape;193;p10"/>
          <p:cNvSpPr/>
          <p:nvPr/>
        </p:nvSpPr>
        <p:spPr>
          <a:xfrm>
            <a:off x="5829300" y="1371600"/>
            <a:ext cx="1485900" cy="3314700"/>
          </a:xfrm>
          <a:prstGeom prst="downArrow">
            <a:avLst>
              <a:gd fmla="val 50000" name="adj1"/>
              <a:gd fmla="val 55769" name="adj2"/>
            </a:avLst>
          </a:prstGeom>
          <a:gradFill>
            <a:gsLst>
              <a:gs pos="0">
                <a:srgbClr val="001834"/>
              </a:gs>
              <a:gs pos="100000">
                <a:schemeClr val="accent1"/>
              </a:gs>
            </a:gsLst>
            <a:lin ang="5400000" scaled="0"/>
          </a:gra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Arial"/>
              <a:ea typeface="Arial"/>
              <a:cs typeface="Arial"/>
              <a:sym typeface="Arial"/>
            </a:endParaRPr>
          </a:p>
        </p:txBody>
      </p:sp>
      <p:sp>
        <p:nvSpPr>
          <p:cNvPr id="194" name="Google Shape;194;p10"/>
          <p:cNvSpPr/>
          <p:nvPr/>
        </p:nvSpPr>
        <p:spPr>
          <a:xfrm>
            <a:off x="1943100" y="1371600"/>
            <a:ext cx="400050" cy="400050"/>
          </a:xfrm>
          <a:prstGeom prst="ellipse">
            <a:avLst/>
          </a:prstGeom>
          <a:gradFill>
            <a:gsLst>
              <a:gs pos="0">
                <a:schemeClr val="accent2"/>
              </a:gs>
              <a:gs pos="100000">
                <a:srgbClr val="B3A934"/>
              </a:gs>
            </a:gsLst>
            <a:lin ang="5400000" scaled="0"/>
          </a:gra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r">
              <a:spcBef>
                <a:spcPts val="0"/>
              </a:spcBef>
              <a:spcAft>
                <a:spcPts val="0"/>
              </a:spcAft>
              <a:buNone/>
            </a:pPr>
            <a:r>
              <a:rPr b="1" i="1" lang="en-US" sz="2400">
                <a:solidFill>
                  <a:schemeClr val="dk1"/>
                </a:solidFill>
                <a:latin typeface="Bookman Old Style"/>
                <a:ea typeface="Bookman Old Style"/>
                <a:cs typeface="Bookman Old Style"/>
                <a:sym typeface="Bookman Old Style"/>
              </a:rPr>
              <a:t>1</a:t>
            </a:r>
            <a:endParaRPr/>
          </a:p>
        </p:txBody>
      </p:sp>
      <p:sp>
        <p:nvSpPr>
          <p:cNvPr id="195" name="Google Shape;195;p10"/>
          <p:cNvSpPr/>
          <p:nvPr/>
        </p:nvSpPr>
        <p:spPr>
          <a:xfrm>
            <a:off x="1943100" y="1943100"/>
            <a:ext cx="400050" cy="400050"/>
          </a:xfrm>
          <a:prstGeom prst="ellipse">
            <a:avLst/>
          </a:prstGeom>
          <a:gradFill>
            <a:gsLst>
              <a:gs pos="0">
                <a:schemeClr val="accent2"/>
              </a:gs>
              <a:gs pos="100000">
                <a:srgbClr val="B3A934"/>
              </a:gs>
            </a:gsLst>
            <a:lin ang="5400000" scaled="0"/>
          </a:gra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r">
              <a:spcBef>
                <a:spcPts val="0"/>
              </a:spcBef>
              <a:spcAft>
                <a:spcPts val="0"/>
              </a:spcAft>
              <a:buNone/>
            </a:pPr>
            <a:r>
              <a:rPr b="1" i="1" lang="en-US" sz="2400">
                <a:solidFill>
                  <a:schemeClr val="dk1"/>
                </a:solidFill>
                <a:latin typeface="Bookman Old Style"/>
                <a:ea typeface="Bookman Old Style"/>
                <a:cs typeface="Bookman Old Style"/>
                <a:sym typeface="Bookman Old Style"/>
              </a:rPr>
              <a:t>2</a:t>
            </a:r>
            <a:endParaRPr/>
          </a:p>
        </p:txBody>
      </p:sp>
      <p:sp>
        <p:nvSpPr>
          <p:cNvPr id="196" name="Google Shape;196;p10"/>
          <p:cNvSpPr/>
          <p:nvPr/>
        </p:nvSpPr>
        <p:spPr>
          <a:xfrm>
            <a:off x="1943100" y="2514600"/>
            <a:ext cx="400050" cy="400050"/>
          </a:xfrm>
          <a:prstGeom prst="ellipse">
            <a:avLst/>
          </a:prstGeom>
          <a:gradFill>
            <a:gsLst>
              <a:gs pos="0">
                <a:schemeClr val="accent2"/>
              </a:gs>
              <a:gs pos="100000">
                <a:srgbClr val="B3A934"/>
              </a:gs>
            </a:gsLst>
            <a:lin ang="5400000" scaled="0"/>
          </a:gra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r">
              <a:spcBef>
                <a:spcPts val="0"/>
              </a:spcBef>
              <a:spcAft>
                <a:spcPts val="0"/>
              </a:spcAft>
              <a:buNone/>
            </a:pPr>
            <a:r>
              <a:rPr b="1" i="1" lang="en-US" sz="2400">
                <a:solidFill>
                  <a:schemeClr val="dk1"/>
                </a:solidFill>
                <a:latin typeface="Bookman Old Style"/>
                <a:ea typeface="Bookman Old Style"/>
                <a:cs typeface="Bookman Old Style"/>
                <a:sym typeface="Bookman Old Style"/>
              </a:rPr>
              <a:t>3</a:t>
            </a:r>
            <a:endParaRPr/>
          </a:p>
        </p:txBody>
      </p:sp>
      <p:sp>
        <p:nvSpPr>
          <p:cNvPr id="197" name="Google Shape;197;p10"/>
          <p:cNvSpPr/>
          <p:nvPr/>
        </p:nvSpPr>
        <p:spPr>
          <a:xfrm>
            <a:off x="1943100" y="3086100"/>
            <a:ext cx="400050" cy="400050"/>
          </a:xfrm>
          <a:prstGeom prst="ellipse">
            <a:avLst/>
          </a:prstGeom>
          <a:gradFill>
            <a:gsLst>
              <a:gs pos="0">
                <a:schemeClr val="accent2"/>
              </a:gs>
              <a:gs pos="100000">
                <a:srgbClr val="B3A934"/>
              </a:gs>
            </a:gsLst>
            <a:lin ang="5400000" scaled="0"/>
          </a:gra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r">
              <a:spcBef>
                <a:spcPts val="0"/>
              </a:spcBef>
              <a:spcAft>
                <a:spcPts val="0"/>
              </a:spcAft>
              <a:buNone/>
            </a:pPr>
            <a:r>
              <a:rPr b="1" i="1" lang="en-US" sz="2400">
                <a:solidFill>
                  <a:schemeClr val="dk1"/>
                </a:solidFill>
                <a:latin typeface="Bookman Old Style"/>
                <a:ea typeface="Bookman Old Style"/>
                <a:cs typeface="Bookman Old Style"/>
                <a:sym typeface="Bookman Old Style"/>
              </a:rPr>
              <a:t>4</a:t>
            </a:r>
            <a:endParaRPr/>
          </a:p>
        </p:txBody>
      </p:sp>
      <p:sp>
        <p:nvSpPr>
          <p:cNvPr id="198" name="Google Shape;198;p10"/>
          <p:cNvSpPr/>
          <p:nvPr/>
        </p:nvSpPr>
        <p:spPr>
          <a:xfrm>
            <a:off x="1943100" y="3657600"/>
            <a:ext cx="400050" cy="400050"/>
          </a:xfrm>
          <a:prstGeom prst="ellipse">
            <a:avLst/>
          </a:prstGeom>
          <a:gradFill>
            <a:gsLst>
              <a:gs pos="0">
                <a:schemeClr val="accent2"/>
              </a:gs>
              <a:gs pos="100000">
                <a:srgbClr val="B3A934"/>
              </a:gs>
            </a:gsLst>
            <a:lin ang="5400000" scaled="0"/>
          </a:gra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r">
              <a:spcBef>
                <a:spcPts val="0"/>
              </a:spcBef>
              <a:spcAft>
                <a:spcPts val="0"/>
              </a:spcAft>
              <a:buNone/>
            </a:pPr>
            <a:r>
              <a:rPr b="1" i="1" lang="en-US" sz="2400">
                <a:solidFill>
                  <a:schemeClr val="dk1"/>
                </a:solidFill>
                <a:latin typeface="Bookman Old Style"/>
                <a:ea typeface="Bookman Old Style"/>
                <a:cs typeface="Bookman Old Style"/>
                <a:sym typeface="Bookman Old Style"/>
              </a:rPr>
              <a:t>5</a:t>
            </a:r>
            <a:endParaRPr/>
          </a:p>
        </p:txBody>
      </p:sp>
      <p:sp>
        <p:nvSpPr>
          <p:cNvPr id="199" name="Google Shape;199;p10"/>
          <p:cNvSpPr/>
          <p:nvPr/>
        </p:nvSpPr>
        <p:spPr>
          <a:xfrm>
            <a:off x="1943100" y="4229100"/>
            <a:ext cx="400050" cy="400050"/>
          </a:xfrm>
          <a:prstGeom prst="ellipse">
            <a:avLst/>
          </a:prstGeom>
          <a:gradFill>
            <a:gsLst>
              <a:gs pos="0">
                <a:schemeClr val="accent2"/>
              </a:gs>
              <a:gs pos="100000">
                <a:srgbClr val="B3A934"/>
              </a:gs>
            </a:gsLst>
            <a:lin ang="5400000" scaled="0"/>
          </a:gradFill>
          <a:ln>
            <a:noFill/>
          </a:ln>
          <a:effectLst>
            <a:outerShdw rotWithShape="0" algn="ctr" dir="2700000" dist="107763">
              <a:schemeClr val="lt2">
                <a:alpha val="49803"/>
              </a:schemeClr>
            </a:outerShdw>
          </a:effectLst>
        </p:spPr>
        <p:txBody>
          <a:bodyPr anchorCtr="0" anchor="ctr" bIns="45700" lIns="91425" spcFirstLastPara="1" rIns="91425" wrap="square" tIns="45700">
            <a:noAutofit/>
          </a:bodyPr>
          <a:lstStyle/>
          <a:p>
            <a:pPr indent="0" lvl="0" marL="0" marR="0" rtl="0" algn="r">
              <a:spcBef>
                <a:spcPts val="0"/>
              </a:spcBef>
              <a:spcAft>
                <a:spcPts val="0"/>
              </a:spcAft>
              <a:buNone/>
            </a:pPr>
            <a:r>
              <a:rPr b="1" i="1" lang="en-US" sz="2400">
                <a:solidFill>
                  <a:schemeClr val="dk1"/>
                </a:solidFill>
                <a:latin typeface="Bookman Old Style"/>
                <a:ea typeface="Bookman Old Style"/>
                <a:cs typeface="Bookman Old Style"/>
                <a:sym typeface="Bookman Old Style"/>
              </a:rPr>
              <a:t>6</a:t>
            </a:r>
            <a:endParaRPr/>
          </a:p>
        </p:txBody>
      </p:sp>
      <p:sp>
        <p:nvSpPr>
          <p:cNvPr id="200" name="Google Shape;200;p10"/>
          <p:cNvSpPr txBox="1"/>
          <p:nvPr/>
        </p:nvSpPr>
        <p:spPr>
          <a:xfrm>
            <a:off x="1943100" y="457200"/>
            <a:ext cx="449943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The Threat Modeling Process</a:t>
            </a:r>
            <a:endParaRPr b="1" sz="2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Zocdoc Theme">
      <a:dk1>
        <a:srgbClr val="00234B"/>
      </a:dk1>
      <a:lt1>
        <a:srgbClr val="00234B"/>
      </a:lt1>
      <a:dk2>
        <a:srgbClr val="878791"/>
      </a:dk2>
      <a:lt2>
        <a:srgbClr val="FFFFFF"/>
      </a:lt2>
      <a:accent1>
        <a:srgbClr val="00234B"/>
      </a:accent1>
      <a:accent2>
        <a:srgbClr val="FFF04B"/>
      </a:accent2>
      <a:accent3>
        <a:srgbClr val="878791"/>
      </a:accent3>
      <a:accent4>
        <a:srgbClr val="00E6AF"/>
      </a:accent4>
      <a:accent5>
        <a:srgbClr val="878791"/>
      </a:accent5>
      <a:accent6>
        <a:srgbClr val="C382FF"/>
      </a:accent6>
      <a:hlink>
        <a:srgbClr val="28D7FA"/>
      </a:hlink>
      <a:folHlink>
        <a:srgbClr val="28D7F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2017-06-05T18:43:00Z</dcterms:created>
  <dc:creator>Suved Adkar</dc:creator>
</cp:coreProperties>
</file>