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938963"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w2Hr+POstDFHBCVm04rvJaIl+4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8"/>
  </p:normalViewPr>
  <p:slideViewPr>
    <p:cSldViewPr snapToGrid="0">
      <p:cViewPr varScale="1">
        <p:scale>
          <a:sx n="156" d="100"/>
          <a:sy n="156" d="100"/>
        </p:scale>
        <p:origin x="264" y="168"/>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06884" cy="463408"/>
          </a:xfrm>
          <a:prstGeom prst="rect">
            <a:avLst/>
          </a:prstGeom>
          <a:noFill/>
          <a:ln>
            <a:noFill/>
          </a:ln>
        </p:spPr>
        <p:txBody>
          <a:bodyPr spcFirstLastPara="1" wrap="square" lIns="92425" tIns="46200" rIns="92425" bIns="462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0473" y="0"/>
            <a:ext cx="3006884" cy="463408"/>
          </a:xfrm>
          <a:prstGeom prst="rect">
            <a:avLst/>
          </a:prstGeom>
          <a:noFill/>
          <a:ln>
            <a:noFill/>
          </a:ln>
        </p:spPr>
        <p:txBody>
          <a:bodyPr spcFirstLastPara="1" wrap="square" lIns="92425" tIns="46200" rIns="92425" bIns="462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3897" y="4444861"/>
            <a:ext cx="5551170" cy="3636705"/>
          </a:xfrm>
          <a:prstGeom prst="rect">
            <a:avLst/>
          </a:prstGeom>
          <a:noFill/>
          <a:ln>
            <a:noFill/>
          </a:ln>
        </p:spPr>
        <p:txBody>
          <a:bodyPr spcFirstLastPara="1" wrap="square" lIns="92425" tIns="46200" rIns="92425" bIns="462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9"/>
            <a:ext cx="3006884" cy="463407"/>
          </a:xfrm>
          <a:prstGeom prst="rect">
            <a:avLst/>
          </a:prstGeom>
          <a:noFill/>
          <a:ln>
            <a:noFill/>
          </a:ln>
        </p:spPr>
        <p:txBody>
          <a:bodyPr spcFirstLastPara="1" wrap="square" lIns="92425" tIns="46200" rIns="92425" bIns="462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0473" y="8772669"/>
            <a:ext cx="3006884" cy="463407"/>
          </a:xfrm>
          <a:prstGeom prst="rect">
            <a:avLst/>
          </a:prstGeom>
          <a:noFill/>
          <a:ln>
            <a:noFill/>
          </a:ln>
        </p:spPr>
        <p:txBody>
          <a:bodyPr spcFirstLastPara="1" wrap="square" lIns="92425" tIns="46200" rIns="92425" bIns="462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9" name="Google Shape;119;p1: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99" name="Google Shape;199;p12: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30" name="Google Shape;230;p16: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38" name="Google Shape;238;p17: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46" name="Google Shape;246;p18: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9: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52" name="Google Shape;252;p19: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2:notes"/>
          <p:cNvSpPr txBox="1">
            <a:spLocks noGrp="1"/>
          </p:cNvSpPr>
          <p:nvPr>
            <p:ph type="body" idx="1"/>
          </p:nvPr>
        </p:nvSpPr>
        <p:spPr>
          <a:xfrm>
            <a:off x="693897" y="4444861"/>
            <a:ext cx="5551170" cy="3636705"/>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28" name="Google Shape;128;p2:notes"/>
          <p:cNvSpPr txBox="1">
            <a:spLocks noGrp="1"/>
          </p:cNvSpPr>
          <p:nvPr>
            <p:ph type="sldNum" idx="12"/>
          </p:nvPr>
        </p:nvSpPr>
        <p:spPr>
          <a:xfrm>
            <a:off x="3930473" y="8772669"/>
            <a:ext cx="3006884" cy="463407"/>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a:t>
            </a:fld>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0: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60" name="Google Shape;260;p20: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69" name="Google Shape;269;p21: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2: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77" name="Google Shape;277;p22: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3: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85" name="Google Shape;285;p23: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4: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91" name="Google Shape;291;p24: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36" name="Google Shape;136;p3: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Header with Text">
  <p:cSld name="Header with Text">
    <p:spTree>
      <p:nvGrpSpPr>
        <p:cNvPr id="1" name="Shape 11"/>
        <p:cNvGrpSpPr/>
        <p:nvPr/>
      </p:nvGrpSpPr>
      <p:grpSpPr>
        <a:xfrm>
          <a:off x="0" y="0"/>
          <a:ext cx="0" cy="0"/>
          <a:chOff x="0" y="0"/>
          <a:chExt cx="0" cy="0"/>
        </a:xfrm>
      </p:grpSpPr>
      <p:sp>
        <p:nvSpPr>
          <p:cNvPr id="12" name="Google Shape;12;p26"/>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26"/>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4" name="Google Shape;14;p26"/>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75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lnSpc>
                <a:spcPct val="150000"/>
              </a:lnSpc>
              <a:spcBef>
                <a:spcPts val="375"/>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2pPr>
            <a:lvl3pPr marL="1371600" marR="0" lvl="2" indent="-228600" algn="l" rtl="0">
              <a:lnSpc>
                <a:spcPct val="150000"/>
              </a:lnSpc>
              <a:spcBef>
                <a:spcPts val="375"/>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150000"/>
              </a:lnSpc>
              <a:spcBef>
                <a:spcPts val="375"/>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L="2286000" marR="0" lvl="4" indent="-228600" algn="l" rtl="0">
              <a:lnSpc>
                <a:spcPct val="150000"/>
              </a:lnSpc>
              <a:spcBef>
                <a:spcPts val="375"/>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5" name="Google Shape;15;p26"/>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with 2 columns">
  <p:cSld name="Header with 2 columns">
    <p:spTree>
      <p:nvGrpSpPr>
        <p:cNvPr id="1" name="Shape 57"/>
        <p:cNvGrpSpPr/>
        <p:nvPr/>
      </p:nvGrpSpPr>
      <p:grpSpPr>
        <a:xfrm>
          <a:off x="0" y="0"/>
          <a:ext cx="0" cy="0"/>
          <a:chOff x="0" y="0"/>
          <a:chExt cx="0" cy="0"/>
        </a:xfrm>
      </p:grpSpPr>
      <p:sp>
        <p:nvSpPr>
          <p:cNvPr id="58" name="Google Shape;58;p35"/>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35"/>
          <p:cNvSpPr txBox="1">
            <a:spLocks noGrp="1"/>
          </p:cNvSpPr>
          <p:nvPr>
            <p:ph type="body" idx="1"/>
          </p:nvPr>
        </p:nvSpPr>
        <p:spPr>
          <a:xfrm>
            <a:off x="595372" y="582778"/>
            <a:ext cx="7861350" cy="493188"/>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60" name="Google Shape;60;p35"/>
          <p:cNvSpPr txBox="1">
            <a:spLocks noGrp="1"/>
          </p:cNvSpPr>
          <p:nvPr>
            <p:ph type="body" idx="2"/>
          </p:nvPr>
        </p:nvSpPr>
        <p:spPr>
          <a:xfrm>
            <a:off x="595372" y="1655379"/>
            <a:ext cx="3621028" cy="287217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61" name="Google Shape;61;p35"/>
          <p:cNvSpPr txBox="1">
            <a:spLocks noGrp="1"/>
          </p:cNvSpPr>
          <p:nvPr>
            <p:ph type="body" idx="3"/>
          </p:nvPr>
        </p:nvSpPr>
        <p:spPr>
          <a:xfrm>
            <a:off x="595372" y="1257956"/>
            <a:ext cx="3621028" cy="3873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2pPr>
            <a:lvl3pPr marL="1371600" marR="0" lvl="2"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3pPr>
            <a:lvl4pPr marL="1828800" marR="0" lvl="3"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4pPr>
            <a:lvl5pPr marL="2286000" marR="0" lvl="4"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62" name="Google Shape;62;p35"/>
          <p:cNvSpPr txBox="1">
            <a:spLocks noGrp="1"/>
          </p:cNvSpPr>
          <p:nvPr>
            <p:ph type="body" idx="4"/>
          </p:nvPr>
        </p:nvSpPr>
        <p:spPr>
          <a:xfrm>
            <a:off x="4836119" y="1655379"/>
            <a:ext cx="3621028" cy="287217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63" name="Google Shape;63;p35"/>
          <p:cNvSpPr txBox="1">
            <a:spLocks noGrp="1"/>
          </p:cNvSpPr>
          <p:nvPr>
            <p:ph type="body" idx="5"/>
          </p:nvPr>
        </p:nvSpPr>
        <p:spPr>
          <a:xfrm>
            <a:off x="4836119" y="1257956"/>
            <a:ext cx="3621028" cy="3873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2pPr>
            <a:lvl3pPr marL="1371600" marR="0" lvl="2"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3pPr>
            <a:lvl4pPr marL="1828800" marR="0" lvl="3"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4pPr>
            <a:lvl5pPr marL="2286000" marR="0" lvl="4"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64" name="Google Shape;64;p35"/>
          <p:cNvSpPr txBox="1">
            <a:spLocks noGrp="1"/>
          </p:cNvSpPr>
          <p:nvPr>
            <p:ph type="body" idx="6"/>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65"/>
        <p:cNvGrpSpPr/>
        <p:nvPr/>
      </p:nvGrpSpPr>
      <p:grpSpPr>
        <a:xfrm>
          <a:off x="0" y="0"/>
          <a:ext cx="0" cy="0"/>
          <a:chOff x="0" y="0"/>
          <a:chExt cx="0" cy="0"/>
        </a:xfrm>
      </p:grpSpPr>
      <p:sp>
        <p:nvSpPr>
          <p:cNvPr id="66" name="Google Shape;66;p36"/>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36"/>
          <p:cNvSpPr>
            <a:spLocks noGrp="1"/>
          </p:cNvSpPr>
          <p:nvPr>
            <p:ph type="pic" idx="2"/>
          </p:nvPr>
        </p:nvSpPr>
        <p:spPr>
          <a:xfrm>
            <a:off x="3790950" y="565150"/>
            <a:ext cx="4622800" cy="40068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68" name="Google Shape;68;p36"/>
          <p:cNvSpPr txBox="1">
            <a:spLocks noGrp="1"/>
          </p:cNvSpPr>
          <p:nvPr>
            <p:ph type="body" idx="1"/>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69" name="Google Shape;69;p36"/>
          <p:cNvSpPr txBox="1">
            <a:spLocks noGrp="1"/>
          </p:cNvSpPr>
          <p:nvPr>
            <p:ph type="body" idx="3"/>
          </p:nvPr>
        </p:nvSpPr>
        <p:spPr>
          <a:xfrm>
            <a:off x="595372" y="1257956"/>
            <a:ext cx="2249428" cy="349031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75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2pPr>
            <a:lvl3pPr marL="1371600" marR="0" lvl="2"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L="1828800" marR="0" lvl="3"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L="2286000" marR="0" lvl="4"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70" name="Google Shape;70;p36"/>
          <p:cNvSpPr txBox="1">
            <a:spLocks noGrp="1"/>
          </p:cNvSpPr>
          <p:nvPr>
            <p:ph type="body" idx="4"/>
          </p:nvPr>
        </p:nvSpPr>
        <p:spPr>
          <a:xfrm>
            <a:off x="595372" y="655482"/>
            <a:ext cx="2249428" cy="4111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er with images">
  <p:cSld name="Header with images">
    <p:spTree>
      <p:nvGrpSpPr>
        <p:cNvPr id="1" name="Shape 71"/>
        <p:cNvGrpSpPr/>
        <p:nvPr/>
      </p:nvGrpSpPr>
      <p:grpSpPr>
        <a:xfrm>
          <a:off x="0" y="0"/>
          <a:ext cx="0" cy="0"/>
          <a:chOff x="0" y="0"/>
          <a:chExt cx="0" cy="0"/>
        </a:xfrm>
      </p:grpSpPr>
      <p:sp>
        <p:nvSpPr>
          <p:cNvPr id="72" name="Google Shape;72;p37"/>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37"/>
          <p:cNvSpPr txBox="1">
            <a:spLocks noGrp="1"/>
          </p:cNvSpPr>
          <p:nvPr>
            <p:ph type="body" idx="1"/>
          </p:nvPr>
        </p:nvSpPr>
        <p:spPr>
          <a:xfrm>
            <a:off x="595372" y="582778"/>
            <a:ext cx="7870711" cy="493188"/>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74" name="Google Shape;74;p37"/>
          <p:cNvSpPr>
            <a:spLocks noGrp="1"/>
          </p:cNvSpPr>
          <p:nvPr>
            <p:ph type="pic" idx="2"/>
          </p:nvPr>
        </p:nvSpPr>
        <p:spPr>
          <a:xfrm>
            <a:off x="3949262" y="1269124"/>
            <a:ext cx="4516820" cy="3318641"/>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75" name="Google Shape;75;p37"/>
          <p:cNvSpPr>
            <a:spLocks noGrp="1"/>
          </p:cNvSpPr>
          <p:nvPr>
            <p:ph type="pic" idx="3"/>
          </p:nvPr>
        </p:nvSpPr>
        <p:spPr>
          <a:xfrm>
            <a:off x="622738" y="1269124"/>
            <a:ext cx="3192518" cy="1584435"/>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76" name="Google Shape;76;p37"/>
          <p:cNvSpPr>
            <a:spLocks noGrp="1"/>
          </p:cNvSpPr>
          <p:nvPr>
            <p:ph type="pic" idx="4"/>
          </p:nvPr>
        </p:nvSpPr>
        <p:spPr>
          <a:xfrm>
            <a:off x="622738" y="3003330"/>
            <a:ext cx="3192518" cy="1584435"/>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77" name="Google Shape;77;p37"/>
          <p:cNvSpPr txBox="1">
            <a:spLocks noGrp="1"/>
          </p:cNvSpPr>
          <p:nvPr>
            <p:ph type="body" idx="5"/>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sktop Image">
  <p:cSld name="Desktop Image">
    <p:spTree>
      <p:nvGrpSpPr>
        <p:cNvPr id="1" name="Shape 78"/>
        <p:cNvGrpSpPr/>
        <p:nvPr/>
      </p:nvGrpSpPr>
      <p:grpSpPr>
        <a:xfrm>
          <a:off x="0" y="0"/>
          <a:ext cx="0" cy="0"/>
          <a:chOff x="0" y="0"/>
          <a:chExt cx="0" cy="0"/>
        </a:xfrm>
      </p:grpSpPr>
      <p:sp>
        <p:nvSpPr>
          <p:cNvPr id="79" name="Google Shape;79;p38"/>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80" name="Google Shape;80;p38"/>
          <p:cNvGrpSpPr/>
          <p:nvPr/>
        </p:nvGrpSpPr>
        <p:grpSpPr>
          <a:xfrm>
            <a:off x="3078622" y="952275"/>
            <a:ext cx="5745945" cy="3219034"/>
            <a:chOff x="831386" y="533665"/>
            <a:chExt cx="7481228" cy="4191187"/>
          </a:xfrm>
        </p:grpSpPr>
        <p:sp>
          <p:nvSpPr>
            <p:cNvPr id="81" name="Google Shape;81;p38" descr="MacBook-Pro-mockup.png"/>
            <p:cNvSpPr/>
            <p:nvPr/>
          </p:nvSpPr>
          <p:spPr>
            <a:xfrm>
              <a:off x="831386" y="533665"/>
              <a:ext cx="7481228" cy="4191187"/>
            </a:xfrm>
            <a:prstGeom prst="rect">
              <a:avLst/>
            </a:prstGeom>
            <a:noFill/>
            <a:ln>
              <a:noFill/>
            </a:ln>
          </p:spPr>
        </p:sp>
        <p:sp>
          <p:nvSpPr>
            <p:cNvPr id="82" name="Google Shape;82;p38"/>
            <p:cNvSpPr/>
            <p:nvPr/>
          </p:nvSpPr>
          <p:spPr>
            <a:xfrm>
              <a:off x="1865346" y="853254"/>
              <a:ext cx="5397598" cy="339317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3" name="Google Shape;83;p38"/>
          <p:cNvSpPr>
            <a:spLocks noGrp="1"/>
          </p:cNvSpPr>
          <p:nvPr>
            <p:ph type="pic" idx="2"/>
          </p:nvPr>
        </p:nvSpPr>
        <p:spPr>
          <a:xfrm>
            <a:off x="3872753" y="1191295"/>
            <a:ext cx="4145616" cy="2606121"/>
          </a:xfrm>
          <a:prstGeom prst="rect">
            <a:avLst/>
          </a:prstGeom>
          <a:solidFill>
            <a:srgbClr val="F4F4F4"/>
          </a:solid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4" name="Google Shape;84;p38"/>
          <p:cNvSpPr txBox="1">
            <a:spLocks noGrp="1"/>
          </p:cNvSpPr>
          <p:nvPr>
            <p:ph type="body" idx="1"/>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5" name="Google Shape;85;p38"/>
          <p:cNvSpPr txBox="1">
            <a:spLocks noGrp="1"/>
          </p:cNvSpPr>
          <p:nvPr>
            <p:ph type="body" idx="3"/>
          </p:nvPr>
        </p:nvSpPr>
        <p:spPr>
          <a:xfrm>
            <a:off x="595372" y="1257956"/>
            <a:ext cx="2249428" cy="349031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75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2pPr>
            <a:lvl3pPr marL="1371600" marR="0" lvl="2"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L="1828800" marR="0" lvl="3"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L="2286000" marR="0" lvl="4"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6" name="Google Shape;86;p38"/>
          <p:cNvSpPr txBox="1">
            <a:spLocks noGrp="1"/>
          </p:cNvSpPr>
          <p:nvPr>
            <p:ph type="body" idx="4"/>
          </p:nvPr>
        </p:nvSpPr>
        <p:spPr>
          <a:xfrm>
            <a:off x="595372" y="655482"/>
            <a:ext cx="2249428" cy="411153"/>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t Image">
  <p:cSld name="Tablet Image">
    <p:spTree>
      <p:nvGrpSpPr>
        <p:cNvPr id="1" name="Shape 87"/>
        <p:cNvGrpSpPr/>
        <p:nvPr/>
      </p:nvGrpSpPr>
      <p:grpSpPr>
        <a:xfrm>
          <a:off x="0" y="0"/>
          <a:ext cx="0" cy="0"/>
          <a:chOff x="0" y="0"/>
          <a:chExt cx="0" cy="0"/>
        </a:xfrm>
      </p:grpSpPr>
      <p:sp>
        <p:nvSpPr>
          <p:cNvPr id="88" name="Google Shape;88;p39"/>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89" name="Google Shape;89;p39"/>
          <p:cNvGrpSpPr/>
          <p:nvPr/>
        </p:nvGrpSpPr>
        <p:grpSpPr>
          <a:xfrm>
            <a:off x="4728566" y="597222"/>
            <a:ext cx="2694242" cy="4034896"/>
            <a:chOff x="936626" y="704856"/>
            <a:chExt cx="3636962" cy="5446713"/>
          </a:xfrm>
        </p:grpSpPr>
        <p:grpSp>
          <p:nvGrpSpPr>
            <p:cNvPr id="90" name="Google Shape;90;p39"/>
            <p:cNvGrpSpPr/>
            <p:nvPr/>
          </p:nvGrpSpPr>
          <p:grpSpPr>
            <a:xfrm>
              <a:off x="936626" y="704856"/>
              <a:ext cx="3636962" cy="5446713"/>
              <a:chOff x="936626" y="704856"/>
              <a:chExt cx="3636962" cy="5446713"/>
            </a:xfrm>
          </p:grpSpPr>
          <p:sp>
            <p:nvSpPr>
              <p:cNvPr id="91" name="Google Shape;91;p39"/>
              <p:cNvSpPr/>
              <p:nvPr/>
            </p:nvSpPr>
            <p:spPr>
              <a:xfrm>
                <a:off x="936626" y="704856"/>
                <a:ext cx="3636962" cy="5446713"/>
              </a:xfrm>
              <a:custGeom>
                <a:avLst/>
                <a:gdLst/>
                <a:ahLst/>
                <a:cxnLst/>
                <a:rect l="l" t="t" r="r" b="b"/>
                <a:pathLst>
                  <a:path w="1736" h="2600" extrusionOk="0">
                    <a:moveTo>
                      <a:pt x="1616" y="0"/>
                    </a:moveTo>
                    <a:cubicBezTo>
                      <a:pt x="120" y="0"/>
                      <a:pt x="120" y="0"/>
                      <a:pt x="120" y="0"/>
                    </a:cubicBezTo>
                    <a:cubicBezTo>
                      <a:pt x="54" y="0"/>
                      <a:pt x="0" y="54"/>
                      <a:pt x="0" y="120"/>
                    </a:cubicBezTo>
                    <a:cubicBezTo>
                      <a:pt x="0" y="2480"/>
                      <a:pt x="0" y="2480"/>
                      <a:pt x="0" y="2480"/>
                    </a:cubicBezTo>
                    <a:cubicBezTo>
                      <a:pt x="0" y="2546"/>
                      <a:pt x="54" y="2600"/>
                      <a:pt x="120" y="2600"/>
                    </a:cubicBezTo>
                    <a:cubicBezTo>
                      <a:pt x="1616" y="2600"/>
                      <a:pt x="1616" y="2600"/>
                      <a:pt x="1616" y="2600"/>
                    </a:cubicBezTo>
                    <a:cubicBezTo>
                      <a:pt x="1682" y="2600"/>
                      <a:pt x="1736" y="2546"/>
                      <a:pt x="1736" y="2480"/>
                    </a:cubicBezTo>
                    <a:cubicBezTo>
                      <a:pt x="1736" y="120"/>
                      <a:pt x="1736" y="120"/>
                      <a:pt x="1736" y="120"/>
                    </a:cubicBezTo>
                    <a:cubicBezTo>
                      <a:pt x="1736" y="54"/>
                      <a:pt x="1682" y="0"/>
                      <a:pt x="1616" y="0"/>
                    </a:cubicBezTo>
                    <a:close/>
                    <a:moveTo>
                      <a:pt x="1652" y="2352"/>
                    </a:moveTo>
                    <a:cubicBezTo>
                      <a:pt x="84" y="2352"/>
                      <a:pt x="84" y="2352"/>
                      <a:pt x="84" y="2352"/>
                    </a:cubicBezTo>
                    <a:cubicBezTo>
                      <a:pt x="84" y="252"/>
                      <a:pt x="84" y="252"/>
                      <a:pt x="84" y="252"/>
                    </a:cubicBezTo>
                    <a:cubicBezTo>
                      <a:pt x="1652" y="252"/>
                      <a:pt x="1652" y="252"/>
                      <a:pt x="1652" y="252"/>
                    </a:cubicBezTo>
                    <a:lnTo>
                      <a:pt x="1652" y="235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39"/>
              <p:cNvSpPr/>
              <p:nvPr/>
            </p:nvSpPr>
            <p:spPr>
              <a:xfrm>
                <a:off x="2714625" y="928696"/>
                <a:ext cx="80962" cy="79375"/>
              </a:xfrm>
              <a:prstGeom prst="ellipse">
                <a:avLst/>
              </a:prstGeom>
              <a:solidFill>
                <a:srgbClr val="4C4C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93" name="Google Shape;93;p39"/>
            <p:cNvSpPr/>
            <p:nvPr/>
          </p:nvSpPr>
          <p:spPr>
            <a:xfrm>
              <a:off x="2575215" y="5713159"/>
              <a:ext cx="359494" cy="358122"/>
            </a:xfrm>
            <a:custGeom>
              <a:avLst/>
              <a:gdLst/>
              <a:ahLst/>
              <a:cxnLst/>
              <a:rect l="l" t="t" r="r" b="b"/>
              <a:pathLst>
                <a:path w="154" h="154" extrusionOk="0">
                  <a:moveTo>
                    <a:pt x="77" y="154"/>
                  </a:moveTo>
                  <a:cubicBezTo>
                    <a:pt x="35" y="154"/>
                    <a:pt x="0" y="119"/>
                    <a:pt x="0" y="77"/>
                  </a:cubicBezTo>
                  <a:cubicBezTo>
                    <a:pt x="0" y="34"/>
                    <a:pt x="35" y="0"/>
                    <a:pt x="77" y="0"/>
                  </a:cubicBezTo>
                  <a:cubicBezTo>
                    <a:pt x="120" y="0"/>
                    <a:pt x="154" y="34"/>
                    <a:pt x="154" y="77"/>
                  </a:cubicBezTo>
                  <a:cubicBezTo>
                    <a:pt x="154" y="119"/>
                    <a:pt x="120" y="154"/>
                    <a:pt x="77" y="154"/>
                  </a:cubicBezTo>
                  <a:close/>
                  <a:moveTo>
                    <a:pt x="77" y="12"/>
                  </a:moveTo>
                  <a:cubicBezTo>
                    <a:pt x="41" y="12"/>
                    <a:pt x="12" y="41"/>
                    <a:pt x="12" y="77"/>
                  </a:cubicBezTo>
                  <a:cubicBezTo>
                    <a:pt x="12" y="113"/>
                    <a:pt x="41" y="142"/>
                    <a:pt x="77" y="142"/>
                  </a:cubicBezTo>
                  <a:cubicBezTo>
                    <a:pt x="113" y="142"/>
                    <a:pt x="142" y="113"/>
                    <a:pt x="142" y="77"/>
                  </a:cubicBezTo>
                  <a:cubicBezTo>
                    <a:pt x="142" y="41"/>
                    <a:pt x="113" y="12"/>
                    <a:pt x="77" y="12"/>
                  </a:cubicBezTo>
                  <a:close/>
                </a:path>
              </a:pathLst>
            </a:custGeom>
            <a:solidFill>
              <a:srgbClr val="4C4C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94" name="Google Shape;94;p39"/>
          <p:cNvSpPr>
            <a:spLocks noGrp="1"/>
          </p:cNvSpPr>
          <p:nvPr>
            <p:ph type="pic" idx="2"/>
          </p:nvPr>
        </p:nvSpPr>
        <p:spPr>
          <a:xfrm>
            <a:off x="4851401" y="949159"/>
            <a:ext cx="2438400" cy="3298710"/>
          </a:xfrm>
          <a:prstGeom prst="rect">
            <a:avLst/>
          </a:prstGeom>
          <a:solidFill>
            <a:srgbClr val="F4F4F4"/>
          </a:solid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95" name="Google Shape;95;p39"/>
          <p:cNvSpPr txBox="1">
            <a:spLocks noGrp="1"/>
          </p:cNvSpPr>
          <p:nvPr>
            <p:ph type="body" idx="1"/>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96" name="Google Shape;96;p39"/>
          <p:cNvSpPr txBox="1">
            <a:spLocks noGrp="1"/>
          </p:cNvSpPr>
          <p:nvPr>
            <p:ph type="body" idx="3"/>
          </p:nvPr>
        </p:nvSpPr>
        <p:spPr>
          <a:xfrm>
            <a:off x="595372" y="1257956"/>
            <a:ext cx="2249428" cy="349031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75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2pPr>
            <a:lvl3pPr marL="1371600" marR="0" lvl="2"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L="1828800" marR="0" lvl="3"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L="2286000" marR="0" lvl="4"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97" name="Google Shape;97;p39"/>
          <p:cNvSpPr txBox="1">
            <a:spLocks noGrp="1"/>
          </p:cNvSpPr>
          <p:nvPr>
            <p:ph type="body" idx="4"/>
          </p:nvPr>
        </p:nvSpPr>
        <p:spPr>
          <a:xfrm>
            <a:off x="595372" y="655482"/>
            <a:ext cx="2249428" cy="411153"/>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obile Image">
  <p:cSld name="Mobile Image">
    <p:spTree>
      <p:nvGrpSpPr>
        <p:cNvPr id="1" name="Shape 98"/>
        <p:cNvGrpSpPr/>
        <p:nvPr/>
      </p:nvGrpSpPr>
      <p:grpSpPr>
        <a:xfrm>
          <a:off x="0" y="0"/>
          <a:ext cx="0" cy="0"/>
          <a:chOff x="0" y="0"/>
          <a:chExt cx="0" cy="0"/>
        </a:xfrm>
      </p:grpSpPr>
      <p:sp>
        <p:nvSpPr>
          <p:cNvPr id="99" name="Google Shape;99;p40"/>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00" name="Google Shape;100;p40"/>
          <p:cNvGrpSpPr/>
          <p:nvPr/>
        </p:nvGrpSpPr>
        <p:grpSpPr>
          <a:xfrm>
            <a:off x="5111067" y="641033"/>
            <a:ext cx="1919685" cy="3958073"/>
            <a:chOff x="1626161" y="1141413"/>
            <a:chExt cx="2217443" cy="4572000"/>
          </a:xfrm>
        </p:grpSpPr>
        <p:sp>
          <p:nvSpPr>
            <p:cNvPr id="101" name="Google Shape;101;p40"/>
            <p:cNvSpPr/>
            <p:nvPr/>
          </p:nvSpPr>
          <p:spPr>
            <a:xfrm>
              <a:off x="1626161" y="1141413"/>
              <a:ext cx="2217443" cy="4572000"/>
            </a:xfrm>
            <a:custGeom>
              <a:avLst/>
              <a:gdLst/>
              <a:ahLst/>
              <a:cxnLst/>
              <a:rect l="l" t="t" r="r" b="b"/>
              <a:pathLst>
                <a:path w="828" h="1711" extrusionOk="0">
                  <a:moveTo>
                    <a:pt x="728" y="0"/>
                  </a:moveTo>
                  <a:cubicBezTo>
                    <a:pt x="100" y="0"/>
                    <a:pt x="100" y="0"/>
                    <a:pt x="100" y="0"/>
                  </a:cubicBezTo>
                  <a:cubicBezTo>
                    <a:pt x="45" y="0"/>
                    <a:pt x="0" y="45"/>
                    <a:pt x="0" y="100"/>
                  </a:cubicBezTo>
                  <a:cubicBezTo>
                    <a:pt x="0" y="1611"/>
                    <a:pt x="0" y="1611"/>
                    <a:pt x="0" y="1611"/>
                  </a:cubicBezTo>
                  <a:cubicBezTo>
                    <a:pt x="0" y="1666"/>
                    <a:pt x="45" y="1711"/>
                    <a:pt x="100" y="1711"/>
                  </a:cubicBezTo>
                  <a:cubicBezTo>
                    <a:pt x="728" y="1711"/>
                    <a:pt x="728" y="1711"/>
                    <a:pt x="728" y="1711"/>
                  </a:cubicBezTo>
                  <a:cubicBezTo>
                    <a:pt x="783" y="1711"/>
                    <a:pt x="828" y="1666"/>
                    <a:pt x="828" y="1611"/>
                  </a:cubicBezTo>
                  <a:cubicBezTo>
                    <a:pt x="828" y="100"/>
                    <a:pt x="828" y="100"/>
                    <a:pt x="828" y="100"/>
                  </a:cubicBezTo>
                  <a:cubicBezTo>
                    <a:pt x="828" y="45"/>
                    <a:pt x="783" y="0"/>
                    <a:pt x="728" y="0"/>
                  </a:cubicBezTo>
                  <a:close/>
                  <a:moveTo>
                    <a:pt x="776" y="1499"/>
                  </a:moveTo>
                  <a:cubicBezTo>
                    <a:pt x="48" y="1499"/>
                    <a:pt x="48" y="1499"/>
                    <a:pt x="48" y="1499"/>
                  </a:cubicBezTo>
                  <a:cubicBezTo>
                    <a:pt x="48" y="204"/>
                    <a:pt x="48" y="204"/>
                    <a:pt x="48" y="204"/>
                  </a:cubicBezTo>
                  <a:cubicBezTo>
                    <a:pt x="776" y="204"/>
                    <a:pt x="776" y="204"/>
                    <a:pt x="776" y="204"/>
                  </a:cubicBezTo>
                  <a:lnTo>
                    <a:pt x="776" y="149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878791"/>
                </a:solidFill>
                <a:latin typeface="Arial"/>
                <a:ea typeface="Arial"/>
                <a:cs typeface="Arial"/>
                <a:sym typeface="Arial"/>
              </a:endParaRPr>
            </a:p>
          </p:txBody>
        </p:sp>
        <p:sp>
          <p:nvSpPr>
            <p:cNvPr id="102" name="Google Shape;102;p40"/>
            <p:cNvSpPr/>
            <p:nvPr/>
          </p:nvSpPr>
          <p:spPr>
            <a:xfrm>
              <a:off x="2338948" y="1416051"/>
              <a:ext cx="74072" cy="74073"/>
            </a:xfrm>
            <a:prstGeom prst="ellipse">
              <a:avLst/>
            </a:prstGeom>
            <a:solidFill>
              <a:srgbClr val="4C4C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878791"/>
                </a:solidFill>
                <a:latin typeface="Arial"/>
                <a:ea typeface="Arial"/>
                <a:cs typeface="Arial"/>
                <a:sym typeface="Arial"/>
              </a:endParaRPr>
            </a:p>
          </p:txBody>
        </p:sp>
        <p:sp>
          <p:nvSpPr>
            <p:cNvPr id="103" name="Google Shape;103;p40"/>
            <p:cNvSpPr/>
            <p:nvPr/>
          </p:nvSpPr>
          <p:spPr>
            <a:xfrm>
              <a:off x="2524686" y="1416051"/>
              <a:ext cx="433402" cy="80354"/>
            </a:xfrm>
            <a:custGeom>
              <a:avLst/>
              <a:gdLst/>
              <a:ahLst/>
              <a:cxnLst/>
              <a:rect l="l" t="t" r="r" b="b"/>
              <a:pathLst>
                <a:path w="162" h="31" extrusionOk="0">
                  <a:moveTo>
                    <a:pt x="162" y="15"/>
                  </a:moveTo>
                  <a:cubicBezTo>
                    <a:pt x="162" y="24"/>
                    <a:pt x="156" y="31"/>
                    <a:pt x="147" y="31"/>
                  </a:cubicBezTo>
                  <a:cubicBezTo>
                    <a:pt x="15" y="31"/>
                    <a:pt x="15" y="31"/>
                    <a:pt x="15" y="31"/>
                  </a:cubicBezTo>
                  <a:cubicBezTo>
                    <a:pt x="7" y="31"/>
                    <a:pt x="0" y="24"/>
                    <a:pt x="0" y="15"/>
                  </a:cubicBezTo>
                  <a:cubicBezTo>
                    <a:pt x="0" y="15"/>
                    <a:pt x="0" y="15"/>
                    <a:pt x="0" y="15"/>
                  </a:cubicBezTo>
                  <a:cubicBezTo>
                    <a:pt x="0" y="7"/>
                    <a:pt x="7" y="0"/>
                    <a:pt x="15" y="0"/>
                  </a:cubicBezTo>
                  <a:cubicBezTo>
                    <a:pt x="147" y="0"/>
                    <a:pt x="147" y="0"/>
                    <a:pt x="147" y="0"/>
                  </a:cubicBezTo>
                  <a:cubicBezTo>
                    <a:pt x="156" y="0"/>
                    <a:pt x="162" y="7"/>
                    <a:pt x="162" y="15"/>
                  </a:cubicBezTo>
                  <a:close/>
                </a:path>
              </a:pathLst>
            </a:custGeom>
            <a:solidFill>
              <a:srgbClr val="4C4C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878791"/>
                </a:solidFill>
                <a:latin typeface="Arial"/>
                <a:ea typeface="Arial"/>
                <a:cs typeface="Arial"/>
                <a:sym typeface="Arial"/>
              </a:endParaRPr>
            </a:p>
          </p:txBody>
        </p:sp>
        <p:sp>
          <p:nvSpPr>
            <p:cNvPr id="104" name="Google Shape;104;p40"/>
            <p:cNvSpPr/>
            <p:nvPr/>
          </p:nvSpPr>
          <p:spPr>
            <a:xfrm>
              <a:off x="2575215" y="5252117"/>
              <a:ext cx="359494" cy="358122"/>
            </a:xfrm>
            <a:custGeom>
              <a:avLst/>
              <a:gdLst/>
              <a:ahLst/>
              <a:cxnLst/>
              <a:rect l="l" t="t" r="r" b="b"/>
              <a:pathLst>
                <a:path w="154" h="154" extrusionOk="0">
                  <a:moveTo>
                    <a:pt x="77" y="154"/>
                  </a:moveTo>
                  <a:cubicBezTo>
                    <a:pt x="35" y="154"/>
                    <a:pt x="0" y="119"/>
                    <a:pt x="0" y="77"/>
                  </a:cubicBezTo>
                  <a:cubicBezTo>
                    <a:pt x="0" y="34"/>
                    <a:pt x="35" y="0"/>
                    <a:pt x="77" y="0"/>
                  </a:cubicBezTo>
                  <a:cubicBezTo>
                    <a:pt x="120" y="0"/>
                    <a:pt x="154" y="34"/>
                    <a:pt x="154" y="77"/>
                  </a:cubicBezTo>
                  <a:cubicBezTo>
                    <a:pt x="154" y="119"/>
                    <a:pt x="120" y="154"/>
                    <a:pt x="77" y="154"/>
                  </a:cubicBezTo>
                  <a:close/>
                  <a:moveTo>
                    <a:pt x="77" y="12"/>
                  </a:moveTo>
                  <a:cubicBezTo>
                    <a:pt x="41" y="12"/>
                    <a:pt x="12" y="41"/>
                    <a:pt x="12" y="77"/>
                  </a:cubicBezTo>
                  <a:cubicBezTo>
                    <a:pt x="12" y="113"/>
                    <a:pt x="41" y="142"/>
                    <a:pt x="77" y="142"/>
                  </a:cubicBezTo>
                  <a:cubicBezTo>
                    <a:pt x="113" y="142"/>
                    <a:pt x="142" y="113"/>
                    <a:pt x="142" y="77"/>
                  </a:cubicBezTo>
                  <a:cubicBezTo>
                    <a:pt x="142" y="41"/>
                    <a:pt x="113" y="12"/>
                    <a:pt x="77" y="12"/>
                  </a:cubicBezTo>
                  <a:close/>
                </a:path>
              </a:pathLst>
            </a:custGeom>
            <a:solidFill>
              <a:srgbClr val="4C4C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878791"/>
                </a:solidFill>
                <a:latin typeface="Arial"/>
                <a:ea typeface="Arial"/>
                <a:cs typeface="Arial"/>
                <a:sym typeface="Arial"/>
              </a:endParaRPr>
            </a:p>
          </p:txBody>
        </p:sp>
      </p:grpSp>
      <p:sp>
        <p:nvSpPr>
          <p:cNvPr id="105" name="Google Shape;105;p40"/>
          <p:cNvSpPr>
            <a:spLocks noGrp="1"/>
          </p:cNvSpPr>
          <p:nvPr>
            <p:ph type="pic" idx="2"/>
          </p:nvPr>
        </p:nvSpPr>
        <p:spPr>
          <a:xfrm>
            <a:off x="5213351" y="1103249"/>
            <a:ext cx="1708150" cy="3007184"/>
          </a:xfrm>
          <a:prstGeom prst="rect">
            <a:avLst/>
          </a:prstGeom>
          <a:solidFill>
            <a:srgbClr val="F4F4F4"/>
          </a:solid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06" name="Google Shape;106;p40"/>
          <p:cNvSpPr txBox="1">
            <a:spLocks noGrp="1"/>
          </p:cNvSpPr>
          <p:nvPr>
            <p:ph type="body" idx="1"/>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07" name="Google Shape;107;p40"/>
          <p:cNvSpPr txBox="1">
            <a:spLocks noGrp="1"/>
          </p:cNvSpPr>
          <p:nvPr>
            <p:ph type="body" idx="3"/>
          </p:nvPr>
        </p:nvSpPr>
        <p:spPr>
          <a:xfrm>
            <a:off x="595372" y="1257956"/>
            <a:ext cx="2249428" cy="349031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75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2pPr>
            <a:lvl3pPr marL="1371600" marR="0" lvl="2"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L="1828800" marR="0" lvl="3"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L="2286000" marR="0" lvl="4"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08" name="Google Shape;108;p40"/>
          <p:cNvSpPr txBox="1">
            <a:spLocks noGrp="1"/>
          </p:cNvSpPr>
          <p:nvPr>
            <p:ph type="body" idx="4"/>
          </p:nvPr>
        </p:nvSpPr>
        <p:spPr>
          <a:xfrm>
            <a:off x="595372" y="655482"/>
            <a:ext cx="2249428" cy="411153"/>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ull Bleed Image">
  <p:cSld name="Full Bleed Image">
    <p:bg>
      <p:bgPr>
        <a:solidFill>
          <a:srgbClr val="000000"/>
        </a:solidFill>
        <a:effectLst/>
      </p:bgPr>
    </p:bg>
    <p:spTree>
      <p:nvGrpSpPr>
        <p:cNvPr id="1" name="Shape 109"/>
        <p:cNvGrpSpPr/>
        <p:nvPr/>
      </p:nvGrpSpPr>
      <p:grpSpPr>
        <a:xfrm>
          <a:off x="0" y="0"/>
          <a:ext cx="0" cy="0"/>
          <a:chOff x="0" y="0"/>
          <a:chExt cx="0" cy="0"/>
        </a:xfrm>
      </p:grpSpPr>
      <p:sp>
        <p:nvSpPr>
          <p:cNvPr id="110" name="Google Shape;110;p41"/>
          <p:cNvSpPr txBox="1">
            <a:spLocks noGrp="1"/>
          </p:cNvSpPr>
          <p:nvPr>
            <p:ph type="body" idx="1"/>
          </p:nvPr>
        </p:nvSpPr>
        <p:spPr>
          <a:xfrm>
            <a:off x="595372" y="639907"/>
            <a:ext cx="7944471" cy="37909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lt2"/>
              </a:buClr>
              <a:buSzPts val="5400"/>
              <a:buFont typeface="Arial"/>
              <a:buNone/>
              <a:defRPr sz="5400" b="0" i="0" u="none" strike="noStrike" cap="none">
                <a:solidFill>
                  <a:schemeClr val="lt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er 1">
  <p:cSld name="Closer 1">
    <p:bg>
      <p:bgPr>
        <a:solidFill>
          <a:srgbClr val="F2F2F2"/>
        </a:solidFill>
        <a:effectLst/>
      </p:bgPr>
    </p:bg>
    <p:spTree>
      <p:nvGrpSpPr>
        <p:cNvPr id="1" name="Shape 111"/>
        <p:cNvGrpSpPr/>
        <p:nvPr/>
      </p:nvGrpSpPr>
      <p:grpSpPr>
        <a:xfrm>
          <a:off x="0" y="0"/>
          <a:ext cx="0" cy="0"/>
          <a:chOff x="0" y="0"/>
          <a:chExt cx="0" cy="0"/>
        </a:xfrm>
      </p:grpSpPr>
      <p:sp>
        <p:nvSpPr>
          <p:cNvPr id="112" name="Google Shape;112;p42"/>
          <p:cNvSpPr/>
          <p:nvPr/>
        </p:nvSpPr>
        <p:spPr>
          <a:xfrm>
            <a:off x="3517900" y="1765300"/>
            <a:ext cx="2108200" cy="16129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er 2">
  <p:cSld name="Closer 2">
    <p:bg>
      <p:bgPr>
        <a:solidFill>
          <a:srgbClr val="F2F2F2"/>
        </a:solidFill>
        <a:effectLst/>
      </p:bgPr>
    </p:bg>
    <p:spTree>
      <p:nvGrpSpPr>
        <p:cNvPr id="1" name="Shape 113"/>
        <p:cNvGrpSpPr/>
        <p:nvPr/>
      </p:nvGrpSpPr>
      <p:grpSpPr>
        <a:xfrm>
          <a:off x="0" y="0"/>
          <a:ext cx="0" cy="0"/>
          <a:chOff x="0" y="0"/>
          <a:chExt cx="0" cy="0"/>
        </a:xfrm>
      </p:grpSpPr>
      <p:sp>
        <p:nvSpPr>
          <p:cNvPr id="114" name="Google Shape;114;p43"/>
          <p:cNvSpPr/>
          <p:nvPr/>
        </p:nvSpPr>
        <p:spPr>
          <a:xfrm>
            <a:off x="3624908" y="1267626"/>
            <a:ext cx="1752600" cy="21717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loser 3">
  <p:cSld name="Closer 3">
    <p:bg>
      <p:bgPr>
        <a:solidFill>
          <a:srgbClr val="F2F2F2"/>
        </a:solidFill>
        <a:effectLst/>
      </p:bgPr>
    </p:bg>
    <p:spTree>
      <p:nvGrpSpPr>
        <p:cNvPr id="1" name="Shape 115"/>
        <p:cNvGrpSpPr/>
        <p:nvPr/>
      </p:nvGrpSpPr>
      <p:grpSpPr>
        <a:xfrm>
          <a:off x="0" y="0"/>
          <a:ext cx="0" cy="0"/>
          <a:chOff x="0" y="0"/>
          <a:chExt cx="0" cy="0"/>
        </a:xfrm>
      </p:grpSpPr>
      <p:sp>
        <p:nvSpPr>
          <p:cNvPr id="116" name="Google Shape;116;p44"/>
          <p:cNvSpPr/>
          <p:nvPr/>
        </p:nvSpPr>
        <p:spPr>
          <a:xfrm>
            <a:off x="3879891" y="1494463"/>
            <a:ext cx="1549400" cy="19304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type="obj">
  <p:cSld name="OBJECT">
    <p:spTree>
      <p:nvGrpSpPr>
        <p:cNvPr id="1" name="Shape 16"/>
        <p:cNvGrpSpPr/>
        <p:nvPr/>
      </p:nvGrpSpPr>
      <p:grpSpPr>
        <a:xfrm>
          <a:off x="0" y="0"/>
          <a:ext cx="0" cy="0"/>
          <a:chOff x="0" y="0"/>
          <a:chExt cx="0" cy="0"/>
        </a:xfrm>
      </p:grpSpPr>
      <p:sp>
        <p:nvSpPr>
          <p:cNvPr id="17" name="Google Shape;17;p27"/>
          <p:cNvSpPr txBox="1">
            <a:spLocks noGrp="1"/>
          </p:cNvSpPr>
          <p:nvPr>
            <p:ph type="ctrTitle"/>
          </p:nvPr>
        </p:nvSpPr>
        <p:spPr>
          <a:xfrm>
            <a:off x="650799" y="336615"/>
            <a:ext cx="7842400" cy="457048"/>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27"/>
          <p:cNvSpPr txBox="1">
            <a:spLocks noGrp="1"/>
          </p:cNvSpPr>
          <p:nvPr>
            <p:ph type="subTitle" idx="1"/>
          </p:nvPr>
        </p:nvSpPr>
        <p:spPr>
          <a:xfrm>
            <a:off x="1371600" y="2880360"/>
            <a:ext cx="6400800" cy="290849"/>
          </a:xfrm>
          <a:prstGeom prst="rect">
            <a:avLst/>
          </a:prstGeom>
          <a:noFill/>
          <a:ln>
            <a:noFill/>
          </a:ln>
        </p:spPr>
        <p:txBody>
          <a:bodyPr spcFirstLastPara="1" wrap="square" lIns="0" tIns="0" rIns="0" bIns="0" anchor="t" anchorCtr="0">
            <a:sp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9" name="Google Shape;19;p27"/>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A94"/>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7"/>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A94"/>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27"/>
          <p:cNvSpPr txBox="1">
            <a:spLocks noGrp="1"/>
          </p:cNvSpPr>
          <p:nvPr>
            <p:ph type="sldNum" idx="12"/>
          </p:nvPr>
        </p:nvSpPr>
        <p:spPr>
          <a:xfrm>
            <a:off x="6902450" y="4759435"/>
            <a:ext cx="2057400" cy="273844"/>
          </a:xfrm>
          <a:prstGeom prst="rect">
            <a:avLst/>
          </a:prstGeom>
          <a:noFill/>
          <a:ln>
            <a:noFill/>
          </a:ln>
        </p:spPr>
        <p:txBody>
          <a:bodyPr spcFirstLastPara="1" wrap="square" lIns="0" tIns="0" rIns="0" bIns="0" anchor="ctr" anchorCtr="0">
            <a:noAutofit/>
          </a:bodyPr>
          <a:lstStyle>
            <a:lvl1pPr marL="0" lvl="0" indent="0" algn="r">
              <a:spcBef>
                <a:spcPts val="0"/>
              </a:spcBef>
              <a:buNone/>
              <a:defRPr>
                <a:solidFill>
                  <a:srgbClr val="888A94"/>
                </a:solidFill>
              </a:defRPr>
            </a:lvl1pPr>
            <a:lvl2pPr marL="0" lvl="1" indent="0" algn="r">
              <a:spcBef>
                <a:spcPts val="0"/>
              </a:spcBef>
              <a:buNone/>
              <a:defRPr>
                <a:solidFill>
                  <a:srgbClr val="888A94"/>
                </a:solidFill>
              </a:defRPr>
            </a:lvl2pPr>
            <a:lvl3pPr marL="0" lvl="2" indent="0" algn="r">
              <a:spcBef>
                <a:spcPts val="0"/>
              </a:spcBef>
              <a:buNone/>
              <a:defRPr>
                <a:solidFill>
                  <a:srgbClr val="888A94"/>
                </a:solidFill>
              </a:defRPr>
            </a:lvl3pPr>
            <a:lvl4pPr marL="0" lvl="3" indent="0" algn="r">
              <a:spcBef>
                <a:spcPts val="0"/>
              </a:spcBef>
              <a:buNone/>
              <a:defRPr>
                <a:solidFill>
                  <a:srgbClr val="888A94"/>
                </a:solidFill>
              </a:defRPr>
            </a:lvl4pPr>
            <a:lvl5pPr marL="0" lvl="4" indent="0" algn="r">
              <a:spcBef>
                <a:spcPts val="0"/>
              </a:spcBef>
              <a:buNone/>
              <a:defRPr>
                <a:solidFill>
                  <a:srgbClr val="888A94"/>
                </a:solidFill>
              </a:defRPr>
            </a:lvl5pPr>
            <a:lvl6pPr marL="0" lvl="5" indent="0" algn="r">
              <a:spcBef>
                <a:spcPts val="0"/>
              </a:spcBef>
              <a:buNone/>
              <a:defRPr>
                <a:solidFill>
                  <a:srgbClr val="888A94"/>
                </a:solidFill>
              </a:defRPr>
            </a:lvl6pPr>
            <a:lvl7pPr marL="0" lvl="6" indent="0" algn="r">
              <a:spcBef>
                <a:spcPts val="0"/>
              </a:spcBef>
              <a:buNone/>
              <a:defRPr>
                <a:solidFill>
                  <a:srgbClr val="888A94"/>
                </a:solidFill>
              </a:defRPr>
            </a:lvl7pPr>
            <a:lvl8pPr marL="0" lvl="7" indent="0" algn="r">
              <a:spcBef>
                <a:spcPts val="0"/>
              </a:spcBef>
              <a:buNone/>
              <a:defRPr>
                <a:solidFill>
                  <a:srgbClr val="888A94"/>
                </a:solidFill>
              </a:defRPr>
            </a:lvl8pPr>
            <a:lvl9pPr marL="0" lvl="8" indent="0" algn="r">
              <a:spcBef>
                <a:spcPts val="0"/>
              </a:spcBef>
              <a:buNone/>
              <a:defRPr>
                <a:solidFill>
                  <a:srgbClr val="888A94"/>
                </a:solidFill>
              </a:defRPr>
            </a:lvl9pPr>
          </a:lstStyle>
          <a:p>
            <a:pPr marL="0" lvl="0" indent="0" algn="r" rtl="0">
              <a:spcBef>
                <a:spcPts val="0"/>
              </a:spcBef>
              <a:spcAft>
                <a:spcPts val="0"/>
              </a:spcAft>
              <a:buNone/>
            </a:pPr>
            <a:fld id="{00000000-1234-1234-1234-123412341234}" type="slidenum">
              <a:rPr lang="en-US"/>
              <a:t>‹#›</a:t>
            </a:fld>
            <a:endParaRPr sz="600" b="0" i="0" u="none" strike="noStrike" cap="none">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28"/>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28"/>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25" name="Google Shape;25;p28"/>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a:solidFill>
                  <a:srgbClr val="888A94"/>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Google Shape;26;p28"/>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solidFill>
                  <a:srgbClr val="888A94"/>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sldNum" idx="12"/>
          </p:nvPr>
        </p:nvSpPr>
        <p:spPr>
          <a:xfrm>
            <a:off x="6902450" y="4759435"/>
            <a:ext cx="2057400" cy="273844"/>
          </a:xfrm>
          <a:prstGeom prst="rect">
            <a:avLst/>
          </a:prstGeom>
          <a:noFill/>
          <a:ln>
            <a:noFill/>
          </a:ln>
        </p:spPr>
        <p:txBody>
          <a:bodyPr spcFirstLastPara="1" wrap="square" lIns="0" tIns="0" rIns="0" bIns="0" anchor="ctr" anchorCtr="0">
            <a:noAutofit/>
          </a:bodyPr>
          <a:lstStyle>
            <a:lvl1pPr marL="0" lvl="0" indent="0" algn="r">
              <a:spcBef>
                <a:spcPts val="0"/>
              </a:spcBef>
              <a:buNone/>
              <a:defRPr>
                <a:solidFill>
                  <a:srgbClr val="888A94"/>
                </a:solidFill>
              </a:defRPr>
            </a:lvl1pPr>
            <a:lvl2pPr marL="0" lvl="1" indent="0" algn="r">
              <a:spcBef>
                <a:spcPts val="0"/>
              </a:spcBef>
              <a:buNone/>
              <a:defRPr>
                <a:solidFill>
                  <a:srgbClr val="888A94"/>
                </a:solidFill>
              </a:defRPr>
            </a:lvl2pPr>
            <a:lvl3pPr marL="0" lvl="2" indent="0" algn="r">
              <a:spcBef>
                <a:spcPts val="0"/>
              </a:spcBef>
              <a:buNone/>
              <a:defRPr>
                <a:solidFill>
                  <a:srgbClr val="888A94"/>
                </a:solidFill>
              </a:defRPr>
            </a:lvl3pPr>
            <a:lvl4pPr marL="0" lvl="3" indent="0" algn="r">
              <a:spcBef>
                <a:spcPts val="0"/>
              </a:spcBef>
              <a:buNone/>
              <a:defRPr>
                <a:solidFill>
                  <a:srgbClr val="888A94"/>
                </a:solidFill>
              </a:defRPr>
            </a:lvl4pPr>
            <a:lvl5pPr marL="0" lvl="4" indent="0" algn="r">
              <a:spcBef>
                <a:spcPts val="0"/>
              </a:spcBef>
              <a:buNone/>
              <a:defRPr>
                <a:solidFill>
                  <a:srgbClr val="888A94"/>
                </a:solidFill>
              </a:defRPr>
            </a:lvl5pPr>
            <a:lvl6pPr marL="0" lvl="5" indent="0" algn="r">
              <a:spcBef>
                <a:spcPts val="0"/>
              </a:spcBef>
              <a:buNone/>
              <a:defRPr>
                <a:solidFill>
                  <a:srgbClr val="888A94"/>
                </a:solidFill>
              </a:defRPr>
            </a:lvl6pPr>
            <a:lvl7pPr marL="0" lvl="6" indent="0" algn="r">
              <a:spcBef>
                <a:spcPts val="0"/>
              </a:spcBef>
              <a:buNone/>
              <a:defRPr>
                <a:solidFill>
                  <a:srgbClr val="888A94"/>
                </a:solidFill>
              </a:defRPr>
            </a:lvl7pPr>
            <a:lvl8pPr marL="0" lvl="7" indent="0" algn="r">
              <a:spcBef>
                <a:spcPts val="0"/>
              </a:spcBef>
              <a:buNone/>
              <a:defRPr>
                <a:solidFill>
                  <a:srgbClr val="888A94"/>
                </a:solidFill>
              </a:defRPr>
            </a:lvl8pPr>
            <a:lvl9pPr marL="0" lvl="8" indent="0" algn="r">
              <a:spcBef>
                <a:spcPts val="0"/>
              </a:spcBef>
              <a:buNone/>
              <a:defRPr>
                <a:solidFill>
                  <a:srgbClr val="888A94"/>
                </a:solidFill>
              </a:defRPr>
            </a:lvl9pPr>
          </a:lstStyle>
          <a:p>
            <a:pPr marL="0" lvl="0" indent="0" algn="r" rtl="0">
              <a:spcBef>
                <a:spcPts val="0"/>
              </a:spcBef>
              <a:spcAft>
                <a:spcPts val="0"/>
              </a:spcAft>
              <a:buNone/>
            </a:pPr>
            <a:fld id="{00000000-1234-1234-1234-123412341234}" type="slidenum">
              <a:rPr lang="en-US"/>
              <a:t>‹#›</a:t>
            </a:fld>
            <a:endParaRPr sz="600">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a:solidFill>
                  <a:srgbClr val="888A94"/>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29"/>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solidFill>
                  <a:srgbClr val="888A94"/>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 name="Google Shape;31;p29"/>
          <p:cNvSpPr txBox="1">
            <a:spLocks noGrp="1"/>
          </p:cNvSpPr>
          <p:nvPr>
            <p:ph type="sldNum" idx="12"/>
          </p:nvPr>
        </p:nvSpPr>
        <p:spPr>
          <a:xfrm>
            <a:off x="6902450" y="4759435"/>
            <a:ext cx="2057400" cy="273844"/>
          </a:xfrm>
          <a:prstGeom prst="rect">
            <a:avLst/>
          </a:prstGeom>
          <a:noFill/>
          <a:ln>
            <a:noFill/>
          </a:ln>
        </p:spPr>
        <p:txBody>
          <a:bodyPr spcFirstLastPara="1" wrap="square" lIns="0" tIns="0" rIns="0" bIns="0" anchor="ctr" anchorCtr="0">
            <a:noAutofit/>
          </a:bodyPr>
          <a:lstStyle>
            <a:lvl1pPr marL="0" lvl="0" indent="0" algn="r">
              <a:spcBef>
                <a:spcPts val="0"/>
              </a:spcBef>
              <a:buNone/>
              <a:defRPr>
                <a:solidFill>
                  <a:srgbClr val="888A94"/>
                </a:solidFill>
              </a:defRPr>
            </a:lvl1pPr>
            <a:lvl2pPr marL="0" lvl="1" indent="0" algn="r">
              <a:spcBef>
                <a:spcPts val="0"/>
              </a:spcBef>
              <a:buNone/>
              <a:defRPr>
                <a:solidFill>
                  <a:srgbClr val="888A94"/>
                </a:solidFill>
              </a:defRPr>
            </a:lvl2pPr>
            <a:lvl3pPr marL="0" lvl="2" indent="0" algn="r">
              <a:spcBef>
                <a:spcPts val="0"/>
              </a:spcBef>
              <a:buNone/>
              <a:defRPr>
                <a:solidFill>
                  <a:srgbClr val="888A94"/>
                </a:solidFill>
              </a:defRPr>
            </a:lvl3pPr>
            <a:lvl4pPr marL="0" lvl="3" indent="0" algn="r">
              <a:spcBef>
                <a:spcPts val="0"/>
              </a:spcBef>
              <a:buNone/>
              <a:defRPr>
                <a:solidFill>
                  <a:srgbClr val="888A94"/>
                </a:solidFill>
              </a:defRPr>
            </a:lvl4pPr>
            <a:lvl5pPr marL="0" lvl="4" indent="0" algn="r">
              <a:spcBef>
                <a:spcPts val="0"/>
              </a:spcBef>
              <a:buNone/>
              <a:defRPr>
                <a:solidFill>
                  <a:srgbClr val="888A94"/>
                </a:solidFill>
              </a:defRPr>
            </a:lvl5pPr>
            <a:lvl6pPr marL="0" lvl="5" indent="0" algn="r">
              <a:spcBef>
                <a:spcPts val="0"/>
              </a:spcBef>
              <a:buNone/>
              <a:defRPr>
                <a:solidFill>
                  <a:srgbClr val="888A94"/>
                </a:solidFill>
              </a:defRPr>
            </a:lvl6pPr>
            <a:lvl7pPr marL="0" lvl="6" indent="0" algn="r">
              <a:spcBef>
                <a:spcPts val="0"/>
              </a:spcBef>
              <a:buNone/>
              <a:defRPr>
                <a:solidFill>
                  <a:srgbClr val="888A94"/>
                </a:solidFill>
              </a:defRPr>
            </a:lvl7pPr>
            <a:lvl8pPr marL="0" lvl="7" indent="0" algn="r">
              <a:spcBef>
                <a:spcPts val="0"/>
              </a:spcBef>
              <a:buNone/>
              <a:defRPr>
                <a:solidFill>
                  <a:srgbClr val="888A94"/>
                </a:solidFill>
              </a:defRPr>
            </a:lvl8pPr>
            <a:lvl9pPr marL="0" lvl="8" indent="0" algn="r">
              <a:spcBef>
                <a:spcPts val="0"/>
              </a:spcBef>
              <a:buNone/>
              <a:defRPr>
                <a:solidFill>
                  <a:srgbClr val="888A94"/>
                </a:solidFill>
              </a:defRPr>
            </a:lvl9pPr>
          </a:lstStyle>
          <a:p>
            <a:pPr marL="0" lvl="0" indent="0" algn="r" rtl="0">
              <a:spcBef>
                <a:spcPts val="0"/>
              </a:spcBef>
              <a:spcAft>
                <a:spcPts val="0"/>
              </a:spcAft>
              <a:buNone/>
            </a:pPr>
            <a:fld id="{00000000-1234-1234-1234-123412341234}" type="slidenum">
              <a:rPr lang="en-US"/>
              <a:t>‹#›</a:t>
            </a:fld>
            <a:endParaRPr sz="600">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F2F2F2"/>
        </a:solidFill>
        <a:effectLst/>
      </p:bgPr>
    </p:bg>
    <p:spTree>
      <p:nvGrpSpPr>
        <p:cNvPr id="1" name="Shape 32"/>
        <p:cNvGrpSpPr/>
        <p:nvPr/>
      </p:nvGrpSpPr>
      <p:grpSpPr>
        <a:xfrm>
          <a:off x="0" y="0"/>
          <a:ext cx="0" cy="0"/>
          <a:chOff x="0" y="0"/>
          <a:chExt cx="0" cy="0"/>
        </a:xfrm>
      </p:grpSpPr>
      <p:sp>
        <p:nvSpPr>
          <p:cNvPr id="33" name="Google Shape;33;p30"/>
          <p:cNvSpPr/>
          <p:nvPr/>
        </p:nvSpPr>
        <p:spPr>
          <a:xfrm rot="5400000">
            <a:off x="2459599" y="-500925"/>
            <a:ext cx="4434004" cy="6283038"/>
          </a:xfrm>
          <a:prstGeom prst="rect">
            <a:avLst/>
          </a:prstGeom>
          <a:noFill/>
          <a:ln>
            <a:noFill/>
          </a:ln>
        </p:spPr>
      </p:sp>
      <p:sp>
        <p:nvSpPr>
          <p:cNvPr id="34" name="Google Shape;34;p30"/>
          <p:cNvSpPr/>
          <p:nvPr/>
        </p:nvSpPr>
        <p:spPr>
          <a:xfrm>
            <a:off x="8338184" y="206384"/>
            <a:ext cx="758609" cy="758609"/>
          </a:xfrm>
          <a:prstGeom prst="rect">
            <a:avLst/>
          </a:prstGeom>
          <a:noFill/>
          <a:ln>
            <a:noFill/>
          </a:ln>
        </p:spPr>
      </p:sp>
      <p:sp>
        <p:nvSpPr>
          <p:cNvPr id="35" name="Google Shape;35;p30" descr="ZocDoc Mark-02.png"/>
          <p:cNvSpPr/>
          <p:nvPr/>
        </p:nvSpPr>
        <p:spPr>
          <a:xfrm>
            <a:off x="698456" y="423592"/>
            <a:ext cx="714536" cy="162097"/>
          </a:xfrm>
          <a:prstGeom prst="rect">
            <a:avLst/>
          </a:prstGeom>
          <a:noFill/>
          <a:ln>
            <a:noFill/>
          </a:ln>
        </p:spPr>
      </p:sp>
      <p:sp>
        <p:nvSpPr>
          <p:cNvPr id="36" name="Google Shape;36;p30"/>
          <p:cNvSpPr txBox="1"/>
          <p:nvPr/>
        </p:nvSpPr>
        <p:spPr>
          <a:xfrm>
            <a:off x="602108" y="4857596"/>
            <a:ext cx="6089174" cy="1055298"/>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accent1"/>
              </a:buClr>
              <a:buSzPts val="500"/>
              <a:buFont typeface="Arial"/>
              <a:buNone/>
            </a:pPr>
            <a:r>
              <a:rPr lang="en-US" sz="500">
                <a:solidFill>
                  <a:schemeClr val="accent1"/>
                </a:solidFill>
                <a:latin typeface="Arial"/>
                <a:ea typeface="Arial"/>
                <a:cs typeface="Arial"/>
                <a:sym typeface="Arial"/>
              </a:rPr>
              <a:t>This document and its contents are proprietary and confidential of Zocdoc, Inc. and may not be reproduced or shared, in whole or in part, without the express written authorization of Zocdoc, Inc.</a:t>
            </a:r>
            <a:endParaRPr/>
          </a:p>
        </p:txBody>
      </p:sp>
      <p:sp>
        <p:nvSpPr>
          <p:cNvPr id="37" name="Google Shape;37;p30"/>
          <p:cNvSpPr txBox="1">
            <a:spLocks noGrp="1"/>
          </p:cNvSpPr>
          <p:nvPr>
            <p:ph type="body" idx="1"/>
          </p:nvPr>
        </p:nvSpPr>
        <p:spPr>
          <a:xfrm>
            <a:off x="603726" y="1794052"/>
            <a:ext cx="8089605" cy="812089"/>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accent1"/>
              </a:buClr>
              <a:buSzPts val="5400"/>
              <a:buFont typeface="Arial"/>
              <a:buNone/>
              <a:defRPr sz="5400" b="0" i="0" u="none" strike="noStrike" cap="none">
                <a:solidFill>
                  <a:schemeClr val="accen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800"/>
              <a:buFont typeface="Arial"/>
              <a:buNone/>
              <a:defRPr sz="18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500"/>
              <a:buFont typeface="Arial"/>
              <a:buNone/>
              <a:defRPr sz="15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38" name="Google Shape;38;p30"/>
          <p:cNvSpPr txBox="1">
            <a:spLocks noGrp="1"/>
          </p:cNvSpPr>
          <p:nvPr>
            <p:ph type="body" idx="2"/>
          </p:nvPr>
        </p:nvSpPr>
        <p:spPr>
          <a:xfrm>
            <a:off x="603726" y="2837955"/>
            <a:ext cx="7046913" cy="3825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accent1"/>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39" name="Google Shape;39;p30"/>
          <p:cNvSpPr/>
          <p:nvPr/>
        </p:nvSpPr>
        <p:spPr>
          <a:xfrm>
            <a:off x="8338184" y="278030"/>
            <a:ext cx="615316" cy="615316"/>
          </a:xfrm>
          <a:prstGeom prst="rect">
            <a:avLst/>
          </a:prstGeom>
          <a:noFill/>
          <a:ln>
            <a:noFill/>
          </a:ln>
        </p:spPr>
      </p:sp>
      <p:sp>
        <p:nvSpPr>
          <p:cNvPr id="40" name="Google Shape;40;p30"/>
          <p:cNvSpPr/>
          <p:nvPr/>
        </p:nvSpPr>
        <p:spPr>
          <a:xfrm>
            <a:off x="8717488" y="507986"/>
            <a:ext cx="135348" cy="115820"/>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300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1"/>
                            </p:stCondLst>
                            <p:childTnLst>
                              <p:par>
                                <p:cTn id="8" presetID="1" presetClass="exit" presetSubtype="0" fill="hold" nodeType="afterEffect">
                                  <p:stCondLst>
                                    <p:cond delay="500"/>
                                  </p:stCondLst>
                                  <p:childTnLst>
                                    <p:set>
                                      <p:cBhvr>
                                        <p:cTn id="9" dur="1" fill="hold">
                                          <p:stCondLst>
                                            <p:cond delay="1"/>
                                          </p:stCondLst>
                                        </p:cTn>
                                        <p:tgtEl>
                                          <p:spTgt spid="40"/>
                                        </p:tgtEl>
                                        <p:attrNameLst>
                                          <p:attrName>style.visibility</p:attrName>
                                        </p:attrNameLst>
                                      </p:cBhvr>
                                      <p:to>
                                        <p:strVal val="hidden"/>
                                      </p:to>
                                    </p:set>
                                  </p:childTnLst>
                                </p:cTn>
                              </p:par>
                            </p:childTnLst>
                          </p:cTn>
                        </p:par>
                        <p:par>
                          <p:cTn id="10" fill="hold">
                            <p:stCondLst>
                              <p:cond delay="2"/>
                            </p:stCondLst>
                            <p:childTnLst>
                              <p:par>
                                <p:cTn id="11" presetID="1" presetClass="entr" presetSubtype="0" fill="hold" nodeType="afterEffect">
                                  <p:stCondLst>
                                    <p:cond delay="600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3"/>
                            </p:stCondLst>
                            <p:childTnLst>
                              <p:par>
                                <p:cTn id="14" presetID="1" presetClass="exit" presetSubtype="0" fill="hold" nodeType="afterEffect">
                                  <p:stCondLst>
                                    <p:cond delay="500"/>
                                  </p:stCondLst>
                                  <p:childTnLst>
                                    <p:set>
                                      <p:cBhvr>
                                        <p:cTn id="15" dur="1" fill="hold">
                                          <p:stCondLst>
                                            <p:cond delay="1"/>
                                          </p:stCondLst>
                                        </p:cTn>
                                        <p:tgtEl>
                                          <p:spTgt spid="40"/>
                                        </p:tgtEl>
                                        <p:attrNameLst>
                                          <p:attrName>style.visibility</p:attrName>
                                        </p:attrNameLst>
                                      </p:cBhvr>
                                      <p:to>
                                        <p:strVal val="hidden"/>
                                      </p:to>
                                    </p:set>
                                  </p:childTnLst>
                                </p:cTn>
                              </p:par>
                            </p:childTnLst>
                          </p:cTn>
                        </p:par>
                        <p:par>
                          <p:cTn id="16" fill="hold">
                            <p:stCondLst>
                              <p:cond delay="4"/>
                            </p:stCondLst>
                            <p:childTnLst>
                              <p:par>
                                <p:cTn id="17" presetID="1" presetClass="entr" presetSubtype="0" fill="hold" nodeType="afterEffect">
                                  <p:stCondLst>
                                    <p:cond delay="6000"/>
                                  </p:stCondLst>
                                  <p:childTnLst>
                                    <p:set>
                                      <p:cBhvr>
                                        <p:cTn id="18" dur="1" fill="hold">
                                          <p:stCondLst>
                                            <p:cond delay="0"/>
                                          </p:stCondLst>
                                        </p:cTn>
                                        <p:tgtEl>
                                          <p:spTgt spid="40"/>
                                        </p:tgtEl>
                                        <p:attrNameLst>
                                          <p:attrName>style.visibility</p:attrName>
                                        </p:attrNameLst>
                                      </p:cBhvr>
                                      <p:to>
                                        <p:strVal val="visible"/>
                                      </p:to>
                                    </p:set>
                                  </p:childTnLst>
                                </p:cTn>
                              </p:par>
                            </p:childTnLst>
                          </p:cTn>
                        </p:par>
                        <p:par>
                          <p:cTn id="19" fill="hold">
                            <p:stCondLst>
                              <p:cond delay="5"/>
                            </p:stCondLst>
                            <p:childTnLst>
                              <p:par>
                                <p:cTn id="20" presetID="1" presetClass="exit" presetSubtype="0" fill="hold" nodeType="afterEffect">
                                  <p:stCondLst>
                                    <p:cond delay="500"/>
                                  </p:stCondLst>
                                  <p:childTnLst>
                                    <p:set>
                                      <p:cBhvr>
                                        <p:cTn id="21" dur="1" fill="hold">
                                          <p:stCondLst>
                                            <p:cond delay="1"/>
                                          </p:stCondLst>
                                        </p:cTn>
                                        <p:tgtEl>
                                          <p:spTgt spid="40"/>
                                        </p:tgtEl>
                                        <p:attrNameLst>
                                          <p:attrName>style.visibility</p:attrName>
                                        </p:attrNameLst>
                                      </p:cBhvr>
                                      <p:to>
                                        <p:strVal val="hidden"/>
                                      </p:to>
                                    </p:set>
                                  </p:childTnLst>
                                </p:cTn>
                              </p:par>
                            </p:childTnLst>
                          </p:cTn>
                        </p:par>
                        <p:par>
                          <p:cTn id="22" fill="hold">
                            <p:stCondLst>
                              <p:cond delay="6"/>
                            </p:stCondLst>
                            <p:childTnLst>
                              <p:par>
                                <p:cTn id="23" presetID="1" presetClass="entr" presetSubtype="0" fill="hold" nodeType="afterEffect">
                                  <p:stCondLst>
                                    <p:cond delay="70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7"/>
                            </p:stCondLst>
                            <p:childTnLst>
                              <p:par>
                                <p:cTn id="26" presetID="1" presetClass="exit" presetSubtype="0" fill="hold" nodeType="afterEffect">
                                  <p:stCondLst>
                                    <p:cond delay="500"/>
                                  </p:stCondLst>
                                  <p:childTnLst>
                                    <p:set>
                                      <p:cBhvr>
                                        <p:cTn id="27" dur="1" fill="hold">
                                          <p:stCondLst>
                                            <p:cond delay="1"/>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1">
  <p:cSld name="Agenda 1">
    <p:bg>
      <p:bgPr>
        <a:solidFill>
          <a:srgbClr val="F2F2F2"/>
        </a:solidFill>
        <a:effectLst/>
      </p:bgPr>
    </p:bg>
    <p:spTree>
      <p:nvGrpSpPr>
        <p:cNvPr id="1" name="Shape 41"/>
        <p:cNvGrpSpPr/>
        <p:nvPr/>
      </p:nvGrpSpPr>
      <p:grpSpPr>
        <a:xfrm>
          <a:off x="0" y="0"/>
          <a:ext cx="0" cy="0"/>
          <a:chOff x="0" y="0"/>
          <a:chExt cx="0" cy="0"/>
        </a:xfrm>
      </p:grpSpPr>
      <p:sp>
        <p:nvSpPr>
          <p:cNvPr id="42" name="Google Shape;42;p31"/>
          <p:cNvSpPr/>
          <p:nvPr/>
        </p:nvSpPr>
        <p:spPr>
          <a:xfrm>
            <a:off x="0" y="0"/>
            <a:ext cx="9144000" cy="5143500"/>
          </a:xfrm>
          <a:prstGeom prst="rect">
            <a:avLst/>
          </a:prstGeom>
          <a:noFill/>
          <a:ln>
            <a:noFill/>
          </a:ln>
        </p:spPr>
      </p:sp>
      <p:sp>
        <p:nvSpPr>
          <p:cNvPr id="43" name="Google Shape;43;p31"/>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31"/>
          <p:cNvSpPr txBox="1">
            <a:spLocks noGrp="1"/>
          </p:cNvSpPr>
          <p:nvPr>
            <p:ph type="body" idx="1"/>
          </p:nvPr>
        </p:nvSpPr>
        <p:spPr>
          <a:xfrm>
            <a:off x="578662" y="1504328"/>
            <a:ext cx="6507938" cy="224852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accent1"/>
              </a:buClr>
              <a:buSzPts val="3200"/>
              <a:buFont typeface="Arial"/>
              <a:buNone/>
              <a:defRPr sz="3200" b="0" i="0" u="none" strike="noStrike" cap="none">
                <a:solidFill>
                  <a:schemeClr val="accen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800"/>
              <a:buFont typeface="Arial"/>
              <a:buNone/>
              <a:defRPr sz="18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500"/>
              <a:buFont typeface="Arial"/>
              <a:buNone/>
              <a:defRPr sz="15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genda 2">
  <p:cSld name="Agenda 2">
    <p:bg>
      <p:bgPr>
        <a:solidFill>
          <a:srgbClr val="F2F2F2"/>
        </a:solidFill>
        <a:effectLst/>
      </p:bgPr>
    </p:bg>
    <p:spTree>
      <p:nvGrpSpPr>
        <p:cNvPr id="1" name="Shape 45"/>
        <p:cNvGrpSpPr/>
        <p:nvPr/>
      </p:nvGrpSpPr>
      <p:grpSpPr>
        <a:xfrm>
          <a:off x="0" y="0"/>
          <a:ext cx="0" cy="0"/>
          <a:chOff x="0" y="0"/>
          <a:chExt cx="0" cy="0"/>
        </a:xfrm>
      </p:grpSpPr>
      <p:sp>
        <p:nvSpPr>
          <p:cNvPr id="46" name="Google Shape;46;p32"/>
          <p:cNvSpPr/>
          <p:nvPr/>
        </p:nvSpPr>
        <p:spPr>
          <a:xfrm>
            <a:off x="0" y="0"/>
            <a:ext cx="9144000" cy="5143500"/>
          </a:xfrm>
          <a:prstGeom prst="rect">
            <a:avLst/>
          </a:prstGeom>
          <a:noFill/>
          <a:ln>
            <a:noFill/>
          </a:ln>
        </p:spPr>
      </p:sp>
      <p:sp>
        <p:nvSpPr>
          <p:cNvPr id="47" name="Google Shape;47;p32"/>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32"/>
          <p:cNvSpPr txBox="1">
            <a:spLocks noGrp="1"/>
          </p:cNvSpPr>
          <p:nvPr>
            <p:ph type="body" idx="1"/>
          </p:nvPr>
        </p:nvSpPr>
        <p:spPr>
          <a:xfrm>
            <a:off x="578662" y="1504328"/>
            <a:ext cx="6507938" cy="224852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accent1"/>
              </a:buClr>
              <a:buSzPts val="3200"/>
              <a:buFont typeface="Arial"/>
              <a:buNone/>
              <a:defRPr sz="3200" b="0" i="0" u="none" strike="noStrike" cap="none">
                <a:solidFill>
                  <a:schemeClr val="accen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800"/>
              <a:buFont typeface="Arial"/>
              <a:buNone/>
              <a:defRPr sz="18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500"/>
              <a:buFont typeface="Arial"/>
              <a:buNone/>
              <a:defRPr sz="15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3">
  <p:cSld name="Agenda 3">
    <p:bg>
      <p:bgPr>
        <a:solidFill>
          <a:srgbClr val="F2F2F2"/>
        </a:solidFill>
        <a:effectLst/>
      </p:bgPr>
    </p:bg>
    <p:spTree>
      <p:nvGrpSpPr>
        <p:cNvPr id="1" name="Shape 49"/>
        <p:cNvGrpSpPr/>
        <p:nvPr/>
      </p:nvGrpSpPr>
      <p:grpSpPr>
        <a:xfrm>
          <a:off x="0" y="0"/>
          <a:ext cx="0" cy="0"/>
          <a:chOff x="0" y="0"/>
          <a:chExt cx="0" cy="0"/>
        </a:xfrm>
      </p:grpSpPr>
      <p:sp>
        <p:nvSpPr>
          <p:cNvPr id="50" name="Google Shape;50;p33"/>
          <p:cNvSpPr/>
          <p:nvPr/>
        </p:nvSpPr>
        <p:spPr>
          <a:xfrm>
            <a:off x="0" y="0"/>
            <a:ext cx="9144000" cy="5143500"/>
          </a:xfrm>
          <a:prstGeom prst="rect">
            <a:avLst/>
          </a:prstGeom>
          <a:noFill/>
          <a:ln>
            <a:noFill/>
          </a:ln>
        </p:spPr>
      </p:sp>
      <p:sp>
        <p:nvSpPr>
          <p:cNvPr id="51" name="Google Shape;51;p33"/>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33"/>
          <p:cNvSpPr txBox="1">
            <a:spLocks noGrp="1"/>
          </p:cNvSpPr>
          <p:nvPr>
            <p:ph type="body" idx="1"/>
          </p:nvPr>
        </p:nvSpPr>
        <p:spPr>
          <a:xfrm>
            <a:off x="578662" y="1504328"/>
            <a:ext cx="6507938" cy="224852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accent1"/>
              </a:buClr>
              <a:buSzPts val="3200"/>
              <a:buFont typeface="Arial"/>
              <a:buNone/>
              <a:defRPr sz="3200" b="0" i="0" u="none" strike="noStrike" cap="none">
                <a:solidFill>
                  <a:schemeClr val="accen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800"/>
              <a:buFont typeface="Arial"/>
              <a:buNone/>
              <a:defRPr sz="18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500"/>
              <a:buFont typeface="Arial"/>
              <a:buNone/>
              <a:defRPr sz="15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llout Slide">
  <p:cSld name="Callout Slide">
    <p:spTree>
      <p:nvGrpSpPr>
        <p:cNvPr id="1" name="Shape 53"/>
        <p:cNvGrpSpPr/>
        <p:nvPr/>
      </p:nvGrpSpPr>
      <p:grpSpPr>
        <a:xfrm>
          <a:off x="0" y="0"/>
          <a:ext cx="0" cy="0"/>
          <a:chOff x="0" y="0"/>
          <a:chExt cx="0" cy="0"/>
        </a:xfrm>
      </p:grpSpPr>
      <p:sp>
        <p:nvSpPr>
          <p:cNvPr id="54" name="Google Shape;54;p34"/>
          <p:cNvSpPr/>
          <p:nvPr/>
        </p:nvSpPr>
        <p:spPr>
          <a:xfrm>
            <a:off x="0" y="0"/>
            <a:ext cx="9144000" cy="5143500"/>
          </a:xfrm>
          <a:prstGeom prst="rect">
            <a:avLst/>
          </a:prstGeom>
          <a:solidFill>
            <a:srgbClr val="0023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2"/>
              </a:solidFill>
              <a:latin typeface="Calibri"/>
              <a:ea typeface="Calibri"/>
              <a:cs typeface="Calibri"/>
              <a:sym typeface="Calibri"/>
            </a:endParaRPr>
          </a:p>
        </p:txBody>
      </p:sp>
      <p:sp>
        <p:nvSpPr>
          <p:cNvPr id="55" name="Google Shape;55;p34"/>
          <p:cNvSpPr txBox="1">
            <a:spLocks noGrp="1"/>
          </p:cNvSpPr>
          <p:nvPr>
            <p:ph type="body" idx="1"/>
          </p:nvPr>
        </p:nvSpPr>
        <p:spPr>
          <a:xfrm>
            <a:off x="569498" y="603250"/>
            <a:ext cx="8005004" cy="379095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lt2"/>
              </a:buClr>
              <a:buSzPts val="8000"/>
              <a:buFont typeface="Arial"/>
              <a:buNone/>
              <a:defRPr sz="8000" b="0" i="0" u="none" strike="noStrike" cap="none">
                <a:solidFill>
                  <a:schemeClr val="lt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56" name="Google Shape;56;p34"/>
          <p:cNvSpPr txBox="1">
            <a:spLocks noGrp="1"/>
          </p:cNvSpPr>
          <p:nvPr>
            <p:ph type="body" idx="2"/>
          </p:nvPr>
        </p:nvSpPr>
        <p:spPr>
          <a:xfrm>
            <a:off x="578663" y="4421496"/>
            <a:ext cx="3304126" cy="3825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FF04B"/>
              </a:buClr>
              <a:buSzPts val="2000"/>
              <a:buFont typeface="Arial"/>
              <a:buNone/>
              <a:defRPr sz="2000" b="0" i="0" u="none" strike="noStrike" cap="none">
                <a:solidFill>
                  <a:srgbClr val="FFF04B"/>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00" b="0" i="0" u="none" strike="noStrike" cap="none">
                <a:solidFill>
                  <a:srgbClr val="878791"/>
                </a:solidFill>
                <a:latin typeface="Arial"/>
                <a:ea typeface="Arial"/>
                <a:cs typeface="Arial"/>
                <a:sym typeface="Arial"/>
              </a:defRPr>
            </a:lvl1pPr>
            <a:lvl2pPr marL="0" marR="0" lvl="1" indent="0" algn="r" rtl="0">
              <a:spcBef>
                <a:spcPts val="0"/>
              </a:spcBef>
              <a:buNone/>
              <a:defRPr sz="600" b="0" i="0" u="none" strike="noStrike" cap="none">
                <a:solidFill>
                  <a:srgbClr val="878791"/>
                </a:solidFill>
                <a:latin typeface="Arial"/>
                <a:ea typeface="Arial"/>
                <a:cs typeface="Arial"/>
                <a:sym typeface="Arial"/>
              </a:defRPr>
            </a:lvl2pPr>
            <a:lvl3pPr marL="0" marR="0" lvl="2" indent="0" algn="r" rtl="0">
              <a:spcBef>
                <a:spcPts val="0"/>
              </a:spcBef>
              <a:buNone/>
              <a:defRPr sz="600" b="0" i="0" u="none" strike="noStrike" cap="none">
                <a:solidFill>
                  <a:srgbClr val="878791"/>
                </a:solidFill>
                <a:latin typeface="Arial"/>
                <a:ea typeface="Arial"/>
                <a:cs typeface="Arial"/>
                <a:sym typeface="Arial"/>
              </a:defRPr>
            </a:lvl3pPr>
            <a:lvl4pPr marL="0" marR="0" lvl="3" indent="0" algn="r" rtl="0">
              <a:spcBef>
                <a:spcPts val="0"/>
              </a:spcBef>
              <a:buNone/>
              <a:defRPr sz="600" b="0" i="0" u="none" strike="noStrike" cap="none">
                <a:solidFill>
                  <a:srgbClr val="878791"/>
                </a:solidFill>
                <a:latin typeface="Arial"/>
                <a:ea typeface="Arial"/>
                <a:cs typeface="Arial"/>
                <a:sym typeface="Arial"/>
              </a:defRPr>
            </a:lvl4pPr>
            <a:lvl5pPr marL="0" marR="0" lvl="4" indent="0" algn="r" rtl="0">
              <a:spcBef>
                <a:spcPts val="0"/>
              </a:spcBef>
              <a:buNone/>
              <a:defRPr sz="600" b="0" i="0" u="none" strike="noStrike" cap="none">
                <a:solidFill>
                  <a:srgbClr val="878791"/>
                </a:solidFill>
                <a:latin typeface="Arial"/>
                <a:ea typeface="Arial"/>
                <a:cs typeface="Arial"/>
                <a:sym typeface="Arial"/>
              </a:defRPr>
            </a:lvl5pPr>
            <a:lvl6pPr marL="0" marR="0" lvl="5" indent="0" algn="r" rtl="0">
              <a:spcBef>
                <a:spcPts val="0"/>
              </a:spcBef>
              <a:buNone/>
              <a:defRPr sz="600" b="0" i="0" u="none" strike="noStrike" cap="none">
                <a:solidFill>
                  <a:srgbClr val="878791"/>
                </a:solidFill>
                <a:latin typeface="Arial"/>
                <a:ea typeface="Arial"/>
                <a:cs typeface="Arial"/>
                <a:sym typeface="Arial"/>
              </a:defRPr>
            </a:lvl6pPr>
            <a:lvl7pPr marL="0" marR="0" lvl="6" indent="0" algn="r" rtl="0">
              <a:spcBef>
                <a:spcPts val="0"/>
              </a:spcBef>
              <a:buNone/>
              <a:defRPr sz="600" b="0" i="0" u="none" strike="noStrike" cap="none">
                <a:solidFill>
                  <a:srgbClr val="878791"/>
                </a:solidFill>
                <a:latin typeface="Arial"/>
                <a:ea typeface="Arial"/>
                <a:cs typeface="Arial"/>
                <a:sym typeface="Arial"/>
              </a:defRPr>
            </a:lvl7pPr>
            <a:lvl8pPr marL="0" marR="0" lvl="7" indent="0" algn="r" rtl="0">
              <a:spcBef>
                <a:spcPts val="0"/>
              </a:spcBef>
              <a:buNone/>
              <a:defRPr sz="600" b="0" i="0" u="none" strike="noStrike" cap="none">
                <a:solidFill>
                  <a:srgbClr val="878791"/>
                </a:solidFill>
                <a:latin typeface="Arial"/>
                <a:ea typeface="Arial"/>
                <a:cs typeface="Arial"/>
                <a:sym typeface="Arial"/>
              </a:defRPr>
            </a:lvl8pPr>
            <a:lvl9pPr marL="0" marR="0" lvl="8" indent="0" algn="r" rtl="0">
              <a:spcBef>
                <a:spcPts val="0"/>
              </a:spcBef>
              <a:buNone/>
              <a:defRPr sz="600" b="0" i="0" u="none" strike="noStrike" cap="none">
                <a:solidFill>
                  <a:srgbClr val="87879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overthewire.org/wargames/natas/"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google.com/robots.tx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example.com/abc"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22" name="Google Shape;122;p1"/>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2800"/>
              <a:buNone/>
            </a:pPr>
            <a:endParaRPr/>
          </a:p>
        </p:txBody>
      </p:sp>
      <p:sp>
        <p:nvSpPr>
          <p:cNvPr id="123" name="Google Shape;123;p1"/>
          <p:cNvSpPr txBox="1">
            <a:spLocks noGrp="1"/>
          </p:cNvSpPr>
          <p:nvPr>
            <p:ph type="body" idx="2"/>
          </p:nvPr>
        </p:nvSpPr>
        <p:spPr>
          <a:xfrm>
            <a:off x="595372" y="582778"/>
            <a:ext cx="7861300" cy="3911584"/>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chemeClr val="lt1"/>
              </a:buClr>
              <a:buSzPts val="2000"/>
              <a:buNone/>
            </a:pPr>
            <a:endParaRPr/>
          </a:p>
          <a:p>
            <a:pPr marL="0" lvl="0" indent="0" algn="ctr" rtl="0">
              <a:lnSpc>
                <a:spcPct val="150000"/>
              </a:lnSpc>
              <a:spcBef>
                <a:spcPts val="750"/>
              </a:spcBef>
              <a:spcAft>
                <a:spcPts val="0"/>
              </a:spcAft>
              <a:buClr>
                <a:schemeClr val="lt1"/>
              </a:buClr>
              <a:buSzPts val="2000"/>
              <a:buNone/>
            </a:pPr>
            <a:r>
              <a:rPr lang="en-US" b="1"/>
              <a:t>CS/SE 611 Secure Web Design </a:t>
            </a:r>
            <a:endParaRPr/>
          </a:p>
          <a:p>
            <a:pPr marL="0" lvl="0" indent="0" algn="ctr" rtl="0">
              <a:lnSpc>
                <a:spcPct val="150000"/>
              </a:lnSpc>
              <a:spcBef>
                <a:spcPts val="750"/>
              </a:spcBef>
              <a:spcAft>
                <a:spcPts val="0"/>
              </a:spcAft>
              <a:buClr>
                <a:schemeClr val="lt1"/>
              </a:buClr>
              <a:buSzPts val="2000"/>
              <a:buNone/>
            </a:pPr>
            <a:r>
              <a:rPr lang="en-US"/>
              <a:t>Professor Lozada </a:t>
            </a:r>
            <a:endParaRPr/>
          </a:p>
          <a:p>
            <a:pPr marL="0" lvl="0" indent="0" algn="ctr" rtl="0">
              <a:lnSpc>
                <a:spcPct val="150000"/>
              </a:lnSpc>
              <a:spcBef>
                <a:spcPts val="750"/>
              </a:spcBef>
              <a:spcAft>
                <a:spcPts val="0"/>
              </a:spcAft>
              <a:buClr>
                <a:schemeClr val="lt1"/>
              </a:buClr>
              <a:buSzPts val="2000"/>
              <a:buNone/>
            </a:pPr>
            <a:r>
              <a:rPr lang="en-US"/>
              <a:t>7:30-10:20PM </a:t>
            </a:r>
            <a:endParaRPr/>
          </a:p>
          <a:p>
            <a:pPr marL="0" lvl="0" indent="0" algn="l" rtl="0">
              <a:lnSpc>
                <a:spcPct val="150000"/>
              </a:lnSpc>
              <a:spcBef>
                <a:spcPts val="750"/>
              </a:spcBef>
              <a:spcAft>
                <a:spcPts val="0"/>
              </a:spcAft>
              <a:buClr>
                <a:schemeClr val="lt1"/>
              </a:buClr>
              <a:buSzPts val="2000"/>
              <a:buNone/>
            </a:pPr>
            <a:endParaRPr/>
          </a:p>
          <a:p>
            <a:pPr marL="0" lvl="0" indent="0" algn="l" rtl="0">
              <a:lnSpc>
                <a:spcPct val="150000"/>
              </a:lnSpc>
              <a:spcBef>
                <a:spcPts val="750"/>
              </a:spcBef>
              <a:spcAft>
                <a:spcPts val="0"/>
              </a:spcAft>
              <a:buClr>
                <a:schemeClr val="lt1"/>
              </a:buClr>
              <a:buSzPts val="2000"/>
              <a:buNone/>
            </a:pPr>
            <a:endParaRPr/>
          </a:p>
        </p:txBody>
      </p:sp>
      <p:sp>
        <p:nvSpPr>
          <p:cNvPr id="124" name="Google Shape;124;p1"/>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1716393" y="345146"/>
            <a:ext cx="4931569" cy="378950"/>
          </a:xfrm>
          <a:prstGeom prst="rect">
            <a:avLst/>
          </a:prstGeom>
          <a:noFill/>
          <a:ln>
            <a:noFill/>
          </a:ln>
        </p:spPr>
        <p:txBody>
          <a:bodyPr spcFirstLastPara="1" wrap="square" lIns="0" tIns="9525" rIns="0" bIns="0" anchor="t" anchorCtr="0">
            <a:spAutoFit/>
          </a:bodyPr>
          <a:lstStyle/>
          <a:p>
            <a:pPr marL="9525" lvl="0" indent="0" algn="l" rtl="0">
              <a:lnSpc>
                <a:spcPct val="100000"/>
              </a:lnSpc>
              <a:spcBef>
                <a:spcPts val="0"/>
              </a:spcBef>
              <a:spcAft>
                <a:spcPts val="0"/>
              </a:spcAft>
              <a:buClr>
                <a:schemeClr val="dk1"/>
              </a:buClr>
              <a:buSzPts val="2400"/>
              <a:buFont typeface="Arial"/>
              <a:buNone/>
            </a:pPr>
            <a:r>
              <a:rPr lang="en-US"/>
              <a:t>Old, Backup &amp; Unreferenced Files</a:t>
            </a:r>
            <a:endParaRPr/>
          </a:p>
        </p:txBody>
      </p:sp>
      <p:sp>
        <p:nvSpPr>
          <p:cNvPr id="189" name="Google Shape;189;p10"/>
          <p:cNvSpPr txBox="1"/>
          <p:nvPr/>
        </p:nvSpPr>
        <p:spPr>
          <a:xfrm>
            <a:off x="1544944" y="1209665"/>
            <a:ext cx="2471261" cy="3046027"/>
          </a:xfrm>
          <a:prstGeom prst="rect">
            <a:avLst/>
          </a:prstGeom>
          <a:noFill/>
          <a:ln>
            <a:noFill/>
          </a:ln>
        </p:spPr>
        <p:txBody>
          <a:bodyPr spcFirstLastPara="1" wrap="square" lIns="0" tIns="1900" rIns="0" bIns="0" anchor="t" anchorCtr="0">
            <a:spAutoFit/>
          </a:bodyPr>
          <a:lstStyle/>
          <a:p>
            <a:pPr marL="351949" marR="213359" lvl="0" indent="0" algn="l" rtl="0">
              <a:lnSpc>
                <a:spcPct val="120700"/>
              </a:lnSpc>
              <a:spcBef>
                <a:spcPts val="0"/>
              </a:spcBef>
              <a:spcAft>
                <a:spcPts val="0"/>
              </a:spcAft>
              <a:buNone/>
            </a:pPr>
            <a:r>
              <a:rPr lang="en-US" sz="1800">
                <a:solidFill>
                  <a:schemeClr val="dk1"/>
                </a:solidFill>
                <a:latin typeface="Arial"/>
                <a:ea typeface="Arial"/>
                <a:cs typeface="Arial"/>
                <a:sym typeface="Arial"/>
              </a:rPr>
              <a:t>User-agent: *  Disallow: /Admin  Disallow: /uploads  Disallow: /backup  Disallow: /~jbloggs</a:t>
            </a: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25">
              <a:solidFill>
                <a:schemeClr val="dk1"/>
              </a:solidFill>
              <a:latin typeface="Times New Roman"/>
              <a:ea typeface="Times New Roman"/>
              <a:cs typeface="Times New Roman"/>
              <a:sym typeface="Times New Roman"/>
            </a:endParaRPr>
          </a:p>
          <a:p>
            <a:pPr marL="0" marR="0" lvl="0" indent="0" algn="l" rtl="0">
              <a:spcBef>
                <a:spcPts val="34"/>
              </a:spcBef>
              <a:spcAft>
                <a:spcPts val="0"/>
              </a:spcAft>
              <a:buNone/>
            </a:pPr>
            <a:endParaRPr sz="2850">
              <a:solidFill>
                <a:schemeClr val="dk1"/>
              </a:solidFill>
              <a:latin typeface="Times New Roman"/>
              <a:ea typeface="Times New Roman"/>
              <a:cs typeface="Times New Roman"/>
              <a:sym typeface="Times New Roman"/>
            </a:endParaRPr>
          </a:p>
          <a:p>
            <a:pPr marL="9525" marR="0" lvl="0" indent="0" algn="l" rtl="0">
              <a:spcBef>
                <a:spcPts val="4"/>
              </a:spcBef>
              <a:spcAft>
                <a:spcPts val="0"/>
              </a:spcAft>
              <a:buNone/>
            </a:pPr>
            <a:r>
              <a:rPr lang="en-US" sz="1800" b="1">
                <a:solidFill>
                  <a:schemeClr val="dk1"/>
                </a:solidFill>
                <a:latin typeface="Arial"/>
                <a:ea typeface="Arial"/>
                <a:cs typeface="Arial"/>
                <a:sym typeface="Arial"/>
              </a:rPr>
              <a:t>How to:</a:t>
            </a:r>
            <a:endParaRPr sz="1800">
              <a:solidFill>
                <a:schemeClr val="dk1"/>
              </a:solidFill>
              <a:latin typeface="Arial"/>
              <a:ea typeface="Arial"/>
              <a:cs typeface="Arial"/>
              <a:sym typeface="Arial"/>
            </a:endParaRPr>
          </a:p>
          <a:p>
            <a:pPr marL="9525" marR="0" lvl="0" indent="0" algn="l" rtl="0">
              <a:spcBef>
                <a:spcPts val="465"/>
              </a:spcBef>
              <a:spcAft>
                <a:spcPts val="0"/>
              </a:spcAft>
              <a:buNone/>
            </a:pPr>
            <a:r>
              <a:rPr lang="en-US" sz="1800">
                <a:solidFill>
                  <a:schemeClr val="dk1"/>
                </a:solidFill>
                <a:latin typeface="Arial"/>
                <a:ea typeface="Arial"/>
                <a:cs typeface="Arial"/>
                <a:sym typeface="Arial"/>
              </a:rPr>
              <a:t>HackSearch, Webslayer</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1"/>
          <p:cNvSpPr txBox="1">
            <a:spLocks noGrp="1"/>
          </p:cNvSpPr>
          <p:nvPr>
            <p:ph type="title"/>
          </p:nvPr>
        </p:nvSpPr>
        <p:spPr>
          <a:xfrm>
            <a:off x="1716393" y="345146"/>
            <a:ext cx="3811905" cy="378950"/>
          </a:xfrm>
          <a:prstGeom prst="rect">
            <a:avLst/>
          </a:prstGeom>
          <a:noFill/>
          <a:ln>
            <a:noFill/>
          </a:ln>
        </p:spPr>
        <p:txBody>
          <a:bodyPr spcFirstLastPara="1" wrap="square" lIns="0" tIns="9525" rIns="0" bIns="0" anchor="t" anchorCtr="0">
            <a:spAutoFit/>
          </a:bodyPr>
          <a:lstStyle/>
          <a:p>
            <a:pPr marL="9525" lvl="0" indent="0" algn="l" rtl="0">
              <a:lnSpc>
                <a:spcPct val="100000"/>
              </a:lnSpc>
              <a:spcBef>
                <a:spcPts val="0"/>
              </a:spcBef>
              <a:spcAft>
                <a:spcPts val="0"/>
              </a:spcAft>
              <a:buClr>
                <a:schemeClr val="dk1"/>
              </a:buClr>
              <a:buSzPts val="2400"/>
              <a:buFont typeface="Arial"/>
              <a:buNone/>
            </a:pPr>
            <a:r>
              <a:rPr lang="en-US"/>
              <a:t>Testing for HTTP Methods</a:t>
            </a:r>
            <a:endParaRPr/>
          </a:p>
        </p:txBody>
      </p:sp>
      <p:sp>
        <p:nvSpPr>
          <p:cNvPr id="195" name="Google Shape;195;p11"/>
          <p:cNvSpPr txBox="1"/>
          <p:nvPr/>
        </p:nvSpPr>
        <p:spPr>
          <a:xfrm>
            <a:off x="1544944" y="1030527"/>
            <a:ext cx="1487804" cy="4017510"/>
          </a:xfrm>
          <a:prstGeom prst="rect">
            <a:avLst/>
          </a:prstGeom>
          <a:noFill/>
          <a:ln>
            <a:noFill/>
          </a:ln>
        </p:spPr>
        <p:txBody>
          <a:bodyPr spcFirstLastPara="1" wrap="square" lIns="0" tIns="59050" rIns="0" bIns="0" anchor="t" anchorCtr="0">
            <a:spAutoFit/>
          </a:bodyPr>
          <a:lstStyle/>
          <a:p>
            <a:pPr marL="347663" marR="0" lvl="0" indent="-223838" algn="l" rtl="0">
              <a:spcBef>
                <a:spcPts val="0"/>
              </a:spcBef>
              <a:spcAft>
                <a:spcPts val="0"/>
              </a:spcAft>
              <a:buClr>
                <a:schemeClr val="dk1"/>
              </a:buClr>
              <a:buSzPts val="1350"/>
              <a:buFont typeface="Arial"/>
              <a:buChar char="•"/>
            </a:pPr>
            <a:r>
              <a:rPr lang="en-US" sz="1800">
                <a:solidFill>
                  <a:schemeClr val="dk1"/>
                </a:solidFill>
                <a:latin typeface="Arial"/>
                <a:ea typeface="Arial"/>
                <a:cs typeface="Arial"/>
                <a:sym typeface="Arial"/>
              </a:rPr>
              <a:t>HEAD</a:t>
            </a:r>
            <a:endParaRPr sz="1800">
              <a:solidFill>
                <a:schemeClr val="dk1"/>
              </a:solidFill>
              <a:latin typeface="Arial"/>
              <a:ea typeface="Arial"/>
              <a:cs typeface="Arial"/>
              <a:sym typeface="Arial"/>
            </a:endParaRPr>
          </a:p>
          <a:p>
            <a:pPr marL="347663" marR="0" lvl="0" indent="-223838" algn="l" rtl="0">
              <a:spcBef>
                <a:spcPts val="390"/>
              </a:spcBef>
              <a:spcAft>
                <a:spcPts val="0"/>
              </a:spcAft>
              <a:buClr>
                <a:schemeClr val="dk1"/>
              </a:buClr>
              <a:buSzPts val="1350"/>
              <a:buFont typeface="Arial"/>
              <a:buChar char="•"/>
            </a:pPr>
            <a:r>
              <a:rPr lang="en-US" sz="1800">
                <a:solidFill>
                  <a:schemeClr val="dk1"/>
                </a:solidFill>
                <a:latin typeface="Arial"/>
                <a:ea typeface="Arial"/>
                <a:cs typeface="Arial"/>
                <a:sym typeface="Arial"/>
              </a:rPr>
              <a:t>GET</a:t>
            </a:r>
            <a:endParaRPr sz="1800">
              <a:solidFill>
                <a:schemeClr val="dk1"/>
              </a:solidFill>
              <a:latin typeface="Arial"/>
              <a:ea typeface="Arial"/>
              <a:cs typeface="Arial"/>
              <a:sym typeface="Arial"/>
            </a:endParaRPr>
          </a:p>
          <a:p>
            <a:pPr marL="347663" marR="0" lvl="0" indent="-223838" algn="l" rtl="0">
              <a:spcBef>
                <a:spcPts val="465"/>
              </a:spcBef>
              <a:spcAft>
                <a:spcPts val="0"/>
              </a:spcAft>
              <a:buClr>
                <a:schemeClr val="dk1"/>
              </a:buClr>
              <a:buSzPts val="1350"/>
              <a:buFont typeface="Arial"/>
              <a:buChar char="•"/>
            </a:pPr>
            <a:r>
              <a:rPr lang="en-US" sz="1800">
                <a:solidFill>
                  <a:schemeClr val="dk1"/>
                </a:solidFill>
                <a:latin typeface="Arial"/>
                <a:ea typeface="Arial"/>
                <a:cs typeface="Arial"/>
                <a:sym typeface="Arial"/>
              </a:rPr>
              <a:t>POST</a:t>
            </a:r>
            <a:endParaRPr sz="1800">
              <a:solidFill>
                <a:schemeClr val="dk1"/>
              </a:solidFill>
              <a:latin typeface="Arial"/>
              <a:ea typeface="Arial"/>
              <a:cs typeface="Arial"/>
              <a:sym typeface="Arial"/>
            </a:endParaRPr>
          </a:p>
          <a:p>
            <a:pPr marL="347663" marR="0" lvl="0" indent="-223838" algn="l" rtl="0">
              <a:spcBef>
                <a:spcPts val="465"/>
              </a:spcBef>
              <a:spcAft>
                <a:spcPts val="0"/>
              </a:spcAft>
              <a:buClr>
                <a:schemeClr val="dk1"/>
              </a:buClr>
              <a:buSzPts val="1350"/>
              <a:buFont typeface="Arial"/>
              <a:buChar char="•"/>
            </a:pPr>
            <a:r>
              <a:rPr lang="en-US" sz="1800">
                <a:solidFill>
                  <a:schemeClr val="dk1"/>
                </a:solidFill>
                <a:latin typeface="Arial"/>
                <a:ea typeface="Arial"/>
                <a:cs typeface="Arial"/>
                <a:sym typeface="Arial"/>
              </a:rPr>
              <a:t>PUT</a:t>
            </a:r>
            <a:endParaRPr sz="1800">
              <a:solidFill>
                <a:schemeClr val="dk1"/>
              </a:solidFill>
              <a:latin typeface="Arial"/>
              <a:ea typeface="Arial"/>
              <a:cs typeface="Arial"/>
              <a:sym typeface="Arial"/>
            </a:endParaRPr>
          </a:p>
          <a:p>
            <a:pPr marL="347663" marR="0" lvl="0" indent="-223838" algn="l" rtl="0">
              <a:spcBef>
                <a:spcPts val="465"/>
              </a:spcBef>
              <a:spcAft>
                <a:spcPts val="0"/>
              </a:spcAft>
              <a:buClr>
                <a:schemeClr val="dk1"/>
              </a:buClr>
              <a:buSzPts val="1350"/>
              <a:buFont typeface="Arial"/>
              <a:buChar char="•"/>
            </a:pPr>
            <a:r>
              <a:rPr lang="en-US" sz="1800">
                <a:solidFill>
                  <a:schemeClr val="dk1"/>
                </a:solidFill>
                <a:latin typeface="Arial"/>
                <a:ea typeface="Arial"/>
                <a:cs typeface="Arial"/>
                <a:sym typeface="Arial"/>
              </a:rPr>
              <a:t>DELETE</a:t>
            </a:r>
            <a:endParaRPr sz="1800">
              <a:solidFill>
                <a:schemeClr val="dk1"/>
              </a:solidFill>
              <a:latin typeface="Arial"/>
              <a:ea typeface="Arial"/>
              <a:cs typeface="Arial"/>
              <a:sym typeface="Arial"/>
            </a:endParaRPr>
          </a:p>
          <a:p>
            <a:pPr marL="347663" marR="0" lvl="0" indent="-223838" algn="l" rtl="0">
              <a:spcBef>
                <a:spcPts val="465"/>
              </a:spcBef>
              <a:spcAft>
                <a:spcPts val="0"/>
              </a:spcAft>
              <a:buClr>
                <a:schemeClr val="dk1"/>
              </a:buClr>
              <a:buSzPts val="1350"/>
              <a:buFont typeface="Arial"/>
              <a:buChar char="•"/>
            </a:pPr>
            <a:r>
              <a:rPr lang="en-US" sz="1800">
                <a:solidFill>
                  <a:schemeClr val="dk1"/>
                </a:solidFill>
                <a:latin typeface="Arial"/>
                <a:ea typeface="Arial"/>
                <a:cs typeface="Arial"/>
                <a:sym typeface="Arial"/>
              </a:rPr>
              <a:t>TRACE</a:t>
            </a:r>
            <a:endParaRPr sz="1800">
              <a:solidFill>
                <a:schemeClr val="dk1"/>
              </a:solidFill>
              <a:latin typeface="Arial"/>
              <a:ea typeface="Arial"/>
              <a:cs typeface="Arial"/>
              <a:sym typeface="Arial"/>
            </a:endParaRPr>
          </a:p>
          <a:p>
            <a:pPr marL="347663" marR="0" lvl="0" indent="-223838" algn="l" rtl="0">
              <a:spcBef>
                <a:spcPts val="390"/>
              </a:spcBef>
              <a:spcAft>
                <a:spcPts val="0"/>
              </a:spcAft>
              <a:buClr>
                <a:schemeClr val="dk1"/>
              </a:buClr>
              <a:buSzPts val="1350"/>
              <a:buFont typeface="Arial"/>
              <a:buChar char="•"/>
            </a:pPr>
            <a:r>
              <a:rPr lang="en-US" sz="1800">
                <a:solidFill>
                  <a:schemeClr val="dk1"/>
                </a:solidFill>
                <a:latin typeface="Arial"/>
                <a:ea typeface="Arial"/>
                <a:cs typeface="Arial"/>
                <a:sym typeface="Arial"/>
              </a:rPr>
              <a:t>OPTIONS</a:t>
            </a:r>
            <a:endParaRPr sz="1800">
              <a:solidFill>
                <a:schemeClr val="dk1"/>
              </a:solidFill>
              <a:latin typeface="Arial"/>
              <a:ea typeface="Arial"/>
              <a:cs typeface="Arial"/>
              <a:sym typeface="Arial"/>
            </a:endParaRPr>
          </a:p>
          <a:p>
            <a:pPr marL="347663" marR="0" lvl="0" indent="-223838" algn="l" rtl="0">
              <a:spcBef>
                <a:spcPts val="465"/>
              </a:spcBef>
              <a:spcAft>
                <a:spcPts val="0"/>
              </a:spcAft>
              <a:buClr>
                <a:schemeClr val="dk1"/>
              </a:buClr>
              <a:buSzPts val="1350"/>
              <a:buFont typeface="Arial"/>
              <a:buChar char="•"/>
            </a:pPr>
            <a:r>
              <a:rPr lang="en-US" sz="1800">
                <a:solidFill>
                  <a:schemeClr val="dk1"/>
                </a:solidFill>
                <a:latin typeface="Arial"/>
                <a:ea typeface="Arial"/>
                <a:cs typeface="Arial"/>
                <a:sym typeface="Arial"/>
              </a:rPr>
              <a:t>CONNECT</a:t>
            </a:r>
            <a:endParaRPr sz="1800">
              <a:solidFill>
                <a:schemeClr val="dk1"/>
              </a:solidFill>
              <a:latin typeface="Arial"/>
              <a:ea typeface="Arial"/>
              <a:cs typeface="Arial"/>
              <a:sym typeface="Arial"/>
            </a:endParaRPr>
          </a:p>
          <a:p>
            <a:pPr marL="0" marR="0" lvl="0" indent="0" algn="l" rtl="0">
              <a:spcBef>
                <a:spcPts val="30"/>
              </a:spcBef>
              <a:spcAft>
                <a:spcPts val="0"/>
              </a:spcAft>
              <a:buNone/>
            </a:pPr>
            <a:endParaRPr sz="2288">
              <a:solidFill>
                <a:schemeClr val="dk1"/>
              </a:solidFill>
              <a:latin typeface="Times New Roman"/>
              <a:ea typeface="Times New Roman"/>
              <a:cs typeface="Times New Roman"/>
              <a:sym typeface="Times New Roman"/>
            </a:endParaRPr>
          </a:p>
          <a:p>
            <a:pPr marL="9525" marR="634364" lvl="0" indent="0" algn="l" rtl="0">
              <a:lnSpc>
                <a:spcPct val="119800"/>
              </a:lnSpc>
              <a:spcBef>
                <a:spcPts val="0"/>
              </a:spcBef>
              <a:spcAft>
                <a:spcPts val="0"/>
              </a:spcAft>
              <a:buNone/>
            </a:pPr>
            <a:r>
              <a:rPr lang="en-US" sz="1800" b="1">
                <a:solidFill>
                  <a:schemeClr val="dk1"/>
                </a:solidFill>
                <a:latin typeface="Arial"/>
                <a:ea typeface="Arial"/>
                <a:cs typeface="Arial"/>
                <a:sym typeface="Arial"/>
              </a:rPr>
              <a:t>How to:  </a:t>
            </a:r>
            <a:r>
              <a:rPr lang="en-US" sz="1800">
                <a:solidFill>
                  <a:schemeClr val="dk1"/>
                </a:solidFill>
                <a:latin typeface="Arial"/>
                <a:ea typeface="Arial"/>
                <a:cs typeface="Arial"/>
                <a:sym typeface="Arial"/>
              </a:rPr>
              <a:t>Netcat  Nikto</a:t>
            </a:r>
            <a:endParaRPr sz="1800">
              <a:solidFill>
                <a:schemeClr val="dk1"/>
              </a:solidFill>
              <a:latin typeface="Arial"/>
              <a:ea typeface="Arial"/>
              <a:cs typeface="Arial"/>
              <a:sym typeface="Arial"/>
            </a:endParaRPr>
          </a:p>
        </p:txBody>
      </p:sp>
      <p:sp>
        <p:nvSpPr>
          <p:cNvPr id="196" name="Google Shape;196;p11"/>
          <p:cNvSpPr/>
          <p:nvPr/>
        </p:nvSpPr>
        <p:spPr>
          <a:xfrm>
            <a:off x="3081586" y="3757839"/>
            <a:ext cx="4576517" cy="55784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2"/>
          <p:cNvSpPr txBox="1">
            <a:spLocks noGrp="1"/>
          </p:cNvSpPr>
          <p:nvPr>
            <p:ph type="title"/>
          </p:nvPr>
        </p:nvSpPr>
        <p:spPr>
          <a:xfrm>
            <a:off x="1716393" y="0"/>
            <a:ext cx="4270534" cy="745845"/>
          </a:xfrm>
          <a:prstGeom prst="rect">
            <a:avLst/>
          </a:prstGeom>
          <a:noFill/>
          <a:ln>
            <a:noFill/>
          </a:ln>
        </p:spPr>
        <p:txBody>
          <a:bodyPr spcFirstLastPara="1" wrap="square" lIns="0" tIns="24750" rIns="0" bIns="0" anchor="t" anchorCtr="0">
            <a:spAutoFit/>
          </a:bodyPr>
          <a:lstStyle/>
          <a:p>
            <a:pPr marL="9525" marR="3810" lvl="0" indent="0" algn="l" rtl="0">
              <a:lnSpc>
                <a:spcPct val="118750"/>
              </a:lnSpc>
              <a:spcBef>
                <a:spcPts val="0"/>
              </a:spcBef>
              <a:spcAft>
                <a:spcPts val="0"/>
              </a:spcAft>
              <a:buClr>
                <a:schemeClr val="dk1"/>
              </a:buClr>
              <a:buSzPts val="2400"/>
              <a:buFont typeface="Arial"/>
              <a:buNone/>
            </a:pPr>
            <a:r>
              <a:rPr lang="en-US"/>
              <a:t>Credentials transport over an  encrypted channel</a:t>
            </a:r>
            <a:endParaRPr/>
          </a:p>
        </p:txBody>
      </p:sp>
      <p:sp>
        <p:nvSpPr>
          <p:cNvPr id="202" name="Google Shape;202;p12"/>
          <p:cNvSpPr txBox="1"/>
          <p:nvPr/>
        </p:nvSpPr>
        <p:spPr>
          <a:xfrm>
            <a:off x="1544943" y="3790294"/>
            <a:ext cx="3348514" cy="286617"/>
          </a:xfrm>
          <a:prstGeom prst="rect">
            <a:avLst/>
          </a:prstGeom>
          <a:noFill/>
          <a:ln>
            <a:noFill/>
          </a:ln>
        </p:spPr>
        <p:txBody>
          <a:bodyPr spcFirstLastPara="1" wrap="square" lIns="0" tIns="9525" rIns="0" bIns="0" anchor="t" anchorCtr="0">
            <a:spAutoFit/>
          </a:bodyPr>
          <a:lstStyle/>
          <a:p>
            <a:pPr marL="9525" marR="0" lvl="0" indent="0" algn="l" rtl="0">
              <a:spcBef>
                <a:spcPts val="0"/>
              </a:spcBef>
              <a:spcAft>
                <a:spcPts val="0"/>
              </a:spcAft>
              <a:buNone/>
            </a:pPr>
            <a:r>
              <a:rPr lang="en-US" sz="1800">
                <a:solidFill>
                  <a:schemeClr val="dk1"/>
                </a:solidFill>
                <a:latin typeface="Arial"/>
                <a:ea typeface="Arial"/>
                <a:cs typeface="Arial"/>
                <a:sym typeface="Arial"/>
              </a:rPr>
              <a:t>Prevent man in the middle attack</a:t>
            </a:r>
            <a:endParaRPr sz="1800">
              <a:solidFill>
                <a:schemeClr val="dk1"/>
              </a:solidFill>
              <a:latin typeface="Arial"/>
              <a:ea typeface="Arial"/>
              <a:cs typeface="Arial"/>
              <a:sym typeface="Arial"/>
            </a:endParaRPr>
          </a:p>
        </p:txBody>
      </p:sp>
      <p:sp>
        <p:nvSpPr>
          <p:cNvPr id="203" name="Google Shape;203;p12"/>
          <p:cNvSpPr/>
          <p:nvPr/>
        </p:nvSpPr>
        <p:spPr>
          <a:xfrm>
            <a:off x="1377882" y="1619122"/>
            <a:ext cx="5974835" cy="121861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1716393" y="0"/>
            <a:ext cx="4152424" cy="745845"/>
          </a:xfrm>
          <a:prstGeom prst="rect">
            <a:avLst/>
          </a:prstGeom>
          <a:noFill/>
          <a:ln>
            <a:noFill/>
          </a:ln>
        </p:spPr>
        <p:txBody>
          <a:bodyPr spcFirstLastPara="1" wrap="square" lIns="0" tIns="24750" rIns="0" bIns="0" anchor="t" anchorCtr="0">
            <a:spAutoFit/>
          </a:bodyPr>
          <a:lstStyle/>
          <a:p>
            <a:pPr marL="93821" marR="3810" lvl="0" indent="-84773" algn="l" rtl="0">
              <a:lnSpc>
                <a:spcPct val="118750"/>
              </a:lnSpc>
              <a:spcBef>
                <a:spcPts val="0"/>
              </a:spcBef>
              <a:spcAft>
                <a:spcPts val="0"/>
              </a:spcAft>
              <a:buClr>
                <a:schemeClr val="dk1"/>
              </a:buClr>
              <a:buSzPts val="2400"/>
              <a:buFont typeface="Arial"/>
              <a:buNone/>
            </a:pPr>
            <a:r>
              <a:rPr lang="en-US"/>
              <a:t>Testing for Guessable Users  &amp; BruteForce Attacks</a:t>
            </a:r>
            <a:endParaRPr/>
          </a:p>
        </p:txBody>
      </p:sp>
      <p:sp>
        <p:nvSpPr>
          <p:cNvPr id="209" name="Google Shape;209;p13"/>
          <p:cNvSpPr txBox="1"/>
          <p:nvPr/>
        </p:nvSpPr>
        <p:spPr>
          <a:xfrm>
            <a:off x="1544943" y="3552813"/>
            <a:ext cx="1633538" cy="985463"/>
          </a:xfrm>
          <a:prstGeom prst="rect">
            <a:avLst/>
          </a:prstGeom>
          <a:noFill/>
          <a:ln>
            <a:noFill/>
          </a:ln>
        </p:spPr>
        <p:txBody>
          <a:bodyPr spcFirstLastPara="1" wrap="square" lIns="0" tIns="59050" rIns="0" bIns="0" anchor="t" anchorCtr="0">
            <a:spAutoFit/>
          </a:bodyPr>
          <a:lstStyle/>
          <a:p>
            <a:pPr marL="9525" marR="0" lvl="0" indent="0" algn="l" rtl="0">
              <a:spcBef>
                <a:spcPts val="0"/>
              </a:spcBef>
              <a:spcAft>
                <a:spcPts val="0"/>
              </a:spcAft>
              <a:buNone/>
            </a:pPr>
            <a:r>
              <a:rPr lang="en-US" sz="1800" b="1">
                <a:solidFill>
                  <a:schemeClr val="dk1"/>
                </a:solidFill>
                <a:latin typeface="Arial"/>
                <a:ea typeface="Arial"/>
                <a:cs typeface="Arial"/>
                <a:sym typeface="Arial"/>
              </a:rPr>
              <a:t>How to:</a:t>
            </a:r>
            <a:endParaRPr sz="1800">
              <a:solidFill>
                <a:schemeClr val="dk1"/>
              </a:solidFill>
              <a:latin typeface="Arial"/>
              <a:ea typeface="Arial"/>
              <a:cs typeface="Arial"/>
              <a:sym typeface="Arial"/>
            </a:endParaRPr>
          </a:p>
          <a:p>
            <a:pPr marL="9525" marR="3810" lvl="0" indent="0" algn="l" rtl="0">
              <a:lnSpc>
                <a:spcPct val="145833"/>
              </a:lnSpc>
              <a:spcBef>
                <a:spcPts val="90"/>
              </a:spcBef>
              <a:spcAft>
                <a:spcPts val="0"/>
              </a:spcAft>
              <a:buNone/>
            </a:pPr>
            <a:r>
              <a:rPr lang="en-US" sz="1800">
                <a:solidFill>
                  <a:schemeClr val="dk1"/>
                </a:solidFill>
                <a:latin typeface="Arial"/>
                <a:ea typeface="Arial"/>
                <a:cs typeface="Arial"/>
                <a:sym typeface="Arial"/>
              </a:rPr>
              <a:t>John the Ripper  Hydra</a:t>
            </a:r>
            <a:endParaRPr sz="1800">
              <a:solidFill>
                <a:schemeClr val="dk1"/>
              </a:solidFill>
              <a:latin typeface="Arial"/>
              <a:ea typeface="Arial"/>
              <a:cs typeface="Arial"/>
              <a:sym typeface="Arial"/>
            </a:endParaRPr>
          </a:p>
        </p:txBody>
      </p:sp>
      <p:sp>
        <p:nvSpPr>
          <p:cNvPr id="210" name="Google Shape;210;p13"/>
          <p:cNvSpPr/>
          <p:nvPr/>
        </p:nvSpPr>
        <p:spPr>
          <a:xfrm>
            <a:off x="1911919" y="1339671"/>
            <a:ext cx="5053574" cy="209311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4"/>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16" name="Google Shape;216;p14"/>
          <p:cNvSpPr txBox="1">
            <a:spLocks noGrp="1"/>
          </p:cNvSpPr>
          <p:nvPr>
            <p:ph type="body" idx="1"/>
          </p:nvPr>
        </p:nvSpPr>
        <p:spPr>
          <a:xfrm>
            <a:off x="760129" y="37323"/>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b="1"/>
              <a:t>Searching for opportunities </a:t>
            </a:r>
            <a:endParaRPr/>
          </a:p>
        </p:txBody>
      </p:sp>
      <p:sp>
        <p:nvSpPr>
          <p:cNvPr id="217" name="Google Shape;217;p14"/>
          <p:cNvSpPr txBox="1">
            <a:spLocks noGrp="1"/>
          </p:cNvSpPr>
          <p:nvPr>
            <p:ph type="body" idx="2"/>
          </p:nvPr>
        </p:nvSpPr>
        <p:spPr>
          <a:xfrm>
            <a:off x="142960" y="670581"/>
            <a:ext cx="7861300" cy="389014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200"/>
              <a:buNone/>
            </a:pPr>
            <a:r>
              <a:rPr lang="en-US" sz="1200" b="1"/>
              <a:t>View Source</a:t>
            </a:r>
            <a:r>
              <a:rPr lang="en-US" sz="1200"/>
              <a:t>, and look for:</a:t>
            </a:r>
            <a:endParaRPr/>
          </a:p>
          <a:p>
            <a:pPr marL="628650" lvl="1" indent="-171450" algn="l" rtl="0">
              <a:lnSpc>
                <a:spcPct val="150000"/>
              </a:lnSpc>
              <a:spcBef>
                <a:spcPts val="375"/>
              </a:spcBef>
              <a:spcAft>
                <a:spcPts val="0"/>
              </a:spcAft>
              <a:buClr>
                <a:schemeClr val="lt1"/>
              </a:buClr>
              <a:buSzPts val="1200"/>
              <a:buFont typeface="Arial"/>
              <a:buChar char="•"/>
            </a:pPr>
            <a:r>
              <a:rPr lang="en-US" sz="1200"/>
              <a:t>HTML comments</a:t>
            </a:r>
            <a:endParaRPr/>
          </a:p>
          <a:p>
            <a:pPr marL="628650" lvl="1" indent="-171450" algn="l" rtl="0">
              <a:lnSpc>
                <a:spcPct val="150000"/>
              </a:lnSpc>
              <a:spcBef>
                <a:spcPts val="375"/>
              </a:spcBef>
              <a:spcAft>
                <a:spcPts val="0"/>
              </a:spcAft>
              <a:buClr>
                <a:schemeClr val="lt1"/>
              </a:buClr>
              <a:buSzPts val="1200"/>
              <a:buFont typeface="Arial"/>
              <a:buChar char="•"/>
            </a:pPr>
            <a:r>
              <a:rPr lang="en-US" sz="1200"/>
              <a:t>script code</a:t>
            </a:r>
            <a:endParaRPr/>
          </a:p>
          <a:p>
            <a:pPr marL="628650" lvl="1" indent="-171450" algn="l" rtl="0">
              <a:lnSpc>
                <a:spcPct val="150000"/>
              </a:lnSpc>
              <a:spcBef>
                <a:spcPts val="375"/>
              </a:spcBef>
              <a:spcAft>
                <a:spcPts val="0"/>
              </a:spcAft>
              <a:buClr>
                <a:schemeClr val="lt1"/>
              </a:buClr>
              <a:buSzPts val="1200"/>
              <a:buFont typeface="Arial"/>
              <a:buChar char="•"/>
            </a:pPr>
            <a:r>
              <a:rPr lang="en-US" sz="1200"/>
              <a:t>other sensitive information in code:</a:t>
            </a:r>
            <a:br>
              <a:rPr lang="en-US" sz="1200"/>
            </a:br>
            <a:r>
              <a:rPr lang="en-US" sz="1200"/>
              <a:t>IP/email addresses, SQL queries, hidden fields,...</a:t>
            </a:r>
            <a:endParaRPr/>
          </a:p>
          <a:p>
            <a:pPr marL="457200" lvl="1" indent="0" algn="l" rtl="0">
              <a:lnSpc>
                <a:spcPct val="150000"/>
              </a:lnSpc>
              <a:spcBef>
                <a:spcPts val="375"/>
              </a:spcBef>
              <a:spcAft>
                <a:spcPts val="0"/>
              </a:spcAft>
              <a:buClr>
                <a:schemeClr val="lt1"/>
              </a:buClr>
              <a:buSzPts val="1200"/>
              <a:buNone/>
            </a:pPr>
            <a:r>
              <a:rPr lang="en-US" sz="1200"/>
              <a:t>- watch HTTP requests/responses </a:t>
            </a:r>
            <a:endParaRPr/>
          </a:p>
          <a:p>
            <a:pPr marL="628650" lvl="1" indent="-171450" algn="l" rtl="0">
              <a:lnSpc>
                <a:spcPct val="150000"/>
              </a:lnSpc>
              <a:spcBef>
                <a:spcPts val="375"/>
              </a:spcBef>
              <a:spcAft>
                <a:spcPts val="0"/>
              </a:spcAft>
              <a:buClr>
                <a:schemeClr val="lt1"/>
              </a:buClr>
              <a:buSzPts val="1200"/>
              <a:buFont typeface="Arial"/>
              <a:buChar char="•"/>
            </a:pPr>
            <a:r>
              <a:rPr lang="en-US" sz="1200"/>
              <a:t>look for hidden pages, files, parameters to target</a:t>
            </a:r>
            <a:endParaRPr/>
          </a:p>
          <a:p>
            <a:pPr marL="457200" lvl="1" indent="0" algn="l" rtl="0">
              <a:lnSpc>
                <a:spcPct val="150000"/>
              </a:lnSpc>
              <a:spcBef>
                <a:spcPts val="375"/>
              </a:spcBef>
              <a:spcAft>
                <a:spcPts val="0"/>
              </a:spcAft>
              <a:buClr>
                <a:schemeClr val="lt1"/>
              </a:buClr>
              <a:buSzPts val="1200"/>
              <a:buNone/>
            </a:pPr>
            <a:r>
              <a:rPr lang="en-US" sz="1200"/>
              <a:t>- error messages sent to your browser by app</a:t>
            </a:r>
            <a:endParaRPr/>
          </a:p>
          <a:p>
            <a:pPr marL="1085850" lvl="2" indent="-171450" algn="l" rtl="0">
              <a:lnSpc>
                <a:spcPct val="150000"/>
              </a:lnSpc>
              <a:spcBef>
                <a:spcPts val="375"/>
              </a:spcBef>
              <a:spcAft>
                <a:spcPts val="0"/>
              </a:spcAft>
              <a:buClr>
                <a:schemeClr val="lt1"/>
              </a:buClr>
              <a:buSzPts val="1200"/>
              <a:buFont typeface="Arial"/>
              <a:buChar char="•"/>
            </a:pPr>
            <a:r>
              <a:rPr lang="en-US" sz="1200"/>
              <a:t>200: OK	400: Invalid request</a:t>
            </a:r>
            <a:endParaRPr/>
          </a:p>
          <a:p>
            <a:pPr marL="1085850" lvl="2" indent="-171450" algn="l" rtl="0">
              <a:lnSpc>
                <a:spcPct val="150000"/>
              </a:lnSpc>
              <a:spcBef>
                <a:spcPts val="375"/>
              </a:spcBef>
              <a:spcAft>
                <a:spcPts val="0"/>
              </a:spcAft>
              <a:buClr>
                <a:schemeClr val="lt1"/>
              </a:buClr>
              <a:buSzPts val="1200"/>
              <a:buFont typeface="Arial"/>
              <a:buChar char="•"/>
            </a:pPr>
            <a:r>
              <a:rPr lang="en-US" sz="1200"/>
              <a:t>403: Forbidden	404: File not found</a:t>
            </a:r>
            <a:endParaRPr/>
          </a:p>
          <a:p>
            <a:pPr marL="1085850" lvl="2" indent="-171450" algn="l" rtl="0">
              <a:lnSpc>
                <a:spcPct val="150000"/>
              </a:lnSpc>
              <a:spcBef>
                <a:spcPts val="375"/>
              </a:spcBef>
              <a:spcAft>
                <a:spcPts val="0"/>
              </a:spcAft>
              <a:buClr>
                <a:schemeClr val="lt1"/>
              </a:buClr>
              <a:buSzPts val="1200"/>
              <a:buFont typeface="Arial"/>
              <a:buChar char="•"/>
            </a:pPr>
            <a:r>
              <a:rPr lang="en-US" sz="1200"/>
              <a:t>500: Internal server error</a:t>
            </a:r>
            <a:endParaRPr/>
          </a:p>
        </p:txBody>
      </p:sp>
      <p:pic>
        <p:nvPicPr>
          <p:cNvPr id="218" name="Google Shape;218;p14"/>
          <p:cNvPicPr preferRelativeResize="0"/>
          <p:nvPr/>
        </p:nvPicPr>
        <p:blipFill rotWithShape="1">
          <a:blip r:embed="rId3">
            <a:alphaModFix/>
          </a:blip>
          <a:srcRect r="59166"/>
          <a:stretch/>
        </p:blipFill>
        <p:spPr>
          <a:xfrm>
            <a:off x="6713142" y="582778"/>
            <a:ext cx="2103437" cy="44878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24" name="Google Shape;224;p15"/>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Input Forms </a:t>
            </a:r>
            <a:endParaRPr/>
          </a:p>
        </p:txBody>
      </p:sp>
      <p:sp>
        <p:nvSpPr>
          <p:cNvPr id="225" name="Google Shape;225;p15"/>
          <p:cNvSpPr txBox="1">
            <a:spLocks noGrp="1"/>
          </p:cNvSpPr>
          <p:nvPr>
            <p:ph type="body" idx="2"/>
          </p:nvPr>
        </p:nvSpPr>
        <p:spPr>
          <a:xfrm>
            <a:off x="0" y="1075966"/>
            <a:ext cx="7861300" cy="327419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800"/>
              <a:buNone/>
            </a:pPr>
            <a:r>
              <a:rPr lang="en-US" sz="1800" b="1"/>
              <a:t>Forms</a:t>
            </a:r>
            <a:r>
              <a:rPr lang="en-US" sz="1800"/>
              <a:t> let users pass parameters to the web server.</a:t>
            </a:r>
            <a:endParaRPr/>
          </a:p>
          <a:p>
            <a:pPr marL="0" lvl="0" indent="0" algn="l" rtl="0">
              <a:lnSpc>
                <a:spcPct val="150000"/>
              </a:lnSpc>
              <a:spcBef>
                <a:spcPts val="750"/>
              </a:spcBef>
              <a:spcAft>
                <a:spcPts val="0"/>
              </a:spcAft>
              <a:buClr>
                <a:schemeClr val="lt1"/>
              </a:buClr>
              <a:buSzPts val="1800"/>
              <a:buNone/>
            </a:pPr>
            <a:r>
              <a:rPr lang="en-US" sz="1800"/>
              <a:t>Parameters are passed using GET or POST requests.</a:t>
            </a:r>
            <a:endParaRPr/>
          </a:p>
          <a:p>
            <a:pPr marL="457200" lvl="1" indent="0" algn="l" rtl="0">
              <a:lnSpc>
                <a:spcPct val="150000"/>
              </a:lnSpc>
              <a:spcBef>
                <a:spcPts val="375"/>
              </a:spcBef>
              <a:spcAft>
                <a:spcPts val="0"/>
              </a:spcAft>
              <a:buClr>
                <a:schemeClr val="lt1"/>
              </a:buClr>
              <a:buSzPts val="1800"/>
              <a:buNone/>
            </a:pPr>
            <a:r>
              <a:rPr lang="en-US" sz="1800" b="1"/>
              <a:t>GET</a:t>
            </a:r>
            <a:r>
              <a:rPr lang="en-US" sz="1800"/>
              <a:t>: parameters are contained in the request URL.</a:t>
            </a:r>
            <a:endParaRPr/>
          </a:p>
          <a:p>
            <a:pPr marL="457200" lvl="1" indent="0" algn="l" rtl="0">
              <a:lnSpc>
                <a:spcPct val="150000"/>
              </a:lnSpc>
              <a:spcBef>
                <a:spcPts val="375"/>
              </a:spcBef>
              <a:spcAft>
                <a:spcPts val="0"/>
              </a:spcAft>
              <a:buClr>
                <a:schemeClr val="lt1"/>
              </a:buClr>
              <a:buSzPts val="1800"/>
              <a:buNone/>
            </a:pPr>
            <a:r>
              <a:rPr lang="en-US" sz="1800"/>
              <a:t>	http://www.google.com</a:t>
            </a:r>
            <a:r>
              <a:rPr lang="en-US" sz="1800" b="1"/>
              <a:t>?q=Stephen+Colbert&amp;lang=en</a:t>
            </a:r>
            <a:endParaRPr sz="1800"/>
          </a:p>
          <a:p>
            <a:pPr marL="457200" lvl="1" indent="0" algn="l" rtl="0">
              <a:lnSpc>
                <a:spcPct val="150000"/>
              </a:lnSpc>
              <a:spcBef>
                <a:spcPts val="375"/>
              </a:spcBef>
              <a:spcAft>
                <a:spcPts val="0"/>
              </a:spcAft>
              <a:buClr>
                <a:schemeClr val="lt1"/>
              </a:buClr>
              <a:buSzPts val="1800"/>
              <a:buNone/>
            </a:pPr>
            <a:r>
              <a:rPr lang="en-US" sz="1800" b="1"/>
              <a:t>POST</a:t>
            </a:r>
            <a:r>
              <a:rPr lang="en-US" sz="1800"/>
              <a:t>: parameters are contained in the HTTP packet header.</a:t>
            </a:r>
            <a:endParaRPr/>
          </a:p>
          <a:p>
            <a:pPr marL="914400" lvl="2" indent="0" algn="l" rtl="0">
              <a:lnSpc>
                <a:spcPct val="150000"/>
              </a:lnSpc>
              <a:spcBef>
                <a:spcPts val="375"/>
              </a:spcBef>
              <a:spcAft>
                <a:spcPts val="0"/>
              </a:spcAft>
              <a:buClr>
                <a:schemeClr val="lt1"/>
              </a:buClr>
              <a:buSzPts val="1800"/>
              <a:buNone/>
            </a:pPr>
            <a:r>
              <a:rPr lang="en-US" sz="1800"/>
              <a:t>harder for the user to see, but no more secure than GET</a:t>
            </a:r>
            <a:endParaRPr/>
          </a:p>
          <a:p>
            <a:pPr marL="0" lvl="0" indent="0" algn="l" rtl="0">
              <a:lnSpc>
                <a:spcPct val="150000"/>
              </a:lnSpc>
              <a:spcBef>
                <a:spcPts val="750"/>
              </a:spcBef>
              <a:spcAft>
                <a:spcPts val="0"/>
              </a:spcAft>
              <a:buClr>
                <a:schemeClr val="lt1"/>
              </a:buClr>
              <a:buSzPts val="1800"/>
              <a:buNone/>
            </a:pPr>
            <a:r>
              <a:rPr lang="en-US" sz="1800"/>
              <a:t>Forms provide a rich attack ground...</a:t>
            </a:r>
            <a:endParaRPr/>
          </a:p>
          <a:p>
            <a:pPr marL="0" lvl="0" indent="0" algn="l" rtl="0">
              <a:lnSpc>
                <a:spcPct val="150000"/>
              </a:lnSpc>
              <a:spcBef>
                <a:spcPts val="750"/>
              </a:spcBef>
              <a:spcAft>
                <a:spcPts val="0"/>
              </a:spcAft>
              <a:buClr>
                <a:schemeClr val="lt1"/>
              </a:buClr>
              <a:buSzPts val="2000"/>
              <a:buNone/>
            </a:pPr>
            <a:endParaRPr/>
          </a:p>
        </p:txBody>
      </p:sp>
      <p:sp>
        <p:nvSpPr>
          <p:cNvPr id="226" name="Google Shape;226;p15"/>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pic>
        <p:nvPicPr>
          <p:cNvPr id="227" name="Google Shape;227;p15" descr="Image result for web input forms"/>
          <p:cNvPicPr preferRelativeResize="0"/>
          <p:nvPr/>
        </p:nvPicPr>
        <p:blipFill rotWithShape="1">
          <a:blip r:embed="rId3">
            <a:alphaModFix/>
          </a:blip>
          <a:srcRect/>
          <a:stretch/>
        </p:blipFill>
        <p:spPr>
          <a:xfrm>
            <a:off x="6016561" y="664212"/>
            <a:ext cx="3070075" cy="26639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6"/>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33" name="Google Shape;233;p16"/>
          <p:cNvSpPr txBox="1">
            <a:spLocks noGrp="1"/>
          </p:cNvSpPr>
          <p:nvPr>
            <p:ph type="body" idx="1"/>
          </p:nvPr>
        </p:nvSpPr>
        <p:spPr>
          <a:xfrm>
            <a:off x="274097" y="90301"/>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Form Validation </a:t>
            </a:r>
            <a:endParaRPr/>
          </a:p>
        </p:txBody>
      </p:sp>
      <p:sp>
        <p:nvSpPr>
          <p:cNvPr id="234" name="Google Shape;234;p16"/>
          <p:cNvSpPr txBox="1">
            <a:spLocks noGrp="1"/>
          </p:cNvSpPr>
          <p:nvPr>
            <p:ph type="body" idx="2"/>
          </p:nvPr>
        </p:nvSpPr>
        <p:spPr>
          <a:xfrm>
            <a:off x="184150" y="409192"/>
            <a:ext cx="6085515" cy="3732405"/>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600"/>
              <a:buNone/>
            </a:pPr>
            <a:r>
              <a:rPr lang="en-US" sz="1600" b="1"/>
              <a:t>validation</a:t>
            </a:r>
            <a:r>
              <a:rPr lang="en-US" sz="1600"/>
              <a:t>: Examining form parameters to make sure they are acceptable before/as they are submitted.</a:t>
            </a:r>
            <a:endParaRPr/>
          </a:p>
          <a:p>
            <a:pPr marL="457200" lvl="1" indent="0" algn="l" rtl="0">
              <a:lnSpc>
                <a:spcPct val="150000"/>
              </a:lnSpc>
              <a:spcBef>
                <a:spcPts val="375"/>
              </a:spcBef>
              <a:spcAft>
                <a:spcPts val="0"/>
              </a:spcAft>
              <a:buClr>
                <a:schemeClr val="lt1"/>
              </a:buClr>
              <a:buSzPts val="1600"/>
              <a:buNone/>
            </a:pPr>
            <a:r>
              <a:rPr lang="en-US" sz="1600"/>
              <a:t>nonempty, alphabetical, numeric, length, ...</a:t>
            </a:r>
            <a:endParaRPr/>
          </a:p>
          <a:p>
            <a:pPr marL="457200" lvl="1" indent="0" algn="l" rtl="0">
              <a:lnSpc>
                <a:spcPct val="150000"/>
              </a:lnSpc>
              <a:spcBef>
                <a:spcPts val="375"/>
              </a:spcBef>
              <a:spcAft>
                <a:spcPts val="0"/>
              </a:spcAft>
              <a:buClr>
                <a:schemeClr val="lt1"/>
              </a:buClr>
              <a:buSzPts val="1600"/>
              <a:buNone/>
            </a:pPr>
            <a:r>
              <a:rPr lang="en-US" sz="1600" b="1"/>
              <a:t>client-side</a:t>
            </a:r>
            <a:r>
              <a:rPr lang="en-US" sz="1600"/>
              <a:t>: HTML/JS checks values before request is sent.</a:t>
            </a:r>
            <a:endParaRPr/>
          </a:p>
          <a:p>
            <a:pPr marL="457200" lvl="1" indent="0" algn="l" rtl="0">
              <a:lnSpc>
                <a:spcPct val="150000"/>
              </a:lnSpc>
              <a:spcBef>
                <a:spcPts val="375"/>
              </a:spcBef>
              <a:spcAft>
                <a:spcPts val="0"/>
              </a:spcAft>
              <a:buClr>
                <a:schemeClr val="lt1"/>
              </a:buClr>
              <a:buSzPts val="1600"/>
              <a:buNone/>
            </a:pPr>
            <a:r>
              <a:rPr lang="en-US" sz="1600" b="1"/>
              <a:t>server-side</a:t>
            </a:r>
            <a:r>
              <a:rPr lang="en-US" sz="1600"/>
              <a:t>: JSP/Ruby/PHP/etc. checks values received.</a:t>
            </a:r>
            <a:endParaRPr/>
          </a:p>
          <a:p>
            <a:pPr marL="0" lvl="0" indent="0" algn="l" rtl="0">
              <a:lnSpc>
                <a:spcPct val="150000"/>
              </a:lnSpc>
              <a:spcBef>
                <a:spcPts val="750"/>
              </a:spcBef>
              <a:spcAft>
                <a:spcPts val="0"/>
              </a:spcAft>
              <a:buClr>
                <a:schemeClr val="lt1"/>
              </a:buClr>
              <a:buSzPts val="1600"/>
              <a:buNone/>
            </a:pPr>
            <a:r>
              <a:rPr lang="en-US" sz="1600"/>
              <a:t>Some validation is performed by restricting the user's choices.</a:t>
            </a:r>
            <a:endParaRPr/>
          </a:p>
          <a:p>
            <a:pPr marL="457200" lvl="1" indent="0" algn="l" rtl="0">
              <a:lnSpc>
                <a:spcPct val="150000"/>
              </a:lnSpc>
              <a:spcBef>
                <a:spcPts val="375"/>
              </a:spcBef>
              <a:spcAft>
                <a:spcPts val="0"/>
              </a:spcAft>
              <a:buClr>
                <a:schemeClr val="lt1"/>
              </a:buClr>
              <a:buSzPts val="1600"/>
              <a:buNone/>
            </a:pPr>
            <a:r>
              <a:rPr lang="en-US" sz="1600">
                <a:latin typeface="Courier New"/>
                <a:ea typeface="Courier New"/>
                <a:cs typeface="Courier New"/>
                <a:sym typeface="Courier New"/>
              </a:rPr>
              <a:t>select</a:t>
            </a:r>
            <a:r>
              <a:rPr lang="en-US" sz="1600"/>
              <a:t> boxes</a:t>
            </a:r>
            <a:endParaRPr/>
          </a:p>
          <a:p>
            <a:pPr marL="457200" lvl="1" indent="0" algn="l" rtl="0">
              <a:lnSpc>
                <a:spcPct val="150000"/>
              </a:lnSpc>
              <a:spcBef>
                <a:spcPts val="375"/>
              </a:spcBef>
              <a:spcAft>
                <a:spcPts val="0"/>
              </a:spcAft>
              <a:buClr>
                <a:schemeClr val="lt1"/>
              </a:buClr>
              <a:buSzPts val="1600"/>
              <a:buNone/>
            </a:pPr>
            <a:r>
              <a:rPr lang="en-US" sz="1600"/>
              <a:t>input text boxes with</a:t>
            </a:r>
            <a:br>
              <a:rPr lang="en-US" sz="1600"/>
            </a:br>
            <a:r>
              <a:rPr lang="en-US" sz="1600">
                <a:latin typeface="Courier New"/>
                <a:ea typeface="Courier New"/>
                <a:cs typeface="Courier New"/>
                <a:sym typeface="Courier New"/>
              </a:rPr>
              <a:t>maxlength</a:t>
            </a:r>
            <a:r>
              <a:rPr lang="en-US" sz="1600"/>
              <a:t> attribute</a:t>
            </a:r>
            <a:endParaRPr/>
          </a:p>
          <a:p>
            <a:pPr marL="457200" lvl="1" indent="0" algn="l" rtl="0">
              <a:lnSpc>
                <a:spcPct val="150000"/>
              </a:lnSpc>
              <a:spcBef>
                <a:spcPts val="375"/>
              </a:spcBef>
              <a:spcAft>
                <a:spcPts val="0"/>
              </a:spcAft>
              <a:buClr>
                <a:schemeClr val="lt1"/>
              </a:buClr>
              <a:buSzPts val="1600"/>
              <a:buNone/>
            </a:pPr>
            <a:r>
              <a:rPr lang="en-US" sz="1600"/>
              <a:t>key event listeners that</a:t>
            </a:r>
            <a:br>
              <a:rPr lang="en-US" sz="1600"/>
            </a:br>
            <a:r>
              <a:rPr lang="en-US" sz="1600"/>
              <a:t>erase certain key presses</a:t>
            </a:r>
            <a:endParaRPr/>
          </a:p>
          <a:p>
            <a:pPr marL="0" lvl="0" indent="0" algn="l" rtl="0">
              <a:lnSpc>
                <a:spcPct val="150000"/>
              </a:lnSpc>
              <a:spcBef>
                <a:spcPts val="750"/>
              </a:spcBef>
              <a:spcAft>
                <a:spcPts val="0"/>
              </a:spcAft>
              <a:buClr>
                <a:schemeClr val="lt1"/>
              </a:buClr>
              <a:buSzPts val="2000"/>
              <a:buNone/>
            </a:pPr>
            <a:endParaRPr/>
          </a:p>
        </p:txBody>
      </p:sp>
      <p:pic>
        <p:nvPicPr>
          <p:cNvPr id="235" name="Google Shape;235;p16" descr="Image result for form validation dialog box"/>
          <p:cNvPicPr preferRelativeResize="0"/>
          <p:nvPr/>
        </p:nvPicPr>
        <p:blipFill rotWithShape="1">
          <a:blip r:embed="rId3">
            <a:alphaModFix/>
          </a:blip>
          <a:srcRect/>
          <a:stretch/>
        </p:blipFill>
        <p:spPr>
          <a:xfrm>
            <a:off x="5506003" y="336894"/>
            <a:ext cx="3637997" cy="37324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41" name="Google Shape;241;p17"/>
          <p:cNvSpPr txBox="1">
            <a:spLocks noGrp="1"/>
          </p:cNvSpPr>
          <p:nvPr>
            <p:ph type="body" idx="1"/>
          </p:nvPr>
        </p:nvSpPr>
        <p:spPr>
          <a:xfrm>
            <a:off x="595372" y="0"/>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User Input Attacks </a:t>
            </a:r>
            <a:endParaRPr/>
          </a:p>
        </p:txBody>
      </p:sp>
      <p:sp>
        <p:nvSpPr>
          <p:cNvPr id="242" name="Google Shape;242;p17"/>
          <p:cNvSpPr txBox="1">
            <a:spLocks noGrp="1"/>
          </p:cNvSpPr>
          <p:nvPr>
            <p:ph type="body" idx="2"/>
          </p:nvPr>
        </p:nvSpPr>
        <p:spPr>
          <a:xfrm>
            <a:off x="0" y="246594"/>
            <a:ext cx="5002306" cy="278547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2000"/>
              <a:buNone/>
            </a:pPr>
            <a:r>
              <a:rPr lang="en-US"/>
              <a:t>Bypassing client-side input restrictions and validation</a:t>
            </a:r>
            <a:endParaRPr/>
          </a:p>
          <a:p>
            <a:pPr marL="800100" lvl="1" indent="-342900" algn="l" rtl="0">
              <a:lnSpc>
                <a:spcPct val="150000"/>
              </a:lnSpc>
              <a:spcBef>
                <a:spcPts val="375"/>
              </a:spcBef>
              <a:spcAft>
                <a:spcPts val="0"/>
              </a:spcAft>
              <a:buClr>
                <a:schemeClr val="lt1"/>
              </a:buClr>
              <a:buSzPts val="2000"/>
              <a:buFont typeface="Arial"/>
              <a:buChar char="•"/>
            </a:pPr>
            <a:r>
              <a:rPr lang="en-US">
                <a:latin typeface="Courier New"/>
                <a:ea typeface="Courier New"/>
                <a:cs typeface="Courier New"/>
                <a:sym typeface="Courier New"/>
              </a:rPr>
              <a:t>maxlength</a:t>
            </a:r>
            <a:r>
              <a:rPr lang="en-US"/>
              <a:t> limits on an </a:t>
            </a:r>
            <a:r>
              <a:rPr lang="en-US">
                <a:latin typeface="Courier New"/>
                <a:ea typeface="Courier New"/>
                <a:cs typeface="Courier New"/>
                <a:sym typeface="Courier New"/>
              </a:rPr>
              <a:t>input</a:t>
            </a:r>
            <a:r>
              <a:rPr lang="en-US"/>
              <a:t> text field</a:t>
            </a:r>
            <a:endParaRPr/>
          </a:p>
          <a:p>
            <a:pPr marL="800100" lvl="1" indent="-342900" algn="l" rtl="0">
              <a:lnSpc>
                <a:spcPct val="150000"/>
              </a:lnSpc>
              <a:spcBef>
                <a:spcPts val="375"/>
              </a:spcBef>
              <a:spcAft>
                <a:spcPts val="0"/>
              </a:spcAft>
              <a:buClr>
                <a:schemeClr val="lt1"/>
              </a:buClr>
              <a:buSzPts val="2000"/>
              <a:buFont typeface="Arial"/>
              <a:buChar char="•"/>
            </a:pPr>
            <a:r>
              <a:rPr lang="en-US"/>
              <a:t>choices not listed in a </a:t>
            </a:r>
            <a:r>
              <a:rPr lang="en-US">
                <a:latin typeface="Courier New"/>
                <a:ea typeface="Courier New"/>
                <a:cs typeface="Courier New"/>
                <a:sym typeface="Courier New"/>
              </a:rPr>
              <a:t>select</a:t>
            </a:r>
            <a:r>
              <a:rPr lang="en-US"/>
              <a:t> box</a:t>
            </a:r>
            <a:endParaRPr/>
          </a:p>
          <a:p>
            <a:pPr marL="800100" lvl="1" indent="-342900" algn="l" rtl="0">
              <a:lnSpc>
                <a:spcPct val="150000"/>
              </a:lnSpc>
              <a:spcBef>
                <a:spcPts val="375"/>
              </a:spcBef>
              <a:spcAft>
                <a:spcPts val="0"/>
              </a:spcAft>
              <a:buClr>
                <a:schemeClr val="lt1"/>
              </a:buClr>
              <a:buSzPts val="2000"/>
              <a:buFont typeface="Arial"/>
              <a:buChar char="•"/>
            </a:pPr>
            <a:r>
              <a:rPr lang="en-US"/>
              <a:t>hidden </a:t>
            </a:r>
            <a:r>
              <a:rPr lang="en-US">
                <a:latin typeface="Courier New"/>
                <a:ea typeface="Courier New"/>
                <a:cs typeface="Courier New"/>
                <a:sym typeface="Courier New"/>
              </a:rPr>
              <a:t>input</a:t>
            </a:r>
            <a:r>
              <a:rPr lang="en-US"/>
              <a:t> fields</a:t>
            </a:r>
            <a:endParaRPr/>
          </a:p>
          <a:p>
            <a:pPr marL="800100" lvl="1" indent="-342900" algn="l" rtl="0">
              <a:lnSpc>
                <a:spcPct val="150000"/>
              </a:lnSpc>
              <a:spcBef>
                <a:spcPts val="375"/>
              </a:spcBef>
              <a:spcAft>
                <a:spcPts val="0"/>
              </a:spcAft>
              <a:buClr>
                <a:schemeClr val="lt1"/>
              </a:buClr>
              <a:buSzPts val="2000"/>
              <a:buFont typeface="Arial"/>
              <a:buChar char="•"/>
            </a:pPr>
            <a:r>
              <a:rPr lang="en-US"/>
              <a:t>modifying or disabling client-side JavaScript validation code</a:t>
            </a:r>
            <a:endParaRPr/>
          </a:p>
          <a:p>
            <a:pPr marL="0" lvl="0" indent="0" algn="l" rtl="0">
              <a:lnSpc>
                <a:spcPct val="150000"/>
              </a:lnSpc>
              <a:spcBef>
                <a:spcPts val="750"/>
              </a:spcBef>
              <a:spcAft>
                <a:spcPts val="0"/>
              </a:spcAft>
              <a:buClr>
                <a:schemeClr val="lt1"/>
              </a:buClr>
              <a:buSzPts val="2000"/>
              <a:buNone/>
            </a:pPr>
            <a:endParaRPr/>
          </a:p>
        </p:txBody>
      </p:sp>
      <p:pic>
        <p:nvPicPr>
          <p:cNvPr id="243" name="Google Shape;243;p17" descr="Related image"/>
          <p:cNvPicPr preferRelativeResize="0"/>
          <p:nvPr/>
        </p:nvPicPr>
        <p:blipFill rotWithShape="1">
          <a:blip r:embed="rId3">
            <a:alphaModFix/>
          </a:blip>
          <a:srcRect/>
          <a:stretch/>
        </p:blipFill>
        <p:spPr>
          <a:xfrm>
            <a:off x="5149850" y="1143000"/>
            <a:ext cx="3810000" cy="285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p:nvPr/>
        </p:nvSpPr>
        <p:spPr>
          <a:xfrm>
            <a:off x="156610" y="906230"/>
            <a:ext cx="4118828" cy="3443348"/>
          </a:xfrm>
          <a:prstGeom prst="rect">
            <a:avLst/>
          </a:prstGeom>
          <a:noFill/>
          <a:ln>
            <a:noFill/>
          </a:ln>
        </p:spPr>
        <p:txBody>
          <a:bodyPr spcFirstLastPara="1" wrap="square" lIns="0" tIns="9525" rIns="0" bIns="0" anchor="t" anchorCtr="0">
            <a:spAutoFit/>
          </a:bodyPr>
          <a:lstStyle/>
          <a:p>
            <a:pPr marL="323850" marR="0" lvl="0" indent="-314325" algn="l" rtl="0">
              <a:spcBef>
                <a:spcPts val="0"/>
              </a:spcBef>
              <a:spcAft>
                <a:spcPts val="0"/>
              </a:spcAft>
              <a:buClr>
                <a:schemeClr val="dk1"/>
              </a:buClr>
              <a:buSzPts val="3750"/>
              <a:buFont typeface="Arial"/>
              <a:buChar char="•"/>
            </a:pPr>
            <a:r>
              <a:rPr lang="en-US" sz="1800">
                <a:solidFill>
                  <a:schemeClr val="dk1"/>
                </a:solidFill>
                <a:latin typeface="Arial"/>
                <a:ea typeface="Arial"/>
                <a:cs typeface="Arial"/>
                <a:sym typeface="Arial"/>
              </a:rPr>
              <a:t>SQL Injection</a:t>
            </a:r>
            <a:endParaRPr sz="1800">
              <a:solidFill>
                <a:schemeClr val="dk1"/>
              </a:solidFill>
              <a:latin typeface="Arial"/>
              <a:ea typeface="Arial"/>
              <a:cs typeface="Arial"/>
              <a:sym typeface="Arial"/>
            </a:endParaRPr>
          </a:p>
          <a:p>
            <a:pPr marL="323850" marR="0" lvl="0" indent="-314325" algn="l" rtl="0">
              <a:spcBef>
                <a:spcPts val="390"/>
              </a:spcBef>
              <a:spcAft>
                <a:spcPts val="0"/>
              </a:spcAft>
              <a:buClr>
                <a:schemeClr val="dk1"/>
              </a:buClr>
              <a:buSzPts val="3750"/>
              <a:buFont typeface="Arial"/>
              <a:buChar char="•"/>
            </a:pPr>
            <a:r>
              <a:rPr lang="en-US" sz="1800">
                <a:solidFill>
                  <a:schemeClr val="dk1"/>
                </a:solidFill>
                <a:latin typeface="Arial"/>
                <a:ea typeface="Arial"/>
                <a:cs typeface="Arial"/>
                <a:sym typeface="Arial"/>
              </a:rPr>
              <a:t>XSS Injection</a:t>
            </a:r>
            <a:endParaRPr sz="1800">
              <a:solidFill>
                <a:schemeClr val="dk1"/>
              </a:solidFill>
              <a:latin typeface="Arial"/>
              <a:ea typeface="Arial"/>
              <a:cs typeface="Arial"/>
              <a:sym typeface="Arial"/>
            </a:endParaRPr>
          </a:p>
          <a:p>
            <a:pPr marL="323850" marR="0" lvl="0" indent="-314325" algn="l" rtl="0">
              <a:spcBef>
                <a:spcPts val="465"/>
              </a:spcBef>
              <a:spcAft>
                <a:spcPts val="0"/>
              </a:spcAft>
              <a:buClr>
                <a:schemeClr val="dk1"/>
              </a:buClr>
              <a:buSzPts val="3750"/>
              <a:buFont typeface="Arial"/>
              <a:buChar char="•"/>
            </a:pPr>
            <a:r>
              <a:rPr lang="en-US" sz="1800">
                <a:solidFill>
                  <a:schemeClr val="dk1"/>
                </a:solidFill>
                <a:latin typeface="Arial"/>
                <a:ea typeface="Arial"/>
                <a:cs typeface="Arial"/>
                <a:sym typeface="Arial"/>
              </a:rPr>
              <a:t>LDAP Injection</a:t>
            </a:r>
            <a:endParaRPr sz="1800">
              <a:solidFill>
                <a:schemeClr val="dk1"/>
              </a:solidFill>
              <a:latin typeface="Arial"/>
              <a:ea typeface="Arial"/>
              <a:cs typeface="Arial"/>
              <a:sym typeface="Arial"/>
            </a:endParaRPr>
          </a:p>
          <a:p>
            <a:pPr marL="323850" marR="0" lvl="0" indent="-314325" algn="l" rtl="0">
              <a:spcBef>
                <a:spcPts val="465"/>
              </a:spcBef>
              <a:spcAft>
                <a:spcPts val="0"/>
              </a:spcAft>
              <a:buClr>
                <a:schemeClr val="dk1"/>
              </a:buClr>
              <a:buSzPts val="3750"/>
              <a:buFont typeface="Arial"/>
              <a:buChar char="•"/>
            </a:pPr>
            <a:r>
              <a:rPr lang="en-US" sz="1800">
                <a:solidFill>
                  <a:schemeClr val="dk1"/>
                </a:solidFill>
                <a:latin typeface="Arial"/>
                <a:ea typeface="Arial"/>
                <a:cs typeface="Arial"/>
                <a:sym typeface="Arial"/>
              </a:rPr>
              <a:t>XML Injection</a:t>
            </a:r>
            <a:endParaRPr sz="1800">
              <a:solidFill>
                <a:schemeClr val="dk1"/>
              </a:solidFill>
              <a:latin typeface="Arial"/>
              <a:ea typeface="Arial"/>
              <a:cs typeface="Arial"/>
              <a:sym typeface="Arial"/>
            </a:endParaRPr>
          </a:p>
          <a:p>
            <a:pPr marL="323850" marR="0" lvl="0" indent="-314325" algn="l" rtl="0">
              <a:spcBef>
                <a:spcPts val="465"/>
              </a:spcBef>
              <a:spcAft>
                <a:spcPts val="0"/>
              </a:spcAft>
              <a:buClr>
                <a:schemeClr val="dk1"/>
              </a:buClr>
              <a:buSzPts val="3750"/>
              <a:buFont typeface="Arial"/>
              <a:buChar char="•"/>
            </a:pPr>
            <a:r>
              <a:rPr lang="en-US" sz="1800">
                <a:solidFill>
                  <a:schemeClr val="dk1"/>
                </a:solidFill>
                <a:latin typeface="Arial"/>
                <a:ea typeface="Arial"/>
                <a:cs typeface="Arial"/>
                <a:sym typeface="Arial"/>
              </a:rPr>
              <a:t>HTML Injection</a:t>
            </a:r>
            <a:endParaRPr sz="1800">
              <a:solidFill>
                <a:schemeClr val="dk1"/>
              </a:solidFill>
              <a:latin typeface="Arial"/>
              <a:ea typeface="Arial"/>
              <a:cs typeface="Arial"/>
              <a:sym typeface="Arial"/>
            </a:endParaRPr>
          </a:p>
          <a:p>
            <a:pPr marL="323850" marR="0" lvl="0" indent="-314325" algn="l" rtl="0">
              <a:spcBef>
                <a:spcPts val="465"/>
              </a:spcBef>
              <a:spcAft>
                <a:spcPts val="0"/>
              </a:spcAft>
              <a:buClr>
                <a:schemeClr val="dk1"/>
              </a:buClr>
              <a:buSzPts val="3750"/>
              <a:buFont typeface="Arial"/>
              <a:buChar char="•"/>
            </a:pPr>
            <a:r>
              <a:rPr lang="en-US" sz="1800">
                <a:solidFill>
                  <a:schemeClr val="dk1"/>
                </a:solidFill>
                <a:latin typeface="Arial"/>
                <a:ea typeface="Arial"/>
                <a:cs typeface="Arial"/>
                <a:sym typeface="Arial"/>
              </a:rPr>
              <a:t>SSI Injection</a:t>
            </a:r>
            <a:endParaRPr sz="1800">
              <a:solidFill>
                <a:schemeClr val="dk1"/>
              </a:solidFill>
              <a:latin typeface="Arial"/>
              <a:ea typeface="Arial"/>
              <a:cs typeface="Arial"/>
              <a:sym typeface="Arial"/>
            </a:endParaRPr>
          </a:p>
          <a:p>
            <a:pPr marL="323850" marR="0" lvl="0" indent="-314325" algn="l" rtl="0">
              <a:spcBef>
                <a:spcPts val="390"/>
              </a:spcBef>
              <a:spcAft>
                <a:spcPts val="0"/>
              </a:spcAft>
              <a:buClr>
                <a:schemeClr val="dk1"/>
              </a:buClr>
              <a:buSzPts val="3750"/>
              <a:buFont typeface="Arial"/>
              <a:buChar char="•"/>
            </a:pPr>
            <a:r>
              <a:rPr lang="en-US" sz="1800">
                <a:solidFill>
                  <a:schemeClr val="dk1"/>
                </a:solidFill>
                <a:latin typeface="Arial"/>
                <a:ea typeface="Arial"/>
                <a:cs typeface="Arial"/>
                <a:sym typeface="Arial"/>
              </a:rPr>
              <a:t>ORM Injection</a:t>
            </a:r>
            <a:endParaRPr sz="1800">
              <a:solidFill>
                <a:schemeClr val="dk1"/>
              </a:solidFill>
              <a:latin typeface="Arial"/>
              <a:ea typeface="Arial"/>
              <a:cs typeface="Arial"/>
              <a:sym typeface="Arial"/>
            </a:endParaRPr>
          </a:p>
          <a:p>
            <a:pPr marL="323850" marR="0" lvl="0" indent="-314325" algn="l" rtl="0">
              <a:spcBef>
                <a:spcPts val="465"/>
              </a:spcBef>
              <a:spcAft>
                <a:spcPts val="0"/>
              </a:spcAft>
              <a:buClr>
                <a:schemeClr val="dk1"/>
              </a:buClr>
              <a:buSzPts val="3750"/>
              <a:buFont typeface="Arial"/>
              <a:buChar char="•"/>
            </a:pPr>
            <a:r>
              <a:rPr lang="en-US" sz="1800">
                <a:solidFill>
                  <a:schemeClr val="dk1"/>
                </a:solidFill>
                <a:latin typeface="Arial"/>
                <a:ea typeface="Arial"/>
                <a:cs typeface="Arial"/>
                <a:sym typeface="Arial"/>
              </a:rPr>
              <a:t>XPath Injection</a:t>
            </a:r>
            <a:endParaRPr sz="1800">
              <a:solidFill>
                <a:schemeClr val="dk1"/>
              </a:solidFill>
              <a:latin typeface="Arial"/>
              <a:ea typeface="Arial"/>
              <a:cs typeface="Arial"/>
              <a:sym typeface="Arial"/>
            </a:endParaRPr>
          </a:p>
          <a:p>
            <a:pPr marL="323850" marR="0" lvl="0" indent="-314325" algn="l" rtl="0">
              <a:spcBef>
                <a:spcPts val="465"/>
              </a:spcBef>
              <a:spcAft>
                <a:spcPts val="0"/>
              </a:spcAft>
              <a:buClr>
                <a:schemeClr val="dk1"/>
              </a:buClr>
              <a:buSzPts val="3750"/>
              <a:buFont typeface="Arial"/>
              <a:buChar char="•"/>
            </a:pPr>
            <a:r>
              <a:rPr lang="en-US" sz="1800">
                <a:solidFill>
                  <a:schemeClr val="dk1"/>
                </a:solidFill>
                <a:latin typeface="Arial"/>
                <a:ea typeface="Arial"/>
                <a:cs typeface="Arial"/>
                <a:sym typeface="Arial"/>
              </a:rPr>
              <a:t>IMAP/SMTP Injection</a:t>
            </a:r>
            <a:endParaRPr sz="1800">
              <a:solidFill>
                <a:schemeClr val="dk1"/>
              </a:solidFill>
              <a:latin typeface="Arial"/>
              <a:ea typeface="Arial"/>
              <a:cs typeface="Arial"/>
              <a:sym typeface="Arial"/>
            </a:endParaRPr>
          </a:p>
          <a:p>
            <a:pPr marL="323850" marR="0" lvl="0" indent="-314325" algn="l" rtl="0">
              <a:spcBef>
                <a:spcPts val="465"/>
              </a:spcBef>
              <a:spcAft>
                <a:spcPts val="0"/>
              </a:spcAft>
              <a:buClr>
                <a:schemeClr val="dk1"/>
              </a:buClr>
              <a:buSzPts val="3750"/>
              <a:buFont typeface="Arial"/>
              <a:buChar char="•"/>
            </a:pPr>
            <a:r>
              <a:rPr lang="en-US" sz="1800">
                <a:solidFill>
                  <a:schemeClr val="dk1"/>
                </a:solidFill>
                <a:latin typeface="Arial"/>
                <a:ea typeface="Arial"/>
                <a:cs typeface="Arial"/>
                <a:sym typeface="Arial"/>
              </a:rPr>
              <a:t>Buffer Overflow</a:t>
            </a:r>
            <a:endParaRPr sz="1800">
              <a:solidFill>
                <a:schemeClr val="dk1"/>
              </a:solidFill>
              <a:latin typeface="Arial"/>
              <a:ea typeface="Arial"/>
              <a:cs typeface="Arial"/>
              <a:sym typeface="Arial"/>
            </a:endParaRPr>
          </a:p>
        </p:txBody>
      </p:sp>
      <p:sp>
        <p:nvSpPr>
          <p:cNvPr id="249" name="Google Shape;249;p18"/>
          <p:cNvSpPr txBox="1"/>
          <p:nvPr/>
        </p:nvSpPr>
        <p:spPr>
          <a:xfrm>
            <a:off x="90616" y="277759"/>
            <a:ext cx="16441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Injection Types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55" name="Google Shape;255;p19"/>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SQL Injection</a:t>
            </a:r>
            <a:endParaRPr/>
          </a:p>
        </p:txBody>
      </p:sp>
      <p:sp>
        <p:nvSpPr>
          <p:cNvPr id="256" name="Google Shape;256;p19"/>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
        <p:nvSpPr>
          <p:cNvPr id="257" name="Google Shape;257;p19"/>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2000"/>
              <a:buNone/>
            </a:pPr>
            <a:r>
              <a:rPr lang="en-US" b="1"/>
              <a:t>SQL injection</a:t>
            </a:r>
            <a:r>
              <a:rPr lang="en-US"/>
              <a:t>: </a:t>
            </a:r>
            <a:br>
              <a:rPr lang="en-US"/>
            </a:br>
            <a:r>
              <a:rPr lang="en-US"/>
              <a:t>Causing undesired SQL queries to be run on your database.</a:t>
            </a:r>
            <a:endParaRPr/>
          </a:p>
          <a:p>
            <a:pPr marL="0" lvl="0" indent="0" algn="l" rtl="0">
              <a:lnSpc>
                <a:spcPct val="150000"/>
              </a:lnSpc>
              <a:spcBef>
                <a:spcPts val="750"/>
              </a:spcBef>
              <a:spcAft>
                <a:spcPts val="0"/>
              </a:spcAft>
              <a:buClr>
                <a:schemeClr val="lt1"/>
              </a:buClr>
              <a:buSzPts val="2000"/>
              <a:buNone/>
            </a:pPr>
            <a:r>
              <a:rPr lang="en-US"/>
              <a:t>-Often caused when untrusted input is pasted into a SQL query</a:t>
            </a:r>
            <a:endParaRPr/>
          </a:p>
          <a:p>
            <a:pPr marL="457200" lvl="1" indent="0" algn="l" rtl="0">
              <a:lnSpc>
                <a:spcPct val="150000"/>
              </a:lnSpc>
              <a:spcBef>
                <a:spcPts val="375"/>
              </a:spcBef>
              <a:spcAft>
                <a:spcPts val="0"/>
              </a:spcAft>
              <a:buClr>
                <a:schemeClr val="lt1"/>
              </a:buClr>
              <a:buSzPts val="2000"/>
              <a:buFont typeface="Courier New"/>
              <a:buNone/>
            </a:pPr>
            <a:r>
              <a:rPr lang="en-US" sz="2000">
                <a:latin typeface="Courier New"/>
                <a:ea typeface="Courier New"/>
                <a:cs typeface="Courier New"/>
                <a:sym typeface="Courier New"/>
              </a:rPr>
              <a:t>PHP: "SELECT * FROM Users WHERE name='</a:t>
            </a:r>
            <a:r>
              <a:rPr lang="en-US" sz="2000" b="1">
                <a:solidFill>
                  <a:schemeClr val="accent1"/>
                </a:solidFill>
                <a:latin typeface="Courier New"/>
                <a:ea typeface="Courier New"/>
                <a:cs typeface="Courier New"/>
                <a:sym typeface="Courier New"/>
              </a:rPr>
              <a:t>$name</a:t>
            </a:r>
            <a:r>
              <a:rPr lang="en-US" sz="2000">
                <a:latin typeface="Courier New"/>
                <a:ea typeface="Courier New"/>
                <a:cs typeface="Courier New"/>
                <a:sym typeface="Courier New"/>
              </a:rPr>
              <a:t>';";</a:t>
            </a:r>
            <a:endParaRPr sz="2000"/>
          </a:p>
          <a:p>
            <a:pPr marL="457200" lvl="1" indent="0" algn="l" rtl="0">
              <a:lnSpc>
                <a:spcPct val="150000"/>
              </a:lnSpc>
              <a:spcBef>
                <a:spcPts val="375"/>
              </a:spcBef>
              <a:spcAft>
                <a:spcPts val="0"/>
              </a:spcAft>
              <a:buClr>
                <a:schemeClr val="lt1"/>
              </a:buClr>
              <a:buSzPts val="2000"/>
              <a:buNone/>
            </a:pPr>
            <a:r>
              <a:rPr lang="en-US"/>
              <a:t>specify a user name of:   </a:t>
            </a:r>
            <a:r>
              <a:rPr lang="en-US" b="1">
                <a:solidFill>
                  <a:srgbClr val="800000"/>
                </a:solidFill>
                <a:latin typeface="Courier New"/>
                <a:ea typeface="Courier New"/>
                <a:cs typeface="Courier New"/>
                <a:sym typeface="Courier New"/>
              </a:rPr>
              <a:t>x' OR 'a'=‘a</a:t>
            </a:r>
            <a:endParaRPr/>
          </a:p>
          <a:p>
            <a:pPr marL="457200" lvl="1" indent="0" algn="l" rtl="0">
              <a:lnSpc>
                <a:spcPct val="150000"/>
              </a:lnSpc>
              <a:spcBef>
                <a:spcPts val="375"/>
              </a:spcBef>
              <a:spcAft>
                <a:spcPts val="0"/>
              </a:spcAft>
              <a:buClr>
                <a:schemeClr val="lt1"/>
              </a:buClr>
              <a:buSzPts val="2000"/>
              <a:buNone/>
            </a:pPr>
            <a:r>
              <a:rPr lang="en-US" sz="2000">
                <a:latin typeface="Courier New"/>
                <a:ea typeface="Courier New"/>
                <a:cs typeface="Courier New"/>
                <a:sym typeface="Courier New"/>
              </a:rPr>
              <a:t>SELECT * FROM Users WHERE name='</a:t>
            </a:r>
            <a:r>
              <a:rPr lang="en-US" sz="2000" b="1" u="sng">
                <a:solidFill>
                  <a:srgbClr val="A50021"/>
                </a:solidFill>
                <a:latin typeface="Courier New"/>
                <a:ea typeface="Courier New"/>
                <a:cs typeface="Courier New"/>
                <a:sym typeface="Courier New"/>
              </a:rPr>
              <a:t>x' OR 'a'='a</a:t>
            </a:r>
            <a:r>
              <a:rPr lang="en-US" sz="2000" b="1">
                <a:latin typeface="Courier New"/>
                <a:ea typeface="Courier New"/>
                <a:cs typeface="Courier New"/>
                <a:sym typeface="Courier New"/>
              </a:rPr>
              <a:t>'</a:t>
            </a:r>
            <a:r>
              <a:rPr lang="en-US" sz="2000">
                <a:latin typeface="Courier New"/>
                <a:ea typeface="Courier New"/>
                <a:cs typeface="Courier New"/>
                <a:sym typeface="Courier New"/>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31" name="Google Shape;131;p2"/>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2800"/>
              <a:buNone/>
            </a:pPr>
            <a:r>
              <a:rPr lang="en-US"/>
              <a:t>Agenda </a:t>
            </a:r>
            <a:endParaRPr/>
          </a:p>
        </p:txBody>
      </p:sp>
      <p:sp>
        <p:nvSpPr>
          <p:cNvPr id="132" name="Google Shape;132;p2"/>
          <p:cNvSpPr txBox="1">
            <a:spLocks noGrp="1"/>
          </p:cNvSpPr>
          <p:nvPr>
            <p:ph type="body" idx="2"/>
          </p:nvPr>
        </p:nvSpPr>
        <p:spPr>
          <a:xfrm>
            <a:off x="595372" y="1075966"/>
            <a:ext cx="7861300" cy="390643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1100"/>
              <a:buFont typeface="Arial"/>
              <a:buChar char="•"/>
            </a:pPr>
            <a:r>
              <a:rPr lang="en-US" sz="1100"/>
              <a:t>Roll call</a:t>
            </a:r>
            <a:endParaRPr/>
          </a:p>
          <a:p>
            <a:pPr marL="342900" lvl="0" indent="-342900" algn="l" rtl="0">
              <a:lnSpc>
                <a:spcPct val="150000"/>
              </a:lnSpc>
              <a:spcBef>
                <a:spcPts val="750"/>
              </a:spcBef>
              <a:spcAft>
                <a:spcPts val="0"/>
              </a:spcAft>
              <a:buClr>
                <a:schemeClr val="lt1"/>
              </a:buClr>
              <a:buSzPts val="1100"/>
              <a:buFont typeface="Arial"/>
              <a:buChar char="•"/>
            </a:pPr>
            <a:r>
              <a:rPr lang="en-US" sz="1100"/>
              <a:t>Security Testing</a:t>
            </a:r>
            <a:endParaRPr/>
          </a:p>
          <a:p>
            <a:pPr marL="342900" lvl="0" indent="-342900" algn="l" rtl="0">
              <a:lnSpc>
                <a:spcPct val="150000"/>
              </a:lnSpc>
              <a:spcBef>
                <a:spcPts val="750"/>
              </a:spcBef>
              <a:spcAft>
                <a:spcPts val="0"/>
              </a:spcAft>
              <a:buClr>
                <a:schemeClr val="lt1"/>
              </a:buClr>
              <a:buSzPts val="1100"/>
              <a:buFont typeface="Arial"/>
              <a:buChar char="•"/>
            </a:pPr>
            <a:r>
              <a:rPr lang="en-US" sz="1100"/>
              <a:t>Project Status Check </a:t>
            </a:r>
            <a:endParaRPr/>
          </a:p>
          <a:p>
            <a:pPr marL="342900" lvl="0" indent="-342900" algn="l" rtl="0">
              <a:lnSpc>
                <a:spcPct val="150000"/>
              </a:lnSpc>
              <a:spcBef>
                <a:spcPts val="750"/>
              </a:spcBef>
              <a:spcAft>
                <a:spcPts val="0"/>
              </a:spcAft>
              <a:buClr>
                <a:schemeClr val="lt1"/>
              </a:buClr>
              <a:buSzPts val="1100"/>
              <a:buFont typeface="Arial"/>
              <a:buChar char="•"/>
            </a:pPr>
            <a:r>
              <a:rPr lang="en-US" sz="1100"/>
              <a:t>Lab Password Challenge </a:t>
            </a:r>
            <a:endParaRPr/>
          </a:p>
          <a:p>
            <a:pPr marL="0" lvl="1" indent="0" algn="l" rtl="0">
              <a:lnSpc>
                <a:spcPct val="150000"/>
              </a:lnSpc>
              <a:spcBef>
                <a:spcPts val="750"/>
              </a:spcBef>
              <a:spcAft>
                <a:spcPts val="0"/>
              </a:spcAft>
              <a:buClr>
                <a:schemeClr val="lt1"/>
              </a:buClr>
              <a:buSzPts val="1100"/>
              <a:buNone/>
            </a:pPr>
            <a:endParaRPr sz="1100"/>
          </a:p>
          <a:p>
            <a:pPr marL="0" lvl="1" indent="0" algn="l" rtl="0">
              <a:lnSpc>
                <a:spcPct val="150000"/>
              </a:lnSpc>
              <a:spcBef>
                <a:spcPts val="750"/>
              </a:spcBef>
              <a:spcAft>
                <a:spcPts val="0"/>
              </a:spcAft>
              <a:buClr>
                <a:schemeClr val="lt1"/>
              </a:buClr>
              <a:buSzPts val="1200"/>
              <a:buNone/>
            </a:pPr>
            <a:endParaRPr sz="1200"/>
          </a:p>
          <a:p>
            <a:pPr marL="0" lvl="0" indent="0" algn="l" rtl="0">
              <a:lnSpc>
                <a:spcPct val="150000"/>
              </a:lnSpc>
              <a:spcBef>
                <a:spcPts val="750"/>
              </a:spcBef>
              <a:spcAft>
                <a:spcPts val="0"/>
              </a:spcAft>
              <a:buClr>
                <a:schemeClr val="lt1"/>
              </a:buClr>
              <a:buSzPts val="2000"/>
              <a:buNone/>
            </a:pPr>
            <a:endParaRPr/>
          </a:p>
        </p:txBody>
      </p:sp>
      <p:sp>
        <p:nvSpPr>
          <p:cNvPr id="133" name="Google Shape;133;p2"/>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0"/>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63" name="Google Shape;263;p20"/>
          <p:cNvSpPr txBox="1">
            <a:spLocks noGrp="1"/>
          </p:cNvSpPr>
          <p:nvPr>
            <p:ph type="body" idx="1"/>
          </p:nvPr>
        </p:nvSpPr>
        <p:spPr>
          <a:xfrm>
            <a:off x="188178" y="2720"/>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Cross-Site Scripting </a:t>
            </a:r>
            <a:endParaRPr/>
          </a:p>
        </p:txBody>
      </p:sp>
      <p:sp>
        <p:nvSpPr>
          <p:cNvPr id="264" name="Google Shape;264;p20"/>
          <p:cNvSpPr txBox="1">
            <a:spLocks noGrp="1"/>
          </p:cNvSpPr>
          <p:nvPr>
            <p:ph type="body" idx="2"/>
          </p:nvPr>
        </p:nvSpPr>
        <p:spPr>
          <a:xfrm>
            <a:off x="69850" y="394207"/>
            <a:ext cx="8890000" cy="279236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600"/>
              <a:buNone/>
            </a:pPr>
            <a:r>
              <a:rPr lang="en-US" sz="1600" b="1"/>
              <a:t>cross-site scripting</a:t>
            </a:r>
            <a:r>
              <a:rPr lang="en-US" sz="1600"/>
              <a:t>: Causing one person's script code to be executed when a user browses to another site.</a:t>
            </a:r>
            <a:endParaRPr/>
          </a:p>
          <a:p>
            <a:pPr marL="457200" lvl="1" indent="0" algn="l" rtl="0">
              <a:lnSpc>
                <a:spcPct val="150000"/>
              </a:lnSpc>
              <a:spcBef>
                <a:spcPts val="375"/>
              </a:spcBef>
              <a:spcAft>
                <a:spcPts val="0"/>
              </a:spcAft>
              <a:buClr>
                <a:schemeClr val="lt1"/>
              </a:buClr>
              <a:buSzPts val="1600"/>
              <a:buNone/>
            </a:pPr>
            <a:r>
              <a:rPr lang="en-US" sz="1600"/>
              <a:t>Example: Visit google.com, but evil.com's JavaScript runs.</a:t>
            </a:r>
            <a:endParaRPr/>
          </a:p>
          <a:p>
            <a:pPr marL="0" lvl="0" indent="0" algn="l" rtl="0">
              <a:lnSpc>
                <a:spcPct val="150000"/>
              </a:lnSpc>
              <a:spcBef>
                <a:spcPts val="750"/>
              </a:spcBef>
              <a:spcAft>
                <a:spcPts val="0"/>
              </a:spcAft>
              <a:buClr>
                <a:schemeClr val="lt1"/>
              </a:buClr>
              <a:buSzPts val="1600"/>
              <a:buNone/>
            </a:pPr>
            <a:r>
              <a:rPr lang="en-US" sz="1600"/>
              <a:t>How attack is performed:</a:t>
            </a:r>
            <a:endParaRPr/>
          </a:p>
          <a:p>
            <a:pPr marL="457200" lvl="1" indent="0" algn="l" rtl="0">
              <a:lnSpc>
                <a:spcPct val="150000"/>
              </a:lnSpc>
              <a:spcBef>
                <a:spcPts val="375"/>
              </a:spcBef>
              <a:spcAft>
                <a:spcPts val="0"/>
              </a:spcAft>
              <a:buClr>
                <a:schemeClr val="lt1"/>
              </a:buClr>
              <a:buSzPts val="1600"/>
              <a:buNone/>
            </a:pPr>
            <a:r>
              <a:rPr lang="en-US" sz="1600"/>
              <a:t>Attacker finds unsecure code on target site.</a:t>
            </a:r>
            <a:endParaRPr/>
          </a:p>
          <a:p>
            <a:pPr marL="457200" lvl="1" indent="0" algn="l" rtl="0">
              <a:lnSpc>
                <a:spcPct val="150000"/>
              </a:lnSpc>
              <a:spcBef>
                <a:spcPts val="375"/>
              </a:spcBef>
              <a:spcAft>
                <a:spcPts val="0"/>
              </a:spcAft>
              <a:buClr>
                <a:schemeClr val="lt1"/>
              </a:buClr>
              <a:buSzPts val="1600"/>
              <a:buNone/>
            </a:pPr>
            <a:r>
              <a:rPr lang="en-US" sz="1600"/>
              <a:t>Attacker uses hole to inject JavaScript into the page.</a:t>
            </a:r>
            <a:endParaRPr/>
          </a:p>
          <a:p>
            <a:pPr marL="457200" lvl="1" indent="0" algn="l" rtl="0">
              <a:lnSpc>
                <a:spcPct val="150000"/>
              </a:lnSpc>
              <a:spcBef>
                <a:spcPts val="375"/>
              </a:spcBef>
              <a:spcAft>
                <a:spcPts val="0"/>
              </a:spcAft>
              <a:buClr>
                <a:schemeClr val="lt1"/>
              </a:buClr>
              <a:buSzPts val="1600"/>
              <a:buNone/>
            </a:pPr>
            <a:r>
              <a:rPr lang="en-US" sz="1600"/>
              <a:t>User visits page, sees malicious script code.</a:t>
            </a:r>
            <a:endParaRPr/>
          </a:p>
          <a:p>
            <a:pPr marL="0" lvl="0" indent="0" algn="l" rtl="0">
              <a:lnSpc>
                <a:spcPct val="150000"/>
              </a:lnSpc>
              <a:spcBef>
                <a:spcPts val="750"/>
              </a:spcBef>
              <a:spcAft>
                <a:spcPts val="0"/>
              </a:spcAft>
              <a:buClr>
                <a:schemeClr val="lt1"/>
              </a:buClr>
              <a:buSzPts val="2000"/>
              <a:buNone/>
            </a:pPr>
            <a:endParaRPr/>
          </a:p>
        </p:txBody>
      </p:sp>
      <p:sp>
        <p:nvSpPr>
          <p:cNvPr id="265" name="Google Shape;265;p20"/>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pic>
        <p:nvPicPr>
          <p:cNvPr id="266" name="Google Shape;266;p20"/>
          <p:cNvPicPr preferRelativeResize="0"/>
          <p:nvPr/>
        </p:nvPicPr>
        <p:blipFill rotWithShape="1">
          <a:blip r:embed="rId3">
            <a:alphaModFix/>
          </a:blip>
          <a:srcRect/>
          <a:stretch/>
        </p:blipFill>
        <p:spPr>
          <a:xfrm>
            <a:off x="1393031" y="3309937"/>
            <a:ext cx="6243638" cy="18335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1"/>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72" name="Google Shape;272;p21"/>
          <p:cNvSpPr txBox="1">
            <a:spLocks noGrp="1"/>
          </p:cNvSpPr>
          <p:nvPr>
            <p:ph type="body" idx="1"/>
          </p:nvPr>
        </p:nvSpPr>
        <p:spPr>
          <a:xfrm>
            <a:off x="90616" y="0"/>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Guessing Files &amp; Directories </a:t>
            </a:r>
            <a:endParaRPr/>
          </a:p>
        </p:txBody>
      </p:sp>
      <p:sp>
        <p:nvSpPr>
          <p:cNvPr id="273" name="Google Shape;273;p21"/>
          <p:cNvSpPr txBox="1">
            <a:spLocks noGrp="1"/>
          </p:cNvSpPr>
          <p:nvPr>
            <p:ph type="body" idx="2"/>
          </p:nvPr>
        </p:nvSpPr>
        <p:spPr>
          <a:xfrm>
            <a:off x="0" y="360578"/>
            <a:ext cx="8293255" cy="292632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1600"/>
              <a:buNone/>
            </a:pPr>
            <a:r>
              <a:rPr lang="en-US" sz="1600" b="1"/>
              <a:t>Security through obscurity</a:t>
            </a:r>
            <a:r>
              <a:rPr lang="en-US" sz="1600"/>
              <a:t>: Many reachable files/resources are hidden only by the fact that there </a:t>
            </a:r>
            <a:r>
              <a:rPr lang="en-US" sz="1400"/>
              <a:t>is no link to them.</a:t>
            </a:r>
            <a:endParaRPr/>
          </a:p>
          <a:p>
            <a:pPr marL="342900" lvl="0" indent="-342900" algn="l" rtl="0">
              <a:lnSpc>
                <a:spcPct val="150000"/>
              </a:lnSpc>
              <a:spcBef>
                <a:spcPts val="750"/>
              </a:spcBef>
              <a:spcAft>
                <a:spcPts val="0"/>
              </a:spcAft>
              <a:buClr>
                <a:schemeClr val="lt1"/>
              </a:buClr>
              <a:buSzPts val="1400"/>
              <a:buNone/>
            </a:pPr>
            <a:r>
              <a:rPr lang="en-US" sz="1400"/>
              <a:t>Try common file/folder/commands to see what happens:</a:t>
            </a:r>
            <a:endParaRPr/>
          </a:p>
          <a:p>
            <a:pPr marL="742950" lvl="1" indent="-285750" algn="l" rtl="0">
              <a:lnSpc>
                <a:spcPct val="150000"/>
              </a:lnSpc>
              <a:spcBef>
                <a:spcPts val="375"/>
              </a:spcBef>
              <a:spcAft>
                <a:spcPts val="0"/>
              </a:spcAft>
              <a:buClr>
                <a:schemeClr val="lt1"/>
              </a:buClr>
              <a:buSzPts val="1400"/>
              <a:buNone/>
            </a:pPr>
            <a:r>
              <a:rPr lang="en-US" sz="1400">
                <a:latin typeface="Courier New"/>
                <a:ea typeface="Courier New"/>
                <a:cs typeface="Courier New"/>
                <a:sym typeface="Courier New"/>
              </a:rPr>
              <a:t>/etc/passwd</a:t>
            </a:r>
            <a:r>
              <a:rPr lang="en-US" sz="1400"/>
              <a:t> , </a:t>
            </a:r>
            <a:r>
              <a:rPr lang="en-US" sz="1400">
                <a:latin typeface="Courier New"/>
                <a:ea typeface="Courier New"/>
                <a:cs typeface="Courier New"/>
                <a:sym typeface="Courier New"/>
              </a:rPr>
              <a:t>/etc/shadow</a:t>
            </a:r>
            <a:r>
              <a:rPr lang="en-US" sz="1400"/>
              <a:t> , </a:t>
            </a:r>
            <a:r>
              <a:rPr lang="en-US" sz="1400">
                <a:latin typeface="Courier New"/>
                <a:ea typeface="Courier New"/>
                <a:cs typeface="Courier New"/>
                <a:sym typeface="Courier New"/>
              </a:rPr>
              <a:t>cat</a:t>
            </a:r>
            <a:r>
              <a:rPr lang="en-US" sz="1400"/>
              <a:t>, </a:t>
            </a:r>
            <a:r>
              <a:rPr lang="en-US" sz="1400">
                <a:latin typeface="Courier New"/>
                <a:ea typeface="Courier New"/>
                <a:cs typeface="Courier New"/>
                <a:sym typeface="Courier New"/>
              </a:rPr>
              <a:t>ls</a:t>
            </a:r>
            <a:r>
              <a:rPr lang="en-US" sz="1400"/>
              <a:t>, </a:t>
            </a:r>
            <a:r>
              <a:rPr lang="en-US" sz="1400">
                <a:latin typeface="Courier New"/>
                <a:ea typeface="Courier New"/>
                <a:cs typeface="Courier New"/>
                <a:sym typeface="Courier New"/>
              </a:rPr>
              <a:t>grep</a:t>
            </a:r>
            <a:endParaRPr/>
          </a:p>
          <a:p>
            <a:pPr marL="742950" lvl="1" indent="-285750" algn="l" rtl="0">
              <a:lnSpc>
                <a:spcPct val="150000"/>
              </a:lnSpc>
              <a:spcBef>
                <a:spcPts val="375"/>
              </a:spcBef>
              <a:spcAft>
                <a:spcPts val="0"/>
              </a:spcAft>
              <a:buClr>
                <a:schemeClr val="lt1"/>
              </a:buClr>
              <a:buSzPts val="1400"/>
              <a:buNone/>
            </a:pPr>
            <a:r>
              <a:rPr lang="en-US" sz="1400"/>
              <a:t>guess file names based on others</a:t>
            </a:r>
            <a:endParaRPr/>
          </a:p>
          <a:p>
            <a:pPr marL="1143000" lvl="2" indent="-228600" algn="l" rtl="0">
              <a:lnSpc>
                <a:spcPct val="150000"/>
              </a:lnSpc>
              <a:spcBef>
                <a:spcPts val="375"/>
              </a:spcBef>
              <a:spcAft>
                <a:spcPts val="0"/>
              </a:spcAft>
              <a:buClr>
                <a:schemeClr val="lt1"/>
              </a:buClr>
              <a:buSzPts val="1400"/>
              <a:buNone/>
            </a:pPr>
            <a:r>
              <a:rPr lang="en-US" sz="1400">
                <a:latin typeface="Courier New"/>
                <a:ea typeface="Courier New"/>
                <a:cs typeface="Courier New"/>
                <a:sym typeface="Courier New"/>
              </a:rPr>
              <a:t>page11.php</a:t>
            </a:r>
            <a:r>
              <a:rPr lang="en-US" sz="1400"/>
              <a:t>	--&gt;	</a:t>
            </a:r>
            <a:r>
              <a:rPr lang="en-US" sz="1400">
                <a:latin typeface="Courier New"/>
                <a:ea typeface="Courier New"/>
                <a:cs typeface="Courier New"/>
                <a:sym typeface="Courier New"/>
              </a:rPr>
              <a:t>page12.php</a:t>
            </a:r>
            <a:endParaRPr/>
          </a:p>
          <a:p>
            <a:pPr marL="1143000" lvl="2" indent="-228600" algn="l" rtl="0">
              <a:lnSpc>
                <a:spcPct val="150000"/>
              </a:lnSpc>
              <a:spcBef>
                <a:spcPts val="375"/>
              </a:spcBef>
              <a:spcAft>
                <a:spcPts val="0"/>
              </a:spcAft>
              <a:buClr>
                <a:schemeClr val="lt1"/>
              </a:buClr>
              <a:buSzPts val="1400"/>
              <a:buNone/>
            </a:pPr>
            <a:r>
              <a:rPr lang="en-US" sz="1400">
                <a:latin typeface="Courier New"/>
                <a:ea typeface="Courier New"/>
                <a:cs typeface="Courier New"/>
                <a:sym typeface="Courier New"/>
              </a:rPr>
              <a:t>loginfailure.jsp</a:t>
            </a:r>
            <a:r>
              <a:rPr lang="en-US" sz="1400"/>
              <a:t>	--&gt;	</a:t>
            </a:r>
            <a:r>
              <a:rPr lang="en-US" sz="1400">
                <a:latin typeface="Courier New"/>
                <a:ea typeface="Courier New"/>
                <a:cs typeface="Courier New"/>
                <a:sym typeface="Courier New"/>
              </a:rPr>
              <a:t>loginsuccess.jsp</a:t>
            </a:r>
            <a:endParaRPr sz="1400">
              <a:latin typeface="Courier New"/>
              <a:ea typeface="Courier New"/>
              <a:cs typeface="Courier New"/>
              <a:sym typeface="Courier New"/>
            </a:endParaRPr>
          </a:p>
          <a:p>
            <a:pPr marL="1143000" lvl="2" indent="-228600" algn="l" rtl="0">
              <a:lnSpc>
                <a:spcPct val="150000"/>
              </a:lnSpc>
              <a:spcBef>
                <a:spcPts val="375"/>
              </a:spcBef>
              <a:spcAft>
                <a:spcPts val="0"/>
              </a:spcAft>
              <a:buClr>
                <a:schemeClr val="lt1"/>
              </a:buClr>
              <a:buSzPts val="1400"/>
              <a:buNone/>
            </a:pPr>
            <a:r>
              <a:rPr lang="en-US" sz="1400">
                <a:latin typeface="Courier New"/>
                <a:ea typeface="Courier New"/>
                <a:cs typeface="Courier New"/>
                <a:sym typeface="Courier New"/>
              </a:rPr>
              <a:t>accounts/fred.html</a:t>
            </a:r>
            <a:r>
              <a:rPr lang="en-US" sz="1400"/>
              <a:t>	--&gt;	</a:t>
            </a:r>
            <a:r>
              <a:rPr lang="en-US" sz="1400">
                <a:latin typeface="Courier New"/>
                <a:ea typeface="Courier New"/>
                <a:cs typeface="Courier New"/>
                <a:sym typeface="Courier New"/>
              </a:rPr>
              <a:t>accounts/sue.html</a:t>
            </a:r>
            <a:endParaRPr sz="1400"/>
          </a:p>
          <a:p>
            <a:pPr marL="742950" lvl="1" indent="-285750" algn="l" rtl="0">
              <a:lnSpc>
                <a:spcPct val="150000"/>
              </a:lnSpc>
              <a:spcBef>
                <a:spcPts val="375"/>
              </a:spcBef>
              <a:spcAft>
                <a:spcPts val="0"/>
              </a:spcAft>
              <a:buClr>
                <a:schemeClr val="lt1"/>
              </a:buClr>
              <a:buSzPts val="1400"/>
              <a:buNone/>
            </a:pPr>
            <a:r>
              <a:rPr lang="en-US" sz="1400"/>
              <a:t>brute force / web spiders</a:t>
            </a:r>
            <a:endParaRPr/>
          </a:p>
          <a:p>
            <a:pPr marL="742950" lvl="1" indent="-285750" algn="l" rtl="0">
              <a:lnSpc>
                <a:spcPct val="150000"/>
              </a:lnSpc>
              <a:spcBef>
                <a:spcPts val="375"/>
              </a:spcBef>
              <a:spcAft>
                <a:spcPts val="0"/>
              </a:spcAft>
              <a:buClr>
                <a:schemeClr val="lt1"/>
              </a:buClr>
              <a:buSzPts val="1400"/>
              <a:buNone/>
            </a:pPr>
            <a:r>
              <a:rPr lang="en-US" sz="1400"/>
              <a:t>port scanners</a:t>
            </a:r>
            <a:endParaRPr/>
          </a:p>
          <a:p>
            <a:pPr marL="0" lvl="0" indent="0" algn="l" rtl="0">
              <a:lnSpc>
                <a:spcPct val="150000"/>
              </a:lnSpc>
              <a:spcBef>
                <a:spcPts val="750"/>
              </a:spcBef>
              <a:spcAft>
                <a:spcPts val="0"/>
              </a:spcAft>
              <a:buClr>
                <a:schemeClr val="lt1"/>
              </a:buClr>
              <a:buSzPts val="2000"/>
              <a:buNone/>
            </a:pPr>
            <a:endParaRPr/>
          </a:p>
        </p:txBody>
      </p:sp>
      <p:pic>
        <p:nvPicPr>
          <p:cNvPr id="274" name="Google Shape;274;p21"/>
          <p:cNvPicPr preferRelativeResize="0"/>
          <p:nvPr/>
        </p:nvPicPr>
        <p:blipFill rotWithShape="1">
          <a:blip r:embed="rId3">
            <a:alphaModFix/>
          </a:blip>
          <a:srcRect/>
          <a:stretch/>
        </p:blipFill>
        <p:spPr>
          <a:xfrm>
            <a:off x="0" y="3915235"/>
            <a:ext cx="9144000" cy="11180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2"/>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80" name="Google Shape;280;p22"/>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Other Common Attacks </a:t>
            </a:r>
            <a:endParaRPr/>
          </a:p>
        </p:txBody>
      </p:sp>
      <p:sp>
        <p:nvSpPr>
          <p:cNvPr id="281" name="Google Shape;281;p22"/>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2000"/>
              <a:buFont typeface="Arial"/>
              <a:buChar char="•"/>
            </a:pPr>
            <a:r>
              <a:rPr lang="en-US"/>
              <a:t>Attacking GET parameters</a:t>
            </a:r>
            <a:endParaRPr/>
          </a:p>
          <a:p>
            <a:pPr marL="342900" lvl="0" indent="-342900" algn="l" rtl="0">
              <a:lnSpc>
                <a:spcPct val="150000"/>
              </a:lnSpc>
              <a:spcBef>
                <a:spcPts val="750"/>
              </a:spcBef>
              <a:spcAft>
                <a:spcPts val="0"/>
              </a:spcAft>
              <a:buClr>
                <a:schemeClr val="lt1"/>
              </a:buClr>
              <a:buSzPts val="2000"/>
              <a:buFont typeface="Arial"/>
              <a:buChar char="•"/>
            </a:pPr>
            <a:r>
              <a:rPr lang="en-US"/>
              <a:t>Attacking hidden input fields</a:t>
            </a:r>
            <a:endParaRPr/>
          </a:p>
          <a:p>
            <a:pPr marL="342900" lvl="0" indent="-342900" algn="l" rtl="0">
              <a:lnSpc>
                <a:spcPct val="150000"/>
              </a:lnSpc>
              <a:spcBef>
                <a:spcPts val="750"/>
              </a:spcBef>
              <a:spcAft>
                <a:spcPts val="0"/>
              </a:spcAft>
              <a:buClr>
                <a:schemeClr val="lt1"/>
              </a:buClr>
              <a:buSzPts val="2000"/>
              <a:buFont typeface="Arial"/>
              <a:buChar char="•"/>
            </a:pPr>
            <a:r>
              <a:rPr lang="en-US"/>
              <a:t>Attacking cookies</a:t>
            </a:r>
            <a:endParaRPr/>
          </a:p>
          <a:p>
            <a:pPr marL="342900" lvl="0" indent="-342900" algn="l" rtl="0">
              <a:lnSpc>
                <a:spcPct val="150000"/>
              </a:lnSpc>
              <a:spcBef>
                <a:spcPts val="750"/>
              </a:spcBef>
              <a:spcAft>
                <a:spcPts val="0"/>
              </a:spcAft>
              <a:buClr>
                <a:schemeClr val="lt1"/>
              </a:buClr>
              <a:buSzPts val="2000"/>
              <a:buFont typeface="Arial"/>
              <a:buChar char="•"/>
            </a:pPr>
            <a:r>
              <a:rPr lang="en-US"/>
              <a:t>Cross-site request forgery (CSRF)</a:t>
            </a:r>
            <a:endParaRPr/>
          </a:p>
          <a:p>
            <a:pPr marL="457200" lvl="1" indent="0" algn="l" rtl="0">
              <a:lnSpc>
                <a:spcPct val="150000"/>
              </a:lnSpc>
              <a:spcBef>
                <a:spcPts val="375"/>
              </a:spcBef>
              <a:spcAft>
                <a:spcPts val="0"/>
              </a:spcAft>
              <a:buClr>
                <a:schemeClr val="lt1"/>
              </a:buClr>
              <a:buSzPts val="2000"/>
              <a:buNone/>
            </a:pPr>
            <a:endParaRPr/>
          </a:p>
          <a:p>
            <a:pPr marL="0" lvl="0" indent="0" algn="l" rtl="0">
              <a:lnSpc>
                <a:spcPct val="150000"/>
              </a:lnSpc>
              <a:spcBef>
                <a:spcPts val="750"/>
              </a:spcBef>
              <a:spcAft>
                <a:spcPts val="0"/>
              </a:spcAft>
              <a:buClr>
                <a:schemeClr val="lt1"/>
              </a:buClr>
              <a:buSzPts val="2000"/>
              <a:buNone/>
            </a:pPr>
            <a:endParaRPr/>
          </a:p>
        </p:txBody>
      </p:sp>
      <p:sp>
        <p:nvSpPr>
          <p:cNvPr id="282" name="Google Shape;282;p22"/>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3"/>
          <p:cNvSpPr txBox="1">
            <a:spLocks noGrp="1"/>
          </p:cNvSpPr>
          <p:nvPr>
            <p:ph type="title"/>
          </p:nvPr>
        </p:nvSpPr>
        <p:spPr>
          <a:xfrm>
            <a:off x="0" y="110224"/>
            <a:ext cx="2638901" cy="355867"/>
          </a:xfrm>
          <a:prstGeom prst="rect">
            <a:avLst/>
          </a:prstGeom>
          <a:noFill/>
          <a:ln>
            <a:noFill/>
          </a:ln>
        </p:spPr>
        <p:txBody>
          <a:bodyPr spcFirstLastPara="1" wrap="square" lIns="0" tIns="9525" rIns="0" bIns="0" anchor="t" anchorCtr="0">
            <a:spAutoFit/>
          </a:bodyPr>
          <a:lstStyle/>
          <a:p>
            <a:pPr marL="9525" lvl="0" indent="0" algn="l" rtl="0">
              <a:lnSpc>
                <a:spcPct val="100000"/>
              </a:lnSpc>
              <a:spcBef>
                <a:spcPts val="0"/>
              </a:spcBef>
              <a:spcAft>
                <a:spcPts val="0"/>
              </a:spcAft>
              <a:buClr>
                <a:schemeClr val="dk1"/>
              </a:buClr>
              <a:buSzPts val="2250"/>
              <a:buFont typeface="Arial"/>
              <a:buNone/>
            </a:pPr>
            <a:r>
              <a:rPr lang="en-US" sz="2250"/>
              <a:t>Open Source Tools</a:t>
            </a:r>
            <a:endParaRPr sz="2250"/>
          </a:p>
        </p:txBody>
      </p:sp>
      <p:sp>
        <p:nvSpPr>
          <p:cNvPr id="288" name="Google Shape;288;p23"/>
          <p:cNvSpPr txBox="1"/>
          <p:nvPr/>
        </p:nvSpPr>
        <p:spPr>
          <a:xfrm>
            <a:off x="78608" y="748911"/>
            <a:ext cx="2306479" cy="3645678"/>
          </a:xfrm>
          <a:prstGeom prst="rect">
            <a:avLst/>
          </a:prstGeom>
          <a:noFill/>
          <a:ln>
            <a:noFill/>
          </a:ln>
        </p:spPr>
        <p:txBody>
          <a:bodyPr spcFirstLastPara="1" wrap="square" lIns="0" tIns="2850" rIns="0" bIns="0" anchor="t" anchorCtr="0">
            <a:spAutoFit/>
          </a:bodyPr>
          <a:lstStyle/>
          <a:p>
            <a:pPr marL="9525" marR="1528286" lvl="0" indent="0" algn="l" rtl="0">
              <a:lnSpc>
                <a:spcPct val="120400"/>
              </a:lnSpc>
              <a:spcBef>
                <a:spcPts val="0"/>
              </a:spcBef>
              <a:spcAft>
                <a:spcPts val="0"/>
              </a:spcAft>
              <a:buNone/>
            </a:pPr>
            <a:r>
              <a:rPr lang="en-US" sz="1800">
                <a:solidFill>
                  <a:schemeClr val="dk1"/>
                </a:solidFill>
                <a:latin typeface="Arial"/>
                <a:ea typeface="Arial"/>
                <a:cs typeface="Arial"/>
                <a:sym typeface="Arial"/>
              </a:rPr>
              <a:t>Nikto  Nessus  W3AF  ZAP</a:t>
            </a:r>
            <a:endParaRPr sz="1800">
              <a:solidFill>
                <a:schemeClr val="dk1"/>
              </a:solidFill>
              <a:latin typeface="Arial"/>
              <a:ea typeface="Arial"/>
              <a:cs typeface="Arial"/>
              <a:sym typeface="Arial"/>
            </a:endParaRPr>
          </a:p>
          <a:p>
            <a:pPr marL="9525" marR="1172528" lvl="0" indent="0" algn="l" rtl="0">
              <a:lnSpc>
                <a:spcPct val="120700"/>
              </a:lnSpc>
              <a:spcBef>
                <a:spcPts val="19"/>
              </a:spcBef>
              <a:spcAft>
                <a:spcPts val="0"/>
              </a:spcAft>
              <a:buNone/>
            </a:pPr>
            <a:r>
              <a:rPr lang="en-US" sz="1800">
                <a:solidFill>
                  <a:schemeClr val="dk1"/>
                </a:solidFill>
                <a:latin typeface="Arial"/>
                <a:ea typeface="Arial"/>
                <a:cs typeface="Arial"/>
                <a:sym typeface="Arial"/>
              </a:rPr>
              <a:t>WebSlayer  Netcat  Nmap  Skipfish  Hydra</a:t>
            </a:r>
            <a:endParaRPr/>
          </a:p>
          <a:p>
            <a:pPr marL="9525" marR="3810" lvl="0" indent="0" algn="l" rtl="0">
              <a:lnSpc>
                <a:spcPct val="118100"/>
              </a:lnSpc>
              <a:spcBef>
                <a:spcPts val="75"/>
              </a:spcBef>
              <a:spcAft>
                <a:spcPts val="0"/>
              </a:spcAft>
              <a:buNone/>
            </a:pPr>
            <a:r>
              <a:rPr lang="en-US" sz="1800">
                <a:solidFill>
                  <a:schemeClr val="dk1"/>
                </a:solidFill>
                <a:latin typeface="Arial"/>
                <a:ea typeface="Arial"/>
                <a:cs typeface="Arial"/>
                <a:sym typeface="Arial"/>
              </a:rPr>
              <a:t>Mozilla Firefox addons  Lots &amp; lots more...</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294" name="Google Shape;294;p24"/>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Lab – Password Challenge </a:t>
            </a:r>
            <a:endParaRPr/>
          </a:p>
        </p:txBody>
      </p:sp>
      <p:sp>
        <p:nvSpPr>
          <p:cNvPr id="295" name="Google Shape;295;p24"/>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2000"/>
              <a:buNone/>
            </a:pPr>
            <a:r>
              <a:rPr lang="en-US" u="sng">
                <a:solidFill>
                  <a:schemeClr val="hlink"/>
                </a:solidFill>
                <a:hlinkClick r:id="rId3"/>
              </a:rPr>
              <a:t>http://overthewire.org/wargames/natas/</a:t>
            </a:r>
            <a:endParaRPr/>
          </a:p>
          <a:p>
            <a:pPr marL="0" lvl="0" indent="0" algn="l" rtl="0">
              <a:lnSpc>
                <a:spcPct val="150000"/>
              </a:lnSpc>
              <a:spcBef>
                <a:spcPts val="750"/>
              </a:spcBef>
              <a:spcAft>
                <a:spcPts val="0"/>
              </a:spcAft>
              <a:buClr>
                <a:schemeClr val="lt1"/>
              </a:buClr>
              <a:buSzPts val="2000"/>
              <a:buNone/>
            </a:pPr>
            <a:endParaRPr/>
          </a:p>
          <a:p>
            <a:pPr marL="0" lvl="0" indent="0" algn="l" rtl="0">
              <a:lnSpc>
                <a:spcPct val="150000"/>
              </a:lnSpc>
              <a:spcBef>
                <a:spcPts val="750"/>
              </a:spcBef>
              <a:spcAft>
                <a:spcPts val="0"/>
              </a:spcAft>
              <a:buClr>
                <a:schemeClr val="lt1"/>
              </a:buClr>
              <a:buSzPts val="2000"/>
              <a:buNone/>
            </a:pPr>
            <a:endParaRPr/>
          </a:p>
          <a:p>
            <a:pPr marL="0" lvl="0" indent="0" algn="l" rtl="0">
              <a:lnSpc>
                <a:spcPct val="150000"/>
              </a:lnSpc>
              <a:spcBef>
                <a:spcPts val="750"/>
              </a:spcBef>
              <a:spcAft>
                <a:spcPts val="0"/>
              </a:spcAft>
              <a:buClr>
                <a:schemeClr val="lt1"/>
              </a:buClr>
              <a:buSzPts val="2000"/>
              <a:buNone/>
            </a:pPr>
            <a:endParaRPr/>
          </a:p>
          <a:p>
            <a:pPr marL="0" lvl="0" indent="0" algn="l" rtl="0">
              <a:lnSpc>
                <a:spcPct val="150000"/>
              </a:lnSpc>
              <a:spcBef>
                <a:spcPts val="750"/>
              </a:spcBef>
              <a:spcAft>
                <a:spcPts val="0"/>
              </a:spcAft>
              <a:buClr>
                <a:schemeClr val="lt1"/>
              </a:buClr>
              <a:buSzPts val="2000"/>
              <a:buNone/>
            </a:pPr>
            <a:endParaRPr/>
          </a:p>
        </p:txBody>
      </p:sp>
      <p:sp>
        <p:nvSpPr>
          <p:cNvPr id="296" name="Google Shape;296;p24"/>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39" name="Google Shape;139;p3"/>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Security testing web applications</a:t>
            </a:r>
            <a:endParaRPr/>
          </a:p>
        </p:txBody>
      </p:sp>
      <p:sp>
        <p:nvSpPr>
          <p:cNvPr id="140" name="Google Shape;140;p3"/>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393700" lvl="0" indent="-381000" algn="l" rtl="0">
              <a:lnSpc>
                <a:spcPct val="100000"/>
              </a:lnSpc>
              <a:spcBef>
                <a:spcPts val="0"/>
              </a:spcBef>
              <a:spcAft>
                <a:spcPts val="0"/>
              </a:spcAft>
              <a:buClr>
                <a:schemeClr val="lt1"/>
              </a:buClr>
              <a:buSzPts val="3333"/>
              <a:buChar char="•"/>
            </a:pPr>
            <a:r>
              <a:rPr lang="en-US">
                <a:latin typeface="Arial"/>
                <a:ea typeface="Arial"/>
                <a:cs typeface="Arial"/>
                <a:sym typeface="Arial"/>
              </a:rPr>
              <a:t>Information Gathering</a:t>
            </a:r>
            <a:endParaRPr>
              <a:latin typeface="Arial"/>
              <a:ea typeface="Arial"/>
              <a:cs typeface="Arial"/>
              <a:sym typeface="Arial"/>
            </a:endParaRPr>
          </a:p>
          <a:p>
            <a:pPr marL="393700" lvl="0" indent="-381000" algn="l" rtl="0">
              <a:lnSpc>
                <a:spcPct val="100000"/>
              </a:lnSpc>
              <a:spcBef>
                <a:spcPts val="620"/>
              </a:spcBef>
              <a:spcAft>
                <a:spcPts val="0"/>
              </a:spcAft>
              <a:buClr>
                <a:schemeClr val="lt1"/>
              </a:buClr>
              <a:buSzPts val="3333"/>
              <a:buChar char="•"/>
            </a:pPr>
            <a:r>
              <a:rPr lang="en-US">
                <a:latin typeface="Arial"/>
                <a:ea typeface="Arial"/>
                <a:cs typeface="Arial"/>
                <a:sym typeface="Arial"/>
              </a:rPr>
              <a:t>Configuration Management Testing</a:t>
            </a:r>
            <a:endParaRPr>
              <a:latin typeface="Arial"/>
              <a:ea typeface="Arial"/>
              <a:cs typeface="Arial"/>
              <a:sym typeface="Arial"/>
            </a:endParaRPr>
          </a:p>
          <a:p>
            <a:pPr marL="393700" lvl="0" indent="-381000" algn="l" rtl="0">
              <a:lnSpc>
                <a:spcPct val="100000"/>
              </a:lnSpc>
              <a:spcBef>
                <a:spcPts val="620"/>
              </a:spcBef>
              <a:spcAft>
                <a:spcPts val="0"/>
              </a:spcAft>
              <a:buClr>
                <a:schemeClr val="lt1"/>
              </a:buClr>
              <a:buSzPts val="3333"/>
              <a:buChar char="•"/>
            </a:pPr>
            <a:r>
              <a:rPr lang="en-US">
                <a:latin typeface="Arial"/>
                <a:ea typeface="Arial"/>
                <a:cs typeface="Arial"/>
                <a:sym typeface="Arial"/>
              </a:rPr>
              <a:t>Authentication Testing</a:t>
            </a:r>
            <a:endParaRPr>
              <a:latin typeface="Arial"/>
              <a:ea typeface="Arial"/>
              <a:cs typeface="Arial"/>
              <a:sym typeface="Arial"/>
            </a:endParaRPr>
          </a:p>
          <a:p>
            <a:pPr marL="393700" lvl="0" indent="-381000" algn="l" rtl="0">
              <a:lnSpc>
                <a:spcPct val="100000"/>
              </a:lnSpc>
              <a:spcBef>
                <a:spcPts val="620"/>
              </a:spcBef>
              <a:spcAft>
                <a:spcPts val="0"/>
              </a:spcAft>
              <a:buClr>
                <a:schemeClr val="lt1"/>
              </a:buClr>
              <a:buSzPts val="3333"/>
              <a:buChar char="•"/>
            </a:pPr>
            <a:r>
              <a:rPr lang="en-US">
                <a:latin typeface="Arial"/>
                <a:ea typeface="Arial"/>
                <a:cs typeface="Arial"/>
                <a:sym typeface="Arial"/>
              </a:rPr>
              <a:t>Session Management Testing</a:t>
            </a:r>
            <a:endParaRPr>
              <a:latin typeface="Arial"/>
              <a:ea typeface="Arial"/>
              <a:cs typeface="Arial"/>
              <a:sym typeface="Arial"/>
            </a:endParaRPr>
          </a:p>
          <a:p>
            <a:pPr marL="393700" lvl="0" indent="-381000" algn="l" rtl="0">
              <a:lnSpc>
                <a:spcPct val="100000"/>
              </a:lnSpc>
              <a:spcBef>
                <a:spcPts val="620"/>
              </a:spcBef>
              <a:spcAft>
                <a:spcPts val="0"/>
              </a:spcAft>
              <a:buClr>
                <a:schemeClr val="lt1"/>
              </a:buClr>
              <a:buSzPts val="3333"/>
              <a:buChar char="•"/>
            </a:pPr>
            <a:r>
              <a:rPr lang="en-US">
                <a:latin typeface="Arial"/>
                <a:ea typeface="Arial"/>
                <a:cs typeface="Arial"/>
                <a:sym typeface="Arial"/>
              </a:rPr>
              <a:t>Authorization Testing</a:t>
            </a:r>
            <a:endParaRPr>
              <a:latin typeface="Arial"/>
              <a:ea typeface="Arial"/>
              <a:cs typeface="Arial"/>
              <a:sym typeface="Arial"/>
            </a:endParaRPr>
          </a:p>
          <a:p>
            <a:pPr marL="393700" lvl="0" indent="-381000" algn="l" rtl="0">
              <a:lnSpc>
                <a:spcPct val="100000"/>
              </a:lnSpc>
              <a:spcBef>
                <a:spcPts val="520"/>
              </a:spcBef>
              <a:spcAft>
                <a:spcPts val="0"/>
              </a:spcAft>
              <a:buClr>
                <a:schemeClr val="lt1"/>
              </a:buClr>
              <a:buSzPts val="3333"/>
              <a:buChar char="•"/>
            </a:pPr>
            <a:r>
              <a:rPr lang="en-US">
                <a:latin typeface="Arial"/>
                <a:ea typeface="Arial"/>
                <a:cs typeface="Arial"/>
                <a:sym typeface="Arial"/>
              </a:rPr>
              <a:t>Business Logic Testing</a:t>
            </a:r>
            <a:endParaRPr>
              <a:latin typeface="Arial"/>
              <a:ea typeface="Arial"/>
              <a:cs typeface="Arial"/>
              <a:sym typeface="Arial"/>
            </a:endParaRPr>
          </a:p>
          <a:p>
            <a:pPr marL="393700" lvl="0" indent="-381000" algn="l" rtl="0">
              <a:lnSpc>
                <a:spcPct val="100000"/>
              </a:lnSpc>
              <a:spcBef>
                <a:spcPts val="620"/>
              </a:spcBef>
              <a:spcAft>
                <a:spcPts val="0"/>
              </a:spcAft>
              <a:buClr>
                <a:schemeClr val="lt1"/>
              </a:buClr>
              <a:buSzPts val="3333"/>
              <a:buChar char="•"/>
            </a:pPr>
            <a:r>
              <a:rPr lang="en-US">
                <a:latin typeface="Arial"/>
                <a:ea typeface="Arial"/>
                <a:cs typeface="Arial"/>
                <a:sym typeface="Arial"/>
              </a:rPr>
              <a:t>Data Validation Testing</a:t>
            </a:r>
            <a:endParaRPr>
              <a:latin typeface="Arial"/>
              <a:ea typeface="Arial"/>
              <a:cs typeface="Arial"/>
              <a:sym typeface="Arial"/>
            </a:endParaRPr>
          </a:p>
          <a:p>
            <a:pPr marL="393700" lvl="0" indent="-381000" algn="l" rtl="0">
              <a:lnSpc>
                <a:spcPct val="100000"/>
              </a:lnSpc>
              <a:spcBef>
                <a:spcPts val="620"/>
              </a:spcBef>
              <a:spcAft>
                <a:spcPts val="0"/>
              </a:spcAft>
              <a:buClr>
                <a:schemeClr val="lt1"/>
              </a:buClr>
              <a:buSzPts val="3333"/>
              <a:buChar char="•"/>
            </a:pPr>
            <a:r>
              <a:rPr lang="en-US">
                <a:latin typeface="Arial"/>
                <a:ea typeface="Arial"/>
                <a:cs typeface="Arial"/>
                <a:sym typeface="Arial"/>
              </a:rPr>
              <a:t>Denial of Service Testing</a:t>
            </a:r>
            <a:endParaRPr>
              <a:latin typeface="Arial"/>
              <a:ea typeface="Arial"/>
              <a:cs typeface="Arial"/>
              <a:sym typeface="Arial"/>
            </a:endParaRPr>
          </a:p>
          <a:p>
            <a:pPr marL="0" lvl="0" indent="0" algn="l" rtl="0">
              <a:lnSpc>
                <a:spcPct val="150000"/>
              </a:lnSpc>
              <a:spcBef>
                <a:spcPts val="750"/>
              </a:spcBef>
              <a:spcAft>
                <a:spcPts val="0"/>
              </a:spcAft>
              <a:buClr>
                <a:schemeClr val="lt1"/>
              </a:buClr>
              <a:buSzPts val="2000"/>
              <a:buNone/>
            </a:pPr>
            <a:endParaRPr/>
          </a:p>
        </p:txBody>
      </p:sp>
      <p:sp>
        <p:nvSpPr>
          <p:cNvPr id="141" name="Google Shape;141;p3"/>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p:nvPr/>
        </p:nvSpPr>
        <p:spPr>
          <a:xfrm>
            <a:off x="1544943" y="2583170"/>
            <a:ext cx="2763678" cy="286617"/>
          </a:xfrm>
          <a:prstGeom prst="rect">
            <a:avLst/>
          </a:prstGeom>
          <a:noFill/>
          <a:ln>
            <a:noFill/>
          </a:ln>
        </p:spPr>
        <p:txBody>
          <a:bodyPr spcFirstLastPara="1" wrap="square" lIns="0" tIns="9525" rIns="0" bIns="0" anchor="t" anchorCtr="0">
            <a:spAutoFit/>
          </a:bodyPr>
          <a:lstStyle/>
          <a:p>
            <a:pPr marL="9525" marR="0" lvl="0" indent="0" algn="l" rtl="0">
              <a:spcBef>
                <a:spcPts val="0"/>
              </a:spcBef>
              <a:spcAft>
                <a:spcPts val="0"/>
              </a:spcAft>
              <a:buNone/>
            </a:pPr>
            <a:r>
              <a:rPr lang="en-US" sz="18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www.google.com/robots.txt</a:t>
            </a:r>
            <a:endParaRPr sz="1800" b="0" i="0" u="none" strike="noStrike" cap="none">
              <a:solidFill>
                <a:schemeClr val="dk1"/>
              </a:solidFill>
              <a:latin typeface="Arial"/>
              <a:ea typeface="Arial"/>
              <a:cs typeface="Arial"/>
              <a:sym typeface="Arial"/>
            </a:endParaRPr>
          </a:p>
        </p:txBody>
      </p:sp>
      <p:sp>
        <p:nvSpPr>
          <p:cNvPr id="147" name="Google Shape;147;p4"/>
          <p:cNvSpPr txBox="1"/>
          <p:nvPr/>
        </p:nvSpPr>
        <p:spPr>
          <a:xfrm>
            <a:off x="1631100" y="336615"/>
            <a:ext cx="4270534" cy="378950"/>
          </a:xfrm>
          <a:prstGeom prst="rect">
            <a:avLst/>
          </a:prstGeom>
          <a:noFill/>
          <a:ln>
            <a:noFill/>
          </a:ln>
        </p:spPr>
        <p:txBody>
          <a:bodyPr spcFirstLastPara="1" wrap="square" lIns="0" tIns="9525" rIns="0" bIns="0" anchor="t" anchorCtr="0">
            <a:spAutoFit/>
          </a:bodyPr>
          <a:lstStyle/>
          <a:p>
            <a:pPr marL="9525" marR="0" lvl="0" indent="0" algn="l" rtl="0">
              <a:spcBef>
                <a:spcPts val="0"/>
              </a:spcBef>
              <a:spcAft>
                <a:spcPts val="0"/>
              </a:spcAft>
              <a:buNone/>
            </a:pPr>
            <a:r>
              <a:rPr lang="en-US" sz="2400" b="1" i="0" u="none" strike="noStrike" cap="none">
                <a:solidFill>
                  <a:schemeClr val="dk1"/>
                </a:solidFill>
                <a:latin typeface="Arial"/>
                <a:ea typeface="Arial"/>
                <a:cs typeface="Arial"/>
                <a:sym typeface="Arial"/>
              </a:rPr>
              <a:t>Spiders Robots and Crawlers</a:t>
            </a:r>
            <a:endParaRPr sz="2400" b="0" i="0" u="none" strike="noStrike" cap="none">
              <a:solidFill>
                <a:schemeClr val="dk1"/>
              </a:solidFill>
              <a:latin typeface="Arial"/>
              <a:ea typeface="Arial"/>
              <a:cs typeface="Arial"/>
              <a:sym typeface="Arial"/>
            </a:endParaRPr>
          </a:p>
        </p:txBody>
      </p:sp>
      <p:sp>
        <p:nvSpPr>
          <p:cNvPr id="148" name="Google Shape;148;p4"/>
          <p:cNvSpPr/>
          <p:nvPr/>
        </p:nvSpPr>
        <p:spPr>
          <a:xfrm>
            <a:off x="5169150" y="1085175"/>
            <a:ext cx="2446292" cy="372577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5"/>
          <p:cNvSpPr txBox="1">
            <a:spLocks noGrp="1"/>
          </p:cNvSpPr>
          <p:nvPr>
            <p:ph type="title"/>
          </p:nvPr>
        </p:nvSpPr>
        <p:spPr>
          <a:xfrm>
            <a:off x="1716393" y="345166"/>
            <a:ext cx="3678555" cy="378950"/>
          </a:xfrm>
          <a:prstGeom prst="rect">
            <a:avLst/>
          </a:prstGeom>
          <a:noFill/>
          <a:ln>
            <a:noFill/>
          </a:ln>
        </p:spPr>
        <p:txBody>
          <a:bodyPr spcFirstLastPara="1" wrap="square" lIns="0" tIns="9525" rIns="0" bIns="0" anchor="t" anchorCtr="0">
            <a:spAutoFit/>
          </a:bodyPr>
          <a:lstStyle/>
          <a:p>
            <a:pPr marL="9525" lvl="0" indent="0" algn="l" rtl="0">
              <a:lnSpc>
                <a:spcPct val="100000"/>
              </a:lnSpc>
              <a:spcBef>
                <a:spcPts val="0"/>
              </a:spcBef>
              <a:spcAft>
                <a:spcPts val="0"/>
              </a:spcAft>
              <a:buClr>
                <a:schemeClr val="dk1"/>
              </a:buClr>
              <a:buSzPts val="2400"/>
              <a:buFont typeface="Arial"/>
              <a:buNone/>
            </a:pPr>
            <a:r>
              <a:rPr lang="en-US"/>
              <a:t>Search Engine Discovery</a:t>
            </a:r>
            <a:endParaRPr/>
          </a:p>
        </p:txBody>
      </p:sp>
      <p:sp>
        <p:nvSpPr>
          <p:cNvPr id="154" name="Google Shape;154;p5"/>
          <p:cNvSpPr txBox="1"/>
          <p:nvPr/>
        </p:nvSpPr>
        <p:spPr>
          <a:xfrm>
            <a:off x="1544944" y="1097119"/>
            <a:ext cx="1758791" cy="286617"/>
          </a:xfrm>
          <a:prstGeom prst="rect">
            <a:avLst/>
          </a:prstGeom>
          <a:noFill/>
          <a:ln>
            <a:noFill/>
          </a:ln>
        </p:spPr>
        <p:txBody>
          <a:bodyPr spcFirstLastPara="1" wrap="square" lIns="0" tIns="9525" rIns="0" bIns="0" anchor="t" anchorCtr="0">
            <a:spAutoFit/>
          </a:bodyPr>
          <a:lstStyle/>
          <a:p>
            <a:pPr marL="9525" marR="0" lvl="0" indent="0" algn="l" rtl="0">
              <a:spcBef>
                <a:spcPts val="0"/>
              </a:spcBef>
              <a:spcAft>
                <a:spcPts val="0"/>
              </a:spcAft>
              <a:buNone/>
            </a:pPr>
            <a:r>
              <a:rPr lang="en-US" sz="1800" b="1">
                <a:solidFill>
                  <a:schemeClr val="dk1"/>
                </a:solidFill>
                <a:latin typeface="Arial"/>
                <a:ea typeface="Arial"/>
                <a:cs typeface="Arial"/>
                <a:sym typeface="Arial"/>
              </a:rPr>
              <a:t>Google Hacking</a:t>
            </a:r>
            <a:endParaRPr sz="1800">
              <a:solidFill>
                <a:schemeClr val="dk1"/>
              </a:solidFill>
              <a:latin typeface="Arial"/>
              <a:ea typeface="Arial"/>
              <a:cs typeface="Arial"/>
              <a:sym typeface="Arial"/>
            </a:endParaRPr>
          </a:p>
        </p:txBody>
      </p:sp>
      <p:sp>
        <p:nvSpPr>
          <p:cNvPr id="155" name="Google Shape;155;p5"/>
          <p:cNvSpPr txBox="1"/>
          <p:nvPr/>
        </p:nvSpPr>
        <p:spPr>
          <a:xfrm>
            <a:off x="1544943" y="2087719"/>
            <a:ext cx="1264444" cy="2610010"/>
          </a:xfrm>
          <a:prstGeom prst="rect">
            <a:avLst/>
          </a:prstGeom>
          <a:noFill/>
          <a:ln>
            <a:noFill/>
          </a:ln>
        </p:spPr>
        <p:txBody>
          <a:bodyPr spcFirstLastPara="1" wrap="square" lIns="0" tIns="9525" rIns="0" bIns="0" anchor="t" anchorCtr="0">
            <a:spAutoFit/>
          </a:bodyPr>
          <a:lstStyle/>
          <a:p>
            <a:pPr marL="352425" marR="0" lvl="0" indent="-285750" algn="l" rtl="0">
              <a:spcBef>
                <a:spcPts val="0"/>
              </a:spcBef>
              <a:spcAft>
                <a:spcPts val="0"/>
              </a:spcAft>
              <a:buClr>
                <a:schemeClr val="dk1"/>
              </a:buClr>
              <a:buSzPts val="3000"/>
              <a:buFont typeface="Arial"/>
              <a:buChar char="•"/>
            </a:pPr>
            <a:r>
              <a:rPr lang="en-US" sz="1800">
                <a:solidFill>
                  <a:schemeClr val="dk1"/>
                </a:solidFill>
                <a:latin typeface="Arial"/>
                <a:ea typeface="Arial"/>
                <a:cs typeface="Arial"/>
                <a:sym typeface="Arial"/>
              </a:rPr>
              <a:t>site</a:t>
            </a:r>
            <a:endParaRPr sz="1800">
              <a:solidFill>
                <a:schemeClr val="dk1"/>
              </a:solidFill>
              <a:latin typeface="Arial"/>
              <a:ea typeface="Arial"/>
              <a:cs typeface="Arial"/>
              <a:sym typeface="Arial"/>
            </a:endParaRPr>
          </a:p>
          <a:p>
            <a:pPr marL="352425" marR="0" lvl="0" indent="-285750" algn="l" rtl="0">
              <a:spcBef>
                <a:spcPts val="465"/>
              </a:spcBef>
              <a:spcAft>
                <a:spcPts val="0"/>
              </a:spcAft>
              <a:buClr>
                <a:schemeClr val="dk1"/>
              </a:buClr>
              <a:buSzPts val="3000"/>
              <a:buFont typeface="Arial"/>
              <a:buChar char="•"/>
            </a:pPr>
            <a:r>
              <a:rPr lang="en-US" sz="1800">
                <a:solidFill>
                  <a:schemeClr val="dk1"/>
                </a:solidFill>
                <a:latin typeface="Arial"/>
                <a:ea typeface="Arial"/>
                <a:cs typeface="Arial"/>
                <a:sym typeface="Arial"/>
              </a:rPr>
              <a:t>cache</a:t>
            </a:r>
            <a:endParaRPr/>
          </a:p>
          <a:p>
            <a:pPr marL="352425" marR="0" lvl="0" indent="-285750" algn="l" rtl="0">
              <a:spcBef>
                <a:spcPts val="465"/>
              </a:spcBef>
              <a:spcAft>
                <a:spcPts val="0"/>
              </a:spcAft>
              <a:buClr>
                <a:schemeClr val="dk1"/>
              </a:buClr>
              <a:buSzPts val="3000"/>
              <a:buFont typeface="Arial"/>
              <a:buChar char="•"/>
            </a:pPr>
            <a:r>
              <a:rPr lang="en-US" sz="1800">
                <a:solidFill>
                  <a:schemeClr val="dk1"/>
                </a:solidFill>
                <a:latin typeface="Arial"/>
                <a:ea typeface="Arial"/>
                <a:cs typeface="Arial"/>
                <a:sym typeface="Arial"/>
              </a:rPr>
              <a:t>inurl</a:t>
            </a:r>
            <a:endParaRPr/>
          </a:p>
          <a:p>
            <a:pPr marL="352425" marR="0" lvl="0" indent="-285750" algn="l" rtl="0">
              <a:spcBef>
                <a:spcPts val="390"/>
              </a:spcBef>
              <a:spcAft>
                <a:spcPts val="0"/>
              </a:spcAft>
              <a:buClr>
                <a:schemeClr val="dk1"/>
              </a:buClr>
              <a:buSzPts val="3000"/>
              <a:buFont typeface="Arial"/>
              <a:buChar char="•"/>
            </a:pPr>
            <a:r>
              <a:rPr lang="en-US" sz="1800">
                <a:solidFill>
                  <a:schemeClr val="dk1"/>
                </a:solidFill>
                <a:latin typeface="Arial"/>
                <a:ea typeface="Arial"/>
                <a:cs typeface="Arial"/>
                <a:sym typeface="Arial"/>
              </a:rPr>
              <a:t>filetype</a:t>
            </a:r>
            <a:endParaRPr sz="1800">
              <a:solidFill>
                <a:schemeClr val="dk1"/>
              </a:solidFill>
              <a:latin typeface="Arial"/>
              <a:ea typeface="Arial"/>
              <a:cs typeface="Arial"/>
              <a:sym typeface="Arial"/>
            </a:endParaRPr>
          </a:p>
          <a:p>
            <a:pPr marL="9525" marR="3810" lvl="0" indent="0" algn="l" rtl="0">
              <a:lnSpc>
                <a:spcPct val="119800"/>
              </a:lnSpc>
              <a:spcBef>
                <a:spcPts val="2663"/>
              </a:spcBef>
              <a:spcAft>
                <a:spcPts val="0"/>
              </a:spcAft>
              <a:buNone/>
            </a:pPr>
            <a:r>
              <a:rPr lang="en-US" sz="1800" b="1">
                <a:solidFill>
                  <a:schemeClr val="dk1"/>
                </a:solidFill>
                <a:latin typeface="Arial"/>
                <a:ea typeface="Arial"/>
                <a:cs typeface="Arial"/>
                <a:sym typeface="Arial"/>
              </a:rPr>
              <a:t>How to:  </a:t>
            </a:r>
            <a:r>
              <a:rPr lang="en-US" sz="1800">
                <a:solidFill>
                  <a:schemeClr val="dk1"/>
                </a:solidFill>
                <a:latin typeface="Arial"/>
                <a:ea typeface="Arial"/>
                <a:cs typeface="Arial"/>
                <a:sym typeface="Arial"/>
              </a:rPr>
              <a:t>Manual  HackSearch</a:t>
            </a:r>
            <a:endParaRPr/>
          </a:p>
        </p:txBody>
      </p:sp>
      <p:sp>
        <p:nvSpPr>
          <p:cNvPr id="156" name="Google Shape;156;p5"/>
          <p:cNvSpPr/>
          <p:nvPr/>
        </p:nvSpPr>
        <p:spPr>
          <a:xfrm>
            <a:off x="3372862" y="1774407"/>
            <a:ext cx="4389974" cy="30917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6"/>
          <p:cNvSpPr txBox="1">
            <a:spLocks noGrp="1"/>
          </p:cNvSpPr>
          <p:nvPr>
            <p:ph type="title"/>
          </p:nvPr>
        </p:nvSpPr>
        <p:spPr>
          <a:xfrm>
            <a:off x="1648162" y="311041"/>
            <a:ext cx="4709636" cy="378950"/>
          </a:xfrm>
          <a:prstGeom prst="rect">
            <a:avLst/>
          </a:prstGeom>
          <a:noFill/>
          <a:ln>
            <a:noFill/>
          </a:ln>
        </p:spPr>
        <p:txBody>
          <a:bodyPr spcFirstLastPara="1" wrap="square" lIns="0" tIns="9525" rIns="0" bIns="0" anchor="t" anchorCtr="0">
            <a:spAutoFit/>
          </a:bodyPr>
          <a:lstStyle/>
          <a:p>
            <a:pPr marL="9525" lvl="0" indent="0" algn="l" rtl="0">
              <a:lnSpc>
                <a:spcPct val="100000"/>
              </a:lnSpc>
              <a:spcBef>
                <a:spcPts val="0"/>
              </a:spcBef>
              <a:spcAft>
                <a:spcPts val="0"/>
              </a:spcAft>
              <a:buClr>
                <a:schemeClr val="dk1"/>
              </a:buClr>
              <a:buSzPts val="2400"/>
              <a:buFont typeface="Arial"/>
              <a:buNone/>
            </a:pPr>
            <a:r>
              <a:rPr lang="en-US"/>
              <a:t>Identify Application Entry points</a:t>
            </a:r>
            <a:endParaRPr/>
          </a:p>
        </p:txBody>
      </p:sp>
      <p:sp>
        <p:nvSpPr>
          <p:cNvPr id="162" name="Google Shape;162;p6"/>
          <p:cNvSpPr txBox="1"/>
          <p:nvPr/>
        </p:nvSpPr>
        <p:spPr>
          <a:xfrm>
            <a:off x="1544944" y="1859270"/>
            <a:ext cx="3246596" cy="2666179"/>
          </a:xfrm>
          <a:prstGeom prst="rect">
            <a:avLst/>
          </a:prstGeom>
          <a:noFill/>
          <a:ln>
            <a:noFill/>
          </a:ln>
        </p:spPr>
        <p:txBody>
          <a:bodyPr spcFirstLastPara="1" wrap="square" lIns="0" tIns="9525" rIns="0" bIns="0" anchor="t" anchorCtr="0">
            <a:spAutoFit/>
          </a:bodyPr>
          <a:lstStyle/>
          <a:p>
            <a:pPr marL="352425" marR="0" lvl="0" indent="-285750" algn="l" rtl="0">
              <a:spcBef>
                <a:spcPts val="0"/>
              </a:spcBef>
              <a:spcAft>
                <a:spcPts val="0"/>
              </a:spcAft>
              <a:buClr>
                <a:schemeClr val="dk1"/>
              </a:buClr>
              <a:buSzPts val="3000"/>
              <a:buFont typeface="Arial"/>
              <a:buChar char="•"/>
            </a:pPr>
            <a:r>
              <a:rPr lang="en-US" sz="1800">
                <a:solidFill>
                  <a:schemeClr val="dk1"/>
                </a:solidFill>
                <a:latin typeface="Arial"/>
                <a:ea typeface="Arial"/>
                <a:cs typeface="Arial"/>
                <a:sym typeface="Arial"/>
              </a:rPr>
              <a:t>GET</a:t>
            </a:r>
            <a:endParaRPr sz="1800">
              <a:solidFill>
                <a:schemeClr val="dk1"/>
              </a:solidFill>
              <a:latin typeface="Arial"/>
              <a:ea typeface="Arial"/>
              <a:cs typeface="Arial"/>
              <a:sym typeface="Arial"/>
            </a:endParaRPr>
          </a:p>
          <a:p>
            <a:pPr marL="352425" marR="0" lvl="0" indent="-285750" algn="l" rtl="0">
              <a:spcBef>
                <a:spcPts val="465"/>
              </a:spcBef>
              <a:spcAft>
                <a:spcPts val="0"/>
              </a:spcAft>
              <a:buClr>
                <a:schemeClr val="dk1"/>
              </a:buClr>
              <a:buSzPts val="3000"/>
              <a:buFont typeface="Arial"/>
              <a:buChar char="•"/>
            </a:pPr>
            <a:r>
              <a:rPr lang="en-US" sz="1800">
                <a:solidFill>
                  <a:schemeClr val="dk1"/>
                </a:solidFill>
                <a:latin typeface="Arial"/>
                <a:ea typeface="Arial"/>
                <a:cs typeface="Arial"/>
                <a:sym typeface="Arial"/>
              </a:rPr>
              <a:t>POST</a:t>
            </a:r>
            <a:endParaRPr sz="1800">
              <a:solidFill>
                <a:schemeClr val="dk1"/>
              </a:solidFill>
              <a:latin typeface="Arial"/>
              <a:ea typeface="Arial"/>
              <a:cs typeface="Arial"/>
              <a:sym typeface="Arial"/>
            </a:endParaRPr>
          </a:p>
          <a:p>
            <a:pPr marL="352425" marR="0" lvl="0" indent="-285750" algn="l" rtl="0">
              <a:spcBef>
                <a:spcPts val="465"/>
              </a:spcBef>
              <a:spcAft>
                <a:spcPts val="0"/>
              </a:spcAft>
              <a:buClr>
                <a:schemeClr val="dk1"/>
              </a:buClr>
              <a:buSzPts val="3000"/>
              <a:buFont typeface="Arial"/>
              <a:buChar char="•"/>
            </a:pPr>
            <a:r>
              <a:rPr lang="en-US" sz="1800">
                <a:solidFill>
                  <a:schemeClr val="dk1"/>
                </a:solidFill>
                <a:latin typeface="Arial"/>
                <a:ea typeface="Arial"/>
                <a:cs typeface="Arial"/>
                <a:sym typeface="Arial"/>
              </a:rPr>
              <a:t>Cookies</a:t>
            </a:r>
            <a:endParaRPr sz="1800">
              <a:solidFill>
                <a:schemeClr val="dk1"/>
              </a:solidFill>
              <a:latin typeface="Arial"/>
              <a:ea typeface="Arial"/>
              <a:cs typeface="Arial"/>
              <a:sym typeface="Arial"/>
            </a:endParaRPr>
          </a:p>
          <a:p>
            <a:pPr marL="352425" marR="0" lvl="0" indent="-285750" algn="l" rtl="0">
              <a:spcBef>
                <a:spcPts val="465"/>
              </a:spcBef>
              <a:spcAft>
                <a:spcPts val="0"/>
              </a:spcAft>
              <a:buClr>
                <a:schemeClr val="dk1"/>
              </a:buClr>
              <a:buSzPts val="3000"/>
              <a:buFont typeface="Arial"/>
              <a:buChar char="•"/>
            </a:pPr>
            <a:r>
              <a:rPr lang="en-US" sz="1800">
                <a:solidFill>
                  <a:schemeClr val="dk1"/>
                </a:solidFill>
                <a:latin typeface="Arial"/>
                <a:ea typeface="Arial"/>
                <a:cs typeface="Arial"/>
                <a:sym typeface="Arial"/>
              </a:rPr>
              <a:t>Server Parameters</a:t>
            </a:r>
            <a:endParaRPr sz="1800">
              <a:solidFill>
                <a:schemeClr val="dk1"/>
              </a:solidFill>
              <a:latin typeface="Arial"/>
              <a:ea typeface="Arial"/>
              <a:cs typeface="Arial"/>
              <a:sym typeface="Arial"/>
            </a:endParaRPr>
          </a:p>
          <a:p>
            <a:pPr marL="352425" marR="0" lvl="0" indent="-285750" algn="l" rtl="0">
              <a:spcBef>
                <a:spcPts val="390"/>
              </a:spcBef>
              <a:spcAft>
                <a:spcPts val="0"/>
              </a:spcAft>
              <a:buClr>
                <a:schemeClr val="dk1"/>
              </a:buClr>
              <a:buSzPts val="3000"/>
              <a:buFont typeface="Arial"/>
              <a:buChar char="•"/>
            </a:pPr>
            <a:r>
              <a:rPr lang="en-US" sz="1800">
                <a:solidFill>
                  <a:schemeClr val="dk1"/>
                </a:solidFill>
                <a:latin typeface="Arial"/>
                <a:ea typeface="Arial"/>
                <a:cs typeface="Arial"/>
                <a:sym typeface="Arial"/>
              </a:rPr>
              <a:t>Files</a:t>
            </a:r>
            <a:endParaRPr sz="1800">
              <a:solidFill>
                <a:schemeClr val="dk1"/>
              </a:solidFill>
              <a:latin typeface="Arial"/>
              <a:ea typeface="Arial"/>
              <a:cs typeface="Arial"/>
              <a:sym typeface="Arial"/>
            </a:endParaRPr>
          </a:p>
          <a:p>
            <a:pPr marL="0" marR="0" lvl="0" indent="0" algn="l" rtl="0">
              <a:spcBef>
                <a:spcPts val="26"/>
              </a:spcBef>
              <a:spcAft>
                <a:spcPts val="0"/>
              </a:spcAft>
              <a:buNone/>
            </a:pPr>
            <a:endParaRPr sz="2663">
              <a:solidFill>
                <a:schemeClr val="dk1"/>
              </a:solidFill>
              <a:latin typeface="Times New Roman"/>
              <a:ea typeface="Times New Roman"/>
              <a:cs typeface="Times New Roman"/>
              <a:sym typeface="Times New Roman"/>
            </a:endParaRPr>
          </a:p>
          <a:p>
            <a:pPr marL="9525" marR="0" lvl="0" indent="0" algn="l" rtl="0">
              <a:spcBef>
                <a:spcPts val="0"/>
              </a:spcBef>
              <a:spcAft>
                <a:spcPts val="0"/>
              </a:spcAft>
              <a:buNone/>
            </a:pPr>
            <a:r>
              <a:rPr lang="en-US" sz="1800" b="1">
                <a:solidFill>
                  <a:schemeClr val="dk1"/>
                </a:solidFill>
                <a:latin typeface="Arial"/>
                <a:ea typeface="Arial"/>
                <a:cs typeface="Arial"/>
                <a:sym typeface="Arial"/>
              </a:rPr>
              <a:t>How to:</a:t>
            </a:r>
            <a:endParaRPr sz="1800">
              <a:solidFill>
                <a:schemeClr val="dk1"/>
              </a:solidFill>
              <a:latin typeface="Arial"/>
              <a:ea typeface="Arial"/>
              <a:cs typeface="Arial"/>
              <a:sym typeface="Arial"/>
            </a:endParaRPr>
          </a:p>
          <a:p>
            <a:pPr marL="9525" marR="0" lvl="0" indent="0" algn="l" rtl="0">
              <a:spcBef>
                <a:spcPts val="465"/>
              </a:spcBef>
              <a:spcAft>
                <a:spcPts val="0"/>
              </a:spcAft>
              <a:buNone/>
            </a:pPr>
            <a:r>
              <a:rPr lang="en-US" sz="1800">
                <a:solidFill>
                  <a:schemeClr val="dk1"/>
                </a:solidFill>
                <a:latin typeface="Arial"/>
                <a:ea typeface="Arial"/>
                <a:cs typeface="Arial"/>
                <a:sym typeface="Arial"/>
              </a:rPr>
              <a:t>Tamper Data, WebScarab, ZAP</a:t>
            </a:r>
            <a:endParaRPr sz="1800">
              <a:solidFill>
                <a:schemeClr val="dk1"/>
              </a:solidFill>
              <a:latin typeface="Arial"/>
              <a:ea typeface="Arial"/>
              <a:cs typeface="Arial"/>
              <a:sym typeface="Arial"/>
            </a:endParaRPr>
          </a:p>
        </p:txBody>
      </p:sp>
      <p:sp>
        <p:nvSpPr>
          <p:cNvPr id="163" name="Google Shape;163;p6"/>
          <p:cNvSpPr/>
          <p:nvPr/>
        </p:nvSpPr>
        <p:spPr>
          <a:xfrm>
            <a:off x="1341787" y="1166026"/>
            <a:ext cx="6323960" cy="31571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1716393" y="328084"/>
            <a:ext cx="4556760" cy="378950"/>
          </a:xfrm>
          <a:prstGeom prst="rect">
            <a:avLst/>
          </a:prstGeom>
          <a:noFill/>
          <a:ln>
            <a:noFill/>
          </a:ln>
        </p:spPr>
        <p:txBody>
          <a:bodyPr spcFirstLastPara="1" wrap="square" lIns="0" tIns="9525" rIns="0" bIns="0" anchor="t" anchorCtr="0">
            <a:spAutoFit/>
          </a:bodyPr>
          <a:lstStyle/>
          <a:p>
            <a:pPr marL="9525" lvl="0" indent="0" algn="l" rtl="0">
              <a:lnSpc>
                <a:spcPct val="100000"/>
              </a:lnSpc>
              <a:spcBef>
                <a:spcPts val="0"/>
              </a:spcBef>
              <a:spcAft>
                <a:spcPts val="0"/>
              </a:spcAft>
              <a:buClr>
                <a:schemeClr val="dk1"/>
              </a:buClr>
              <a:buSzPts val="2400"/>
              <a:buFont typeface="Arial"/>
              <a:buNone/>
            </a:pPr>
            <a:r>
              <a:rPr lang="en-US"/>
              <a:t>Web Application Fingerprinting</a:t>
            </a:r>
            <a:endParaRPr/>
          </a:p>
        </p:txBody>
      </p:sp>
      <p:sp>
        <p:nvSpPr>
          <p:cNvPr id="169" name="Google Shape;169;p7"/>
          <p:cNvSpPr txBox="1"/>
          <p:nvPr/>
        </p:nvSpPr>
        <p:spPr>
          <a:xfrm>
            <a:off x="1544944" y="3495665"/>
            <a:ext cx="2294096" cy="1006045"/>
          </a:xfrm>
          <a:prstGeom prst="rect">
            <a:avLst/>
          </a:prstGeom>
          <a:noFill/>
          <a:ln>
            <a:noFill/>
          </a:ln>
        </p:spPr>
        <p:txBody>
          <a:bodyPr spcFirstLastPara="1" wrap="square" lIns="0" tIns="59050" rIns="0" bIns="0" anchor="t" anchorCtr="0">
            <a:spAutoFit/>
          </a:bodyPr>
          <a:lstStyle/>
          <a:p>
            <a:pPr marL="9525" marR="0" lvl="0" indent="0" algn="l" rtl="0">
              <a:spcBef>
                <a:spcPts val="0"/>
              </a:spcBef>
              <a:spcAft>
                <a:spcPts val="0"/>
              </a:spcAft>
              <a:buNone/>
            </a:pPr>
            <a:r>
              <a:rPr lang="en-US" sz="1800" b="1">
                <a:solidFill>
                  <a:schemeClr val="dk1"/>
                </a:solidFill>
                <a:latin typeface="Arial"/>
                <a:ea typeface="Arial"/>
                <a:cs typeface="Arial"/>
                <a:sym typeface="Arial"/>
              </a:rPr>
              <a:t>How to:</a:t>
            </a:r>
            <a:endParaRPr sz="1800">
              <a:solidFill>
                <a:schemeClr val="dk1"/>
              </a:solidFill>
              <a:latin typeface="Arial"/>
              <a:ea typeface="Arial"/>
              <a:cs typeface="Arial"/>
              <a:sym typeface="Arial"/>
            </a:endParaRPr>
          </a:p>
          <a:p>
            <a:pPr marL="9525" marR="0" lvl="0" indent="0" algn="l" rtl="0">
              <a:spcBef>
                <a:spcPts val="390"/>
              </a:spcBef>
              <a:spcAft>
                <a:spcPts val="0"/>
              </a:spcAft>
              <a:buNone/>
            </a:pPr>
            <a:r>
              <a:rPr lang="en-US" sz="1800">
                <a:solidFill>
                  <a:schemeClr val="dk1"/>
                </a:solidFill>
                <a:latin typeface="Arial"/>
                <a:ea typeface="Arial"/>
                <a:cs typeface="Arial"/>
                <a:sym typeface="Arial"/>
              </a:rPr>
              <a:t>Nikto</a:t>
            </a:r>
            <a:endParaRPr sz="1800">
              <a:solidFill>
                <a:schemeClr val="dk1"/>
              </a:solidFill>
              <a:latin typeface="Arial"/>
              <a:ea typeface="Arial"/>
              <a:cs typeface="Arial"/>
              <a:sym typeface="Arial"/>
            </a:endParaRPr>
          </a:p>
          <a:p>
            <a:pPr marL="9525" marR="0" lvl="0" indent="0" algn="l" rtl="0">
              <a:spcBef>
                <a:spcPts val="465"/>
              </a:spcBef>
              <a:spcAft>
                <a:spcPts val="0"/>
              </a:spcAft>
              <a:buNone/>
            </a:pPr>
            <a:r>
              <a:rPr lang="en-US" sz="1800">
                <a:solidFill>
                  <a:schemeClr val="dk1"/>
                </a:solidFill>
                <a:latin typeface="Arial"/>
                <a:ea typeface="Arial"/>
                <a:cs typeface="Arial"/>
                <a:sym typeface="Arial"/>
              </a:rPr>
              <a:t>Vulnerability Scanners</a:t>
            </a:r>
            <a:endParaRPr sz="1800">
              <a:solidFill>
                <a:schemeClr val="dk1"/>
              </a:solidFill>
              <a:latin typeface="Arial"/>
              <a:ea typeface="Arial"/>
              <a:cs typeface="Arial"/>
              <a:sym typeface="Arial"/>
            </a:endParaRPr>
          </a:p>
        </p:txBody>
      </p:sp>
      <p:sp>
        <p:nvSpPr>
          <p:cNvPr id="170" name="Google Shape;170;p7"/>
          <p:cNvSpPr/>
          <p:nvPr/>
        </p:nvSpPr>
        <p:spPr>
          <a:xfrm>
            <a:off x="2204250" y="985218"/>
            <a:ext cx="4735499" cy="23349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title"/>
          </p:nvPr>
        </p:nvSpPr>
        <p:spPr>
          <a:xfrm>
            <a:off x="1716393" y="295244"/>
            <a:ext cx="3220403" cy="378950"/>
          </a:xfrm>
          <a:prstGeom prst="rect">
            <a:avLst/>
          </a:prstGeom>
          <a:noFill/>
          <a:ln>
            <a:noFill/>
          </a:ln>
        </p:spPr>
        <p:txBody>
          <a:bodyPr spcFirstLastPara="1" wrap="square" lIns="0" tIns="9525" rIns="0" bIns="0" anchor="t" anchorCtr="0">
            <a:spAutoFit/>
          </a:bodyPr>
          <a:lstStyle/>
          <a:p>
            <a:pPr marL="9525" lvl="0" indent="0" algn="l" rtl="0">
              <a:lnSpc>
                <a:spcPct val="100000"/>
              </a:lnSpc>
              <a:spcBef>
                <a:spcPts val="0"/>
              </a:spcBef>
              <a:spcAft>
                <a:spcPts val="0"/>
              </a:spcAft>
              <a:buClr>
                <a:schemeClr val="dk1"/>
              </a:buClr>
              <a:buSzPts val="2400"/>
              <a:buFont typeface="Arial"/>
              <a:buNone/>
            </a:pPr>
            <a:r>
              <a:rPr lang="en-US"/>
              <a:t>Application Discovery</a:t>
            </a:r>
            <a:endParaRPr/>
          </a:p>
        </p:txBody>
      </p:sp>
      <p:sp>
        <p:nvSpPr>
          <p:cNvPr id="176" name="Google Shape;176;p8"/>
          <p:cNvSpPr txBox="1"/>
          <p:nvPr/>
        </p:nvSpPr>
        <p:spPr>
          <a:xfrm>
            <a:off x="1544943" y="1259194"/>
            <a:ext cx="3615214" cy="3674276"/>
          </a:xfrm>
          <a:prstGeom prst="rect">
            <a:avLst/>
          </a:prstGeom>
          <a:noFill/>
          <a:ln>
            <a:noFill/>
          </a:ln>
        </p:spPr>
        <p:txBody>
          <a:bodyPr spcFirstLastPara="1" wrap="square" lIns="0" tIns="9525" rIns="0" bIns="0" anchor="t" anchorCtr="0">
            <a:spAutoFit/>
          </a:bodyPr>
          <a:lstStyle/>
          <a:p>
            <a:pPr marL="9525" marR="0" lvl="0" indent="0" algn="l" rtl="0">
              <a:spcBef>
                <a:spcPts val="0"/>
              </a:spcBef>
              <a:spcAft>
                <a:spcPts val="0"/>
              </a:spcAft>
              <a:buNone/>
            </a:pPr>
            <a:r>
              <a:rPr lang="en-US" sz="1800">
                <a:solidFill>
                  <a:schemeClr val="dk1"/>
                </a:solidFill>
                <a:latin typeface="Arial"/>
                <a:ea typeface="Arial"/>
                <a:cs typeface="Arial"/>
                <a:sym typeface="Arial"/>
              </a:rPr>
              <a:t>Different Base URL</a:t>
            </a:r>
            <a:endParaRPr sz="1800">
              <a:solidFill>
                <a:schemeClr val="dk1"/>
              </a:solidFill>
              <a:latin typeface="Arial"/>
              <a:ea typeface="Arial"/>
              <a:cs typeface="Arial"/>
              <a:sym typeface="Arial"/>
            </a:endParaRPr>
          </a:p>
          <a:p>
            <a:pPr marL="352425" marR="0" lvl="0" indent="-285750" algn="l" rtl="0">
              <a:spcBef>
                <a:spcPts val="390"/>
              </a:spcBef>
              <a:spcAft>
                <a:spcPts val="0"/>
              </a:spcAft>
              <a:buClr>
                <a:schemeClr val="dk1"/>
              </a:buClr>
              <a:buSzPts val="3000"/>
              <a:buFont typeface="Arial"/>
              <a:buChar char="•"/>
            </a:pPr>
            <a:r>
              <a:rPr lang="en-US"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www.example.com/abc</a:t>
            </a:r>
            <a:endParaRPr sz="1800">
              <a:solidFill>
                <a:schemeClr val="dk1"/>
              </a:solidFill>
              <a:latin typeface="Arial"/>
              <a:ea typeface="Arial"/>
              <a:cs typeface="Arial"/>
              <a:sym typeface="Arial"/>
            </a:endParaRPr>
          </a:p>
          <a:p>
            <a:pPr marL="0" marR="0" lvl="0" indent="0" algn="l" rtl="0">
              <a:spcBef>
                <a:spcPts val="26"/>
              </a:spcBef>
              <a:spcAft>
                <a:spcPts val="0"/>
              </a:spcAft>
              <a:buClr>
                <a:schemeClr val="dk1"/>
              </a:buClr>
              <a:buSzPts val="2663"/>
              <a:buFont typeface="Arial"/>
              <a:buNone/>
            </a:pPr>
            <a:endParaRPr sz="2663">
              <a:solidFill>
                <a:schemeClr val="dk1"/>
              </a:solidFill>
              <a:latin typeface="Times New Roman"/>
              <a:ea typeface="Times New Roman"/>
              <a:cs typeface="Times New Roman"/>
              <a:sym typeface="Times New Roman"/>
            </a:endParaRPr>
          </a:p>
          <a:p>
            <a:pPr marL="9525" marR="0" lvl="0" indent="0" algn="l" rtl="0">
              <a:spcBef>
                <a:spcPts val="0"/>
              </a:spcBef>
              <a:spcAft>
                <a:spcPts val="0"/>
              </a:spcAft>
              <a:buNone/>
            </a:pPr>
            <a:r>
              <a:rPr lang="en-US" sz="1800">
                <a:solidFill>
                  <a:schemeClr val="dk1"/>
                </a:solidFill>
                <a:latin typeface="Arial"/>
                <a:ea typeface="Arial"/>
                <a:cs typeface="Arial"/>
                <a:sym typeface="Arial"/>
              </a:rPr>
              <a:t>Different port</a:t>
            </a:r>
            <a:endParaRPr sz="1800">
              <a:solidFill>
                <a:schemeClr val="dk1"/>
              </a:solidFill>
              <a:latin typeface="Arial"/>
              <a:ea typeface="Arial"/>
              <a:cs typeface="Arial"/>
              <a:sym typeface="Arial"/>
            </a:endParaRPr>
          </a:p>
          <a:p>
            <a:pPr marL="352425" marR="0" lvl="0" indent="-285750" algn="l" rtl="0">
              <a:spcBef>
                <a:spcPts val="465"/>
              </a:spcBef>
              <a:spcAft>
                <a:spcPts val="0"/>
              </a:spcAft>
              <a:buClr>
                <a:schemeClr val="dk1"/>
              </a:buClr>
              <a:buSzPts val="3000"/>
              <a:buFont typeface="Arial"/>
              <a:buChar char="•"/>
            </a:pPr>
            <a:r>
              <a:rPr lang="en-US" sz="1800">
                <a:solidFill>
                  <a:schemeClr val="dk1"/>
                </a:solidFill>
                <a:latin typeface="Arial"/>
                <a:ea typeface="Arial"/>
                <a:cs typeface="Arial"/>
                <a:sym typeface="Arial"/>
              </a:rPr>
              <a:t>www.example.com:8000</a:t>
            </a:r>
            <a:endParaRPr sz="1800">
              <a:solidFill>
                <a:schemeClr val="dk1"/>
              </a:solidFill>
              <a:latin typeface="Arial"/>
              <a:ea typeface="Arial"/>
              <a:cs typeface="Arial"/>
              <a:sym typeface="Arial"/>
            </a:endParaRPr>
          </a:p>
          <a:p>
            <a:pPr marL="0" marR="0" lvl="0" indent="0" algn="l" rtl="0">
              <a:spcBef>
                <a:spcPts val="41"/>
              </a:spcBef>
              <a:spcAft>
                <a:spcPts val="0"/>
              </a:spcAft>
              <a:buClr>
                <a:schemeClr val="dk1"/>
              </a:buClr>
              <a:buSzPts val="2588"/>
              <a:buFont typeface="Arial"/>
              <a:buNone/>
            </a:pPr>
            <a:endParaRPr sz="2588">
              <a:solidFill>
                <a:schemeClr val="dk1"/>
              </a:solidFill>
              <a:latin typeface="Times New Roman"/>
              <a:ea typeface="Times New Roman"/>
              <a:cs typeface="Times New Roman"/>
              <a:sym typeface="Times New Roman"/>
            </a:endParaRPr>
          </a:p>
          <a:p>
            <a:pPr marL="9525" marR="0" lvl="0" indent="0" algn="l" rtl="0">
              <a:spcBef>
                <a:spcPts val="0"/>
              </a:spcBef>
              <a:spcAft>
                <a:spcPts val="0"/>
              </a:spcAft>
              <a:buNone/>
            </a:pPr>
            <a:r>
              <a:rPr lang="en-US" sz="1800">
                <a:solidFill>
                  <a:schemeClr val="dk1"/>
                </a:solidFill>
                <a:latin typeface="Arial"/>
                <a:ea typeface="Arial"/>
                <a:cs typeface="Arial"/>
                <a:sym typeface="Arial"/>
              </a:rPr>
              <a:t>Different sub domain ( Virtual host )</a:t>
            </a:r>
            <a:endParaRPr sz="1800">
              <a:solidFill>
                <a:schemeClr val="dk1"/>
              </a:solidFill>
              <a:latin typeface="Arial"/>
              <a:ea typeface="Arial"/>
              <a:cs typeface="Arial"/>
              <a:sym typeface="Arial"/>
            </a:endParaRPr>
          </a:p>
          <a:p>
            <a:pPr marL="352425" marR="0" lvl="0" indent="-285750" algn="l" rtl="0">
              <a:spcBef>
                <a:spcPts val="465"/>
              </a:spcBef>
              <a:spcAft>
                <a:spcPts val="0"/>
              </a:spcAft>
              <a:buClr>
                <a:schemeClr val="dk1"/>
              </a:buClr>
              <a:buSzPts val="3000"/>
              <a:buFont typeface="Arial"/>
              <a:buChar char="•"/>
            </a:pPr>
            <a:r>
              <a:rPr lang="en-US" sz="1800">
                <a:solidFill>
                  <a:schemeClr val="dk1"/>
                </a:solidFill>
                <a:latin typeface="Arial"/>
                <a:ea typeface="Arial"/>
                <a:cs typeface="Arial"/>
                <a:sym typeface="Arial"/>
              </a:rPr>
              <a:t>abc.example.com</a:t>
            </a:r>
            <a:endParaRPr sz="1800">
              <a:solidFill>
                <a:schemeClr val="dk1"/>
              </a:solidFill>
              <a:latin typeface="Arial"/>
              <a:ea typeface="Arial"/>
              <a:cs typeface="Arial"/>
              <a:sym typeface="Arial"/>
            </a:endParaRPr>
          </a:p>
          <a:p>
            <a:pPr marL="0" marR="0" lvl="0" indent="0" algn="l" rtl="0">
              <a:spcBef>
                <a:spcPts val="26"/>
              </a:spcBef>
              <a:spcAft>
                <a:spcPts val="0"/>
              </a:spcAft>
              <a:buNone/>
            </a:pPr>
            <a:endParaRPr sz="2663">
              <a:solidFill>
                <a:schemeClr val="dk1"/>
              </a:solidFill>
              <a:latin typeface="Times New Roman"/>
              <a:ea typeface="Times New Roman"/>
              <a:cs typeface="Times New Roman"/>
              <a:sym typeface="Times New Roman"/>
            </a:endParaRPr>
          </a:p>
          <a:p>
            <a:pPr marL="9525" marR="0" lvl="0" indent="0" algn="l" rtl="0">
              <a:spcBef>
                <a:spcPts val="0"/>
              </a:spcBef>
              <a:spcAft>
                <a:spcPts val="0"/>
              </a:spcAft>
              <a:buNone/>
            </a:pPr>
            <a:r>
              <a:rPr lang="en-US" sz="1800" b="1">
                <a:solidFill>
                  <a:schemeClr val="dk1"/>
                </a:solidFill>
                <a:latin typeface="Arial"/>
                <a:ea typeface="Arial"/>
                <a:cs typeface="Arial"/>
                <a:sym typeface="Arial"/>
              </a:rPr>
              <a:t>How to:</a:t>
            </a:r>
            <a:endParaRPr sz="1800">
              <a:solidFill>
                <a:schemeClr val="dk1"/>
              </a:solidFill>
              <a:latin typeface="Arial"/>
              <a:ea typeface="Arial"/>
              <a:cs typeface="Arial"/>
              <a:sym typeface="Arial"/>
            </a:endParaRPr>
          </a:p>
          <a:p>
            <a:pPr marL="9525" marR="0" lvl="0" indent="0" algn="l" rtl="0">
              <a:spcBef>
                <a:spcPts val="390"/>
              </a:spcBef>
              <a:spcAft>
                <a:spcPts val="0"/>
              </a:spcAft>
              <a:buNone/>
            </a:pPr>
            <a:r>
              <a:rPr lang="en-US" sz="1800">
                <a:solidFill>
                  <a:schemeClr val="dk1"/>
                </a:solidFill>
                <a:latin typeface="Arial"/>
                <a:ea typeface="Arial"/>
                <a:cs typeface="Arial"/>
                <a:sym typeface="Arial"/>
              </a:rPr>
              <a:t>Zap, WebSlayer</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a:spLocks noGrp="1"/>
          </p:cNvSpPr>
          <p:nvPr>
            <p:ph type="title"/>
          </p:nvPr>
        </p:nvSpPr>
        <p:spPr>
          <a:xfrm>
            <a:off x="194774" y="493427"/>
            <a:ext cx="1780223" cy="378950"/>
          </a:xfrm>
          <a:prstGeom prst="rect">
            <a:avLst/>
          </a:prstGeom>
          <a:noFill/>
          <a:ln>
            <a:noFill/>
          </a:ln>
        </p:spPr>
        <p:txBody>
          <a:bodyPr spcFirstLastPara="1" wrap="square" lIns="0" tIns="9525" rIns="0" bIns="0" anchor="t" anchorCtr="0">
            <a:spAutoFit/>
          </a:bodyPr>
          <a:lstStyle/>
          <a:p>
            <a:pPr marL="9525" lvl="0" indent="0" algn="l" rtl="0">
              <a:lnSpc>
                <a:spcPct val="100000"/>
              </a:lnSpc>
              <a:spcBef>
                <a:spcPts val="0"/>
              </a:spcBef>
              <a:spcAft>
                <a:spcPts val="0"/>
              </a:spcAft>
              <a:buClr>
                <a:schemeClr val="dk1"/>
              </a:buClr>
              <a:buSzPts val="2400"/>
              <a:buFont typeface="Arial"/>
              <a:buNone/>
            </a:pPr>
            <a:r>
              <a:rPr lang="en-US"/>
              <a:t>SSL Testing</a:t>
            </a:r>
            <a:endParaRPr/>
          </a:p>
        </p:txBody>
      </p:sp>
      <p:sp>
        <p:nvSpPr>
          <p:cNvPr id="182" name="Google Shape;182;p9"/>
          <p:cNvSpPr txBox="1"/>
          <p:nvPr/>
        </p:nvSpPr>
        <p:spPr>
          <a:xfrm>
            <a:off x="194774" y="972240"/>
            <a:ext cx="3043238" cy="2053767"/>
          </a:xfrm>
          <a:prstGeom prst="rect">
            <a:avLst/>
          </a:prstGeom>
          <a:noFill/>
          <a:ln>
            <a:noFill/>
          </a:ln>
        </p:spPr>
        <p:txBody>
          <a:bodyPr spcFirstLastPara="1" wrap="square" lIns="0" tIns="9525" rIns="0" bIns="0" anchor="t" anchorCtr="0">
            <a:spAutoFit/>
          </a:bodyPr>
          <a:lstStyle/>
          <a:p>
            <a:pPr marL="9525" marR="28575" lvl="0" indent="0" algn="l" rtl="0">
              <a:lnSpc>
                <a:spcPct val="121500"/>
              </a:lnSpc>
              <a:spcBef>
                <a:spcPts val="0"/>
              </a:spcBef>
              <a:spcAft>
                <a:spcPts val="0"/>
              </a:spcAft>
              <a:buNone/>
            </a:pPr>
            <a:r>
              <a:rPr lang="en-US" sz="1800">
                <a:solidFill>
                  <a:schemeClr val="dk1"/>
                </a:solidFill>
                <a:latin typeface="Arial"/>
                <a:ea typeface="Arial"/>
                <a:cs typeface="Arial"/>
                <a:sym typeface="Arial"/>
              </a:rPr>
              <a:t>Identify ssl ports and services  How strong is you cipher?</a:t>
            </a:r>
            <a:endParaRPr/>
          </a:p>
          <a:p>
            <a:pPr marL="0" marR="0" lvl="0" indent="0" algn="l" rtl="0">
              <a:lnSpc>
                <a:spcPct val="100000"/>
              </a:lnSpc>
              <a:spcBef>
                <a:spcPts val="0"/>
              </a:spcBef>
              <a:spcAft>
                <a:spcPts val="0"/>
              </a:spcAft>
              <a:buNone/>
            </a:pPr>
            <a:endParaRPr sz="2025">
              <a:solidFill>
                <a:schemeClr val="dk1"/>
              </a:solidFill>
              <a:latin typeface="Times New Roman"/>
              <a:ea typeface="Times New Roman"/>
              <a:cs typeface="Times New Roman"/>
              <a:sym typeface="Times New Roman"/>
            </a:endParaRPr>
          </a:p>
          <a:p>
            <a:pPr marL="0" marR="0" lvl="0" indent="0" algn="l" rtl="0">
              <a:spcBef>
                <a:spcPts val="34"/>
              </a:spcBef>
              <a:spcAft>
                <a:spcPts val="0"/>
              </a:spcAft>
              <a:buNone/>
            </a:pPr>
            <a:endParaRPr sz="2850">
              <a:solidFill>
                <a:schemeClr val="dk1"/>
              </a:solidFill>
              <a:latin typeface="Times New Roman"/>
              <a:ea typeface="Times New Roman"/>
              <a:cs typeface="Times New Roman"/>
              <a:sym typeface="Times New Roman"/>
            </a:endParaRPr>
          </a:p>
          <a:p>
            <a:pPr marL="9525" marR="0" lvl="0" indent="0" algn="l" rtl="0">
              <a:spcBef>
                <a:spcPts val="0"/>
              </a:spcBef>
              <a:spcAft>
                <a:spcPts val="0"/>
              </a:spcAft>
              <a:buNone/>
            </a:pPr>
            <a:r>
              <a:rPr lang="en-US" sz="1800" b="1">
                <a:solidFill>
                  <a:schemeClr val="dk1"/>
                </a:solidFill>
                <a:latin typeface="Arial"/>
                <a:ea typeface="Arial"/>
                <a:cs typeface="Arial"/>
                <a:sym typeface="Arial"/>
              </a:rPr>
              <a:t>How to:</a:t>
            </a:r>
            <a:endParaRPr sz="1800">
              <a:solidFill>
                <a:schemeClr val="dk1"/>
              </a:solidFill>
              <a:latin typeface="Arial"/>
              <a:ea typeface="Arial"/>
              <a:cs typeface="Arial"/>
              <a:sym typeface="Arial"/>
            </a:endParaRPr>
          </a:p>
          <a:p>
            <a:pPr marL="9525" marR="0" lvl="0" indent="0" algn="l" rtl="0">
              <a:spcBef>
                <a:spcPts val="465"/>
              </a:spcBef>
              <a:spcAft>
                <a:spcPts val="0"/>
              </a:spcAft>
              <a:buNone/>
            </a:pPr>
            <a:r>
              <a:rPr lang="en-US" sz="1800">
                <a:solidFill>
                  <a:schemeClr val="dk1"/>
                </a:solidFill>
                <a:latin typeface="Arial"/>
                <a:ea typeface="Arial"/>
                <a:cs typeface="Arial"/>
                <a:sym typeface="Arial"/>
              </a:rPr>
              <a:t>Nmap -sV, Nessus, OpenSSL</a:t>
            </a:r>
            <a:endParaRPr sz="1800">
              <a:solidFill>
                <a:schemeClr val="dk1"/>
              </a:solidFill>
              <a:latin typeface="Arial"/>
              <a:ea typeface="Arial"/>
              <a:cs typeface="Arial"/>
              <a:sym typeface="Arial"/>
            </a:endParaRPr>
          </a:p>
        </p:txBody>
      </p:sp>
      <p:sp>
        <p:nvSpPr>
          <p:cNvPr id="183" name="Google Shape;183;p9"/>
          <p:cNvSpPr/>
          <p:nvPr/>
        </p:nvSpPr>
        <p:spPr>
          <a:xfrm>
            <a:off x="4874577" y="515469"/>
            <a:ext cx="2734929" cy="129024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Zocdoc Theme">
      <a:dk1>
        <a:srgbClr val="00234B"/>
      </a:dk1>
      <a:lt1>
        <a:srgbClr val="00234B"/>
      </a:lt1>
      <a:dk2>
        <a:srgbClr val="878791"/>
      </a:dk2>
      <a:lt2>
        <a:srgbClr val="FFFFFF"/>
      </a:lt2>
      <a:accent1>
        <a:srgbClr val="00234B"/>
      </a:accent1>
      <a:accent2>
        <a:srgbClr val="FFF04B"/>
      </a:accent2>
      <a:accent3>
        <a:srgbClr val="878791"/>
      </a:accent3>
      <a:accent4>
        <a:srgbClr val="00E6AF"/>
      </a:accent4>
      <a:accent5>
        <a:srgbClr val="878791"/>
      </a:accent5>
      <a:accent6>
        <a:srgbClr val="C382FF"/>
      </a:accent6>
      <a:hlink>
        <a:srgbClr val="28D7FA"/>
      </a:hlink>
      <a:folHlink>
        <a:srgbClr val="28D7F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834</Words>
  <Application>Microsoft Macintosh PowerPoint</Application>
  <PresentationFormat>On-screen Show (16:9)</PresentationFormat>
  <Paragraphs>175</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Times New Roman</vt:lpstr>
      <vt:lpstr>Office Theme</vt:lpstr>
      <vt:lpstr>PowerPoint Presentation</vt:lpstr>
      <vt:lpstr>PowerPoint Presentation</vt:lpstr>
      <vt:lpstr>PowerPoint Presentation</vt:lpstr>
      <vt:lpstr>PowerPoint Presentation</vt:lpstr>
      <vt:lpstr>Search Engine Discovery</vt:lpstr>
      <vt:lpstr>Identify Application Entry points</vt:lpstr>
      <vt:lpstr>Web Application Fingerprinting</vt:lpstr>
      <vt:lpstr>Application Discovery</vt:lpstr>
      <vt:lpstr>SSL Testing</vt:lpstr>
      <vt:lpstr>Old, Backup &amp; Unreferenced Files</vt:lpstr>
      <vt:lpstr>Testing for HTTP Methods</vt:lpstr>
      <vt:lpstr>Credentials transport over an  encrypted channel</vt:lpstr>
      <vt:lpstr>Testing for Guessable Users  &amp; BruteForce Attacks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Source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Suved Adkar</dc:creator>
  <cp:lastModifiedBy>Lozada, Brian</cp:lastModifiedBy>
  <cp:revision>1</cp:revision>
  <dcterms:created xsi:type="dcterms:W3CDTF">2017-06-05T18:43:00Z</dcterms:created>
  <dcterms:modified xsi:type="dcterms:W3CDTF">2024-04-02T17:07:28Z</dcterms:modified>
</cp:coreProperties>
</file>