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2" r:id="rId14"/>
    <p:sldId id="274" r:id="rId15"/>
    <p:sldId id="277" r:id="rId16"/>
    <p:sldId id="278" r:id="rId17"/>
    <p:sldId id="279" r:id="rId18"/>
    <p:sldId id="276" r:id="rId19"/>
    <p:sldId id="275" r:id="rId20"/>
    <p:sldId id="271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bitbucket.org/code-repository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bitbucket.org/code-repositor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78A20-6D6F-45E2-B218-3D8CE83E50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54D470-ADED-41FB-A9BE-411C899174D0}">
      <dgm:prSet/>
      <dgm:spPr/>
      <dgm:t>
        <a:bodyPr/>
        <a:lstStyle/>
        <a:p>
          <a:r>
            <a:rPr lang="en-US"/>
            <a:t>Git</a:t>
          </a:r>
        </a:p>
      </dgm:t>
    </dgm:pt>
    <dgm:pt modelId="{F0BCE6B9-D403-4449-8303-DC955104059C}" type="parTrans" cxnId="{6AC56DD9-D900-41A4-96D8-C9D77A304D33}">
      <dgm:prSet/>
      <dgm:spPr/>
      <dgm:t>
        <a:bodyPr/>
        <a:lstStyle/>
        <a:p>
          <a:endParaRPr lang="en-US"/>
        </a:p>
      </dgm:t>
    </dgm:pt>
    <dgm:pt modelId="{53C0D8A0-4E42-444C-B607-B674D1838BC0}" type="sibTrans" cxnId="{6AC56DD9-D900-41A4-96D8-C9D77A304D33}">
      <dgm:prSet/>
      <dgm:spPr/>
      <dgm:t>
        <a:bodyPr/>
        <a:lstStyle/>
        <a:p>
          <a:endParaRPr lang="en-US"/>
        </a:p>
      </dgm:t>
    </dgm:pt>
    <dgm:pt modelId="{6E4C073B-96FE-4BCF-A739-3CF08EFA25D0}">
      <dgm:prSet/>
      <dgm:spPr/>
      <dgm:t>
        <a:bodyPr/>
        <a:lstStyle/>
        <a:p>
          <a:r>
            <a:rPr lang="en-US" b="0" i="0" dirty="0"/>
            <a:t>It is a distributed version-control system for tracking changes in source code during software development.</a:t>
          </a:r>
          <a:endParaRPr lang="en-US" dirty="0"/>
        </a:p>
      </dgm:t>
    </dgm:pt>
    <dgm:pt modelId="{96615543-C1D8-4FA3-B114-C6BAC72F9180}" type="parTrans" cxnId="{E46988AB-47C9-40E7-9A61-30BFA91DD6AC}">
      <dgm:prSet/>
      <dgm:spPr/>
      <dgm:t>
        <a:bodyPr/>
        <a:lstStyle/>
        <a:p>
          <a:endParaRPr lang="en-US"/>
        </a:p>
      </dgm:t>
    </dgm:pt>
    <dgm:pt modelId="{09A7B39C-E0F7-48E6-AF47-00DBBE9E30AE}" type="sibTrans" cxnId="{E46988AB-47C9-40E7-9A61-30BFA91DD6AC}">
      <dgm:prSet/>
      <dgm:spPr/>
      <dgm:t>
        <a:bodyPr/>
        <a:lstStyle/>
        <a:p>
          <a:endParaRPr lang="en-US"/>
        </a:p>
      </dgm:t>
    </dgm:pt>
    <dgm:pt modelId="{0955C101-03F5-4402-AAFC-47ECAB39932F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/</a:t>
          </a:r>
          <a:r>
            <a:rPr lang="en-US" b="0" i="0" dirty="0"/>
            <a:t>Git repository</a:t>
          </a:r>
          <a:endParaRPr lang="en-US" dirty="0"/>
        </a:p>
      </dgm:t>
    </dgm:pt>
    <dgm:pt modelId="{A2F8A7D5-C4F4-4239-A507-2F04FDD79553}" type="parTrans" cxnId="{EA5D4661-E089-40EE-B5CF-FDD6B6829730}">
      <dgm:prSet/>
      <dgm:spPr/>
      <dgm:t>
        <a:bodyPr/>
        <a:lstStyle/>
        <a:p>
          <a:endParaRPr lang="en-US"/>
        </a:p>
      </dgm:t>
    </dgm:pt>
    <dgm:pt modelId="{A2133BE7-7676-4916-9E52-D1DA6AAE4090}" type="sibTrans" cxnId="{EA5D4661-E089-40EE-B5CF-FDD6B6829730}">
      <dgm:prSet/>
      <dgm:spPr/>
      <dgm:t>
        <a:bodyPr/>
        <a:lstStyle/>
        <a:p>
          <a:endParaRPr lang="en-US"/>
        </a:p>
      </dgm:t>
    </dgm:pt>
    <dgm:pt modelId="{59AA66C9-0687-479D-81B9-B36A27A41AA4}">
      <dgm:prSet/>
      <dgm:spPr/>
      <dgm:t>
        <a:bodyPr/>
        <a:lstStyle/>
        <a:p>
          <a:r>
            <a:rPr lang="en-US" b="0" i="0" dirty="0"/>
            <a:t>A </a:t>
          </a:r>
          <a:r>
            <a:rPr lang="en-US" b="0" i="0" dirty="0">
              <a:hlinkClick xmlns:r="http://schemas.openxmlformats.org/officeDocument/2006/relationships" r:id="rId1"/>
            </a:rPr>
            <a:t>Git repository</a:t>
          </a:r>
          <a:r>
            <a:rPr lang="en-US" b="0" i="0" dirty="0"/>
            <a:t> is a virtual storage of your project. It allows you to save versions of your code, which you can access when needed. </a:t>
          </a:r>
          <a:endParaRPr lang="en-US" dirty="0"/>
        </a:p>
      </dgm:t>
    </dgm:pt>
    <dgm:pt modelId="{C9E7FD96-BF41-48BA-99B7-4B4ACAD08C9B}" type="parTrans" cxnId="{BABEA806-13F2-4A76-AAEC-5D45C7067BA2}">
      <dgm:prSet/>
      <dgm:spPr/>
      <dgm:t>
        <a:bodyPr/>
        <a:lstStyle/>
        <a:p>
          <a:endParaRPr lang="en-US"/>
        </a:p>
      </dgm:t>
    </dgm:pt>
    <dgm:pt modelId="{77FDD1EB-BCDF-4730-9866-0750BE1CB691}" type="sibTrans" cxnId="{BABEA806-13F2-4A76-AAEC-5D45C7067BA2}">
      <dgm:prSet/>
      <dgm:spPr/>
      <dgm:t>
        <a:bodyPr/>
        <a:lstStyle/>
        <a:p>
          <a:endParaRPr lang="en-US"/>
        </a:p>
      </dgm:t>
    </dgm:pt>
    <dgm:pt modelId="{1DF4CDB8-E884-4E16-BA0B-D2FC9C35CEA0}" type="pres">
      <dgm:prSet presAssocID="{94878A20-6D6F-45E2-B218-3D8CE83E50D7}" presName="linear" presStyleCnt="0">
        <dgm:presLayoutVars>
          <dgm:animLvl val="lvl"/>
          <dgm:resizeHandles val="exact"/>
        </dgm:presLayoutVars>
      </dgm:prSet>
      <dgm:spPr/>
    </dgm:pt>
    <dgm:pt modelId="{9A49A30B-D813-4260-B179-861CCC91B4C9}" type="pres">
      <dgm:prSet presAssocID="{A554D470-ADED-41FB-A9BE-411C899174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A463BF-68F5-47FB-978B-B79074D50169}" type="pres">
      <dgm:prSet presAssocID="{A554D470-ADED-41FB-A9BE-411C899174D0}" presName="childText" presStyleLbl="revTx" presStyleIdx="0" presStyleCnt="2">
        <dgm:presLayoutVars>
          <dgm:bulletEnabled val="1"/>
        </dgm:presLayoutVars>
      </dgm:prSet>
      <dgm:spPr/>
    </dgm:pt>
    <dgm:pt modelId="{7CF57A08-9820-427E-A9E9-EFAA805F8F4E}" type="pres">
      <dgm:prSet presAssocID="{0955C101-03F5-4402-AAFC-47ECAB3993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EE3DA1-B2F4-44F9-96AB-B2019F277707}" type="pres">
      <dgm:prSet presAssocID="{0955C101-03F5-4402-AAFC-47ECAB3993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BEA806-13F2-4A76-AAEC-5D45C7067BA2}" srcId="{0955C101-03F5-4402-AAFC-47ECAB39932F}" destId="{59AA66C9-0687-479D-81B9-B36A27A41AA4}" srcOrd="0" destOrd="0" parTransId="{C9E7FD96-BF41-48BA-99B7-4B4ACAD08C9B}" sibTransId="{77FDD1EB-BCDF-4730-9866-0750BE1CB691}"/>
    <dgm:cxn modelId="{AB65090D-BB57-4348-B0F5-A1EBDDF3777A}" type="presOf" srcId="{94878A20-6D6F-45E2-B218-3D8CE83E50D7}" destId="{1DF4CDB8-E884-4E16-BA0B-D2FC9C35CEA0}" srcOrd="0" destOrd="0" presId="urn:microsoft.com/office/officeart/2005/8/layout/vList2"/>
    <dgm:cxn modelId="{7A490A0E-1811-4F68-86F0-CE7011C62E59}" type="presOf" srcId="{A554D470-ADED-41FB-A9BE-411C899174D0}" destId="{9A49A30B-D813-4260-B179-861CCC91B4C9}" srcOrd="0" destOrd="0" presId="urn:microsoft.com/office/officeart/2005/8/layout/vList2"/>
    <dgm:cxn modelId="{E7789C2C-96D2-43B7-AB02-0B30C8EFDDE3}" type="presOf" srcId="{59AA66C9-0687-479D-81B9-B36A27A41AA4}" destId="{5DEE3DA1-B2F4-44F9-96AB-B2019F277707}" srcOrd="0" destOrd="0" presId="urn:microsoft.com/office/officeart/2005/8/layout/vList2"/>
    <dgm:cxn modelId="{F7552B34-1054-47C9-9E58-64B73EEF639B}" type="presOf" srcId="{6E4C073B-96FE-4BCF-A739-3CF08EFA25D0}" destId="{1EA463BF-68F5-47FB-978B-B79074D50169}" srcOrd="0" destOrd="0" presId="urn:microsoft.com/office/officeart/2005/8/layout/vList2"/>
    <dgm:cxn modelId="{EA5D4661-E089-40EE-B5CF-FDD6B6829730}" srcId="{94878A20-6D6F-45E2-B218-3D8CE83E50D7}" destId="{0955C101-03F5-4402-AAFC-47ECAB39932F}" srcOrd="1" destOrd="0" parTransId="{A2F8A7D5-C4F4-4239-A507-2F04FDD79553}" sibTransId="{A2133BE7-7676-4916-9E52-D1DA6AAE4090}"/>
    <dgm:cxn modelId="{E46988AB-47C9-40E7-9A61-30BFA91DD6AC}" srcId="{A554D470-ADED-41FB-A9BE-411C899174D0}" destId="{6E4C073B-96FE-4BCF-A739-3CF08EFA25D0}" srcOrd="0" destOrd="0" parTransId="{96615543-C1D8-4FA3-B114-C6BAC72F9180}" sibTransId="{09A7B39C-E0F7-48E6-AF47-00DBBE9E30AE}"/>
    <dgm:cxn modelId="{6AC56DD9-D900-41A4-96D8-C9D77A304D33}" srcId="{94878A20-6D6F-45E2-B218-3D8CE83E50D7}" destId="{A554D470-ADED-41FB-A9BE-411C899174D0}" srcOrd="0" destOrd="0" parTransId="{F0BCE6B9-D403-4449-8303-DC955104059C}" sibTransId="{53C0D8A0-4E42-444C-B607-B674D1838BC0}"/>
    <dgm:cxn modelId="{F846A2FB-11E5-4E5C-A7B4-2E9F1A04E6F1}" type="presOf" srcId="{0955C101-03F5-4402-AAFC-47ECAB39932F}" destId="{7CF57A08-9820-427E-A9E9-EFAA805F8F4E}" srcOrd="0" destOrd="0" presId="urn:microsoft.com/office/officeart/2005/8/layout/vList2"/>
    <dgm:cxn modelId="{FD9F1FFF-8274-4523-B706-A1504DFF807E}" type="presParOf" srcId="{1DF4CDB8-E884-4E16-BA0B-D2FC9C35CEA0}" destId="{9A49A30B-D813-4260-B179-861CCC91B4C9}" srcOrd="0" destOrd="0" presId="urn:microsoft.com/office/officeart/2005/8/layout/vList2"/>
    <dgm:cxn modelId="{70FE19EE-93C8-4D41-83A6-0A040633C850}" type="presParOf" srcId="{1DF4CDB8-E884-4E16-BA0B-D2FC9C35CEA0}" destId="{1EA463BF-68F5-47FB-978B-B79074D50169}" srcOrd="1" destOrd="0" presId="urn:microsoft.com/office/officeart/2005/8/layout/vList2"/>
    <dgm:cxn modelId="{96B833CF-33F7-423E-8D5F-5182DFDEC592}" type="presParOf" srcId="{1DF4CDB8-E884-4E16-BA0B-D2FC9C35CEA0}" destId="{7CF57A08-9820-427E-A9E9-EFAA805F8F4E}" srcOrd="2" destOrd="0" presId="urn:microsoft.com/office/officeart/2005/8/layout/vList2"/>
    <dgm:cxn modelId="{744E902E-7A69-4C3D-B5FB-AB40C80E605A}" type="presParOf" srcId="{1DF4CDB8-E884-4E16-BA0B-D2FC9C35CEA0}" destId="{5DEE3DA1-B2F4-44F9-96AB-B2019F2777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BF29D-8A45-423E-9EE5-05D714A88E1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D4B0F-D2E4-4EF8-A290-212F249B1661}">
      <dgm:prSet/>
      <dgm:spPr/>
      <dgm:t>
        <a:bodyPr/>
        <a:lstStyle/>
        <a:p>
          <a:r>
            <a:rPr lang="en-US"/>
            <a:t>Intialization:</a:t>
          </a:r>
          <a:endParaRPr lang="en-US" dirty="0"/>
        </a:p>
      </dgm:t>
    </dgm:pt>
    <dgm:pt modelId="{058D7455-F381-467D-BEDA-166489765E3C}" type="parTrans" cxnId="{8D31AD54-D359-4D42-B507-60EACAC8A1A2}">
      <dgm:prSet/>
      <dgm:spPr/>
      <dgm:t>
        <a:bodyPr/>
        <a:lstStyle/>
        <a:p>
          <a:endParaRPr lang="en-US"/>
        </a:p>
      </dgm:t>
    </dgm:pt>
    <dgm:pt modelId="{7105F95B-BB5D-4A22-86AD-B070A5140DE6}" type="sibTrans" cxnId="{8D31AD54-D359-4D42-B507-60EACAC8A1A2}">
      <dgm:prSet/>
      <dgm:spPr/>
      <dgm:t>
        <a:bodyPr/>
        <a:lstStyle/>
        <a:p>
          <a:endParaRPr lang="en-US"/>
        </a:p>
      </dgm:t>
    </dgm:pt>
    <dgm:pt modelId="{4BFA47CA-C506-4B13-BA43-64AE33C58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init</a:t>
          </a:r>
        </a:p>
      </dgm:t>
    </dgm:pt>
    <dgm:pt modelId="{EEC74F3C-3868-4062-B0C9-98102900CE65}" type="parTrans" cxnId="{3802C9DD-7F23-4165-9B77-2EF442560B41}">
      <dgm:prSet/>
      <dgm:spPr/>
      <dgm:t>
        <a:bodyPr/>
        <a:lstStyle/>
        <a:p>
          <a:endParaRPr lang="en-US"/>
        </a:p>
      </dgm:t>
    </dgm:pt>
    <dgm:pt modelId="{2C279E98-A0E5-4A0E-A3DC-A9454C758BAF}" type="sibTrans" cxnId="{3802C9DD-7F23-4165-9B77-2EF442560B41}">
      <dgm:prSet/>
      <dgm:spPr/>
      <dgm:t>
        <a:bodyPr/>
        <a:lstStyle/>
        <a:p>
          <a:endParaRPr lang="en-US"/>
        </a:p>
      </dgm:t>
    </dgm:pt>
    <dgm:pt modelId="{8AEE434E-1183-4D2D-9DFF-FF644192B50E}">
      <dgm:prSet/>
      <dgm:spPr/>
      <dgm:t>
        <a:bodyPr/>
        <a:lstStyle/>
        <a:p>
          <a:r>
            <a:rPr lang="en-US"/>
            <a:t>add a file to the folder</a:t>
          </a:r>
        </a:p>
      </dgm:t>
    </dgm:pt>
    <dgm:pt modelId="{217A2218-3E87-4235-B528-2135505D2B7D}" type="parTrans" cxnId="{F6C85067-1211-4832-9EF4-1822B1F5E0D9}">
      <dgm:prSet/>
      <dgm:spPr/>
      <dgm:t>
        <a:bodyPr/>
        <a:lstStyle/>
        <a:p>
          <a:endParaRPr lang="en-US"/>
        </a:p>
      </dgm:t>
    </dgm:pt>
    <dgm:pt modelId="{AEAB6B19-EF1F-4909-A006-D00F08C6EA69}" type="sibTrans" cxnId="{F6C85067-1211-4832-9EF4-1822B1F5E0D9}">
      <dgm:prSet/>
      <dgm:spPr/>
      <dgm:t>
        <a:bodyPr/>
        <a:lstStyle/>
        <a:p>
          <a:endParaRPr lang="en-US"/>
        </a:p>
      </dgm:t>
    </dgm:pt>
    <dgm:pt modelId="{20467296-834C-46E2-A75B-78E2A6477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add </a:t>
          </a:r>
          <a:r>
            <a:rPr lang="en-US" dirty="0" err="1"/>
            <a:t>newfile.file</a:t>
          </a:r>
          <a:endParaRPr lang="en-US" dirty="0"/>
        </a:p>
      </dgm:t>
    </dgm:pt>
    <dgm:pt modelId="{FA3D0AEC-3DE3-418A-8E32-776264840B15}" type="parTrans" cxnId="{591958A0-D936-4F57-BD4B-913A51FE2ED0}">
      <dgm:prSet/>
      <dgm:spPr/>
      <dgm:t>
        <a:bodyPr/>
        <a:lstStyle/>
        <a:p>
          <a:endParaRPr lang="en-US"/>
        </a:p>
      </dgm:t>
    </dgm:pt>
    <dgm:pt modelId="{51E4A6FE-40F0-4CF1-BA1B-108BD703788B}" type="sibTrans" cxnId="{591958A0-D936-4F57-BD4B-913A51FE2ED0}">
      <dgm:prSet/>
      <dgm:spPr/>
      <dgm:t>
        <a:bodyPr/>
        <a:lstStyle/>
        <a:p>
          <a:endParaRPr lang="en-US"/>
        </a:p>
      </dgm:t>
    </dgm:pt>
    <dgm:pt modelId="{A140FD53-BDC9-4063-B77A-60A5E314B73A}" type="pres">
      <dgm:prSet presAssocID="{9D7BF29D-8A45-423E-9EE5-05D714A88E12}" presName="linear" presStyleCnt="0">
        <dgm:presLayoutVars>
          <dgm:dir/>
          <dgm:animLvl val="lvl"/>
          <dgm:resizeHandles val="exact"/>
        </dgm:presLayoutVars>
      </dgm:prSet>
      <dgm:spPr/>
    </dgm:pt>
    <dgm:pt modelId="{448514B5-9ACA-4B78-B02C-4855A0D910F9}" type="pres">
      <dgm:prSet presAssocID="{597D4B0F-D2E4-4EF8-A290-212F249B1661}" presName="parentLin" presStyleCnt="0"/>
      <dgm:spPr/>
    </dgm:pt>
    <dgm:pt modelId="{BAD8D008-5F24-4C7D-8FF3-C12EBD552FC4}" type="pres">
      <dgm:prSet presAssocID="{597D4B0F-D2E4-4EF8-A290-212F249B1661}" presName="parentLeftMargin" presStyleLbl="node1" presStyleIdx="0" presStyleCnt="2"/>
      <dgm:spPr/>
    </dgm:pt>
    <dgm:pt modelId="{D17BF750-F944-43F2-B21D-1F38D81701E8}" type="pres">
      <dgm:prSet presAssocID="{597D4B0F-D2E4-4EF8-A290-212F249B16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C7EB30-BBDE-45C0-A0FE-DC4922000DCE}" type="pres">
      <dgm:prSet presAssocID="{597D4B0F-D2E4-4EF8-A290-212F249B1661}" presName="negativeSpace" presStyleCnt="0"/>
      <dgm:spPr/>
    </dgm:pt>
    <dgm:pt modelId="{DF92BB40-694B-45C0-B27F-B8576167C7C1}" type="pres">
      <dgm:prSet presAssocID="{597D4B0F-D2E4-4EF8-A290-212F249B1661}" presName="childText" presStyleLbl="conFgAcc1" presStyleIdx="0" presStyleCnt="2">
        <dgm:presLayoutVars>
          <dgm:bulletEnabled val="1"/>
        </dgm:presLayoutVars>
      </dgm:prSet>
      <dgm:spPr/>
    </dgm:pt>
    <dgm:pt modelId="{9E813483-4F26-4DC5-9C11-BCBF4BF8F1EB}" type="pres">
      <dgm:prSet presAssocID="{7105F95B-BB5D-4A22-86AD-B070A5140DE6}" presName="spaceBetweenRectangles" presStyleCnt="0"/>
      <dgm:spPr/>
    </dgm:pt>
    <dgm:pt modelId="{337142F2-C430-4A68-8C2B-7474C9F935B7}" type="pres">
      <dgm:prSet presAssocID="{8AEE434E-1183-4D2D-9DFF-FF644192B50E}" presName="parentLin" presStyleCnt="0"/>
      <dgm:spPr/>
    </dgm:pt>
    <dgm:pt modelId="{402D8572-6FE5-4D01-B494-266E984DDF41}" type="pres">
      <dgm:prSet presAssocID="{8AEE434E-1183-4D2D-9DFF-FF644192B50E}" presName="parentLeftMargin" presStyleLbl="node1" presStyleIdx="0" presStyleCnt="2"/>
      <dgm:spPr/>
    </dgm:pt>
    <dgm:pt modelId="{51ADEADF-377F-4D6E-BD95-FEC2ADE18FA2}" type="pres">
      <dgm:prSet presAssocID="{8AEE434E-1183-4D2D-9DFF-FF644192B5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AFC906-52A4-4BA6-9AE3-774574469E24}" type="pres">
      <dgm:prSet presAssocID="{8AEE434E-1183-4D2D-9DFF-FF644192B50E}" presName="negativeSpace" presStyleCnt="0"/>
      <dgm:spPr/>
    </dgm:pt>
    <dgm:pt modelId="{37D59974-7C5A-4D49-A2AF-73D886F605D1}" type="pres">
      <dgm:prSet presAssocID="{8AEE434E-1183-4D2D-9DFF-FF644192B5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13009-25EE-498E-AD90-F2181D3C32A5}" type="presOf" srcId="{8AEE434E-1183-4D2D-9DFF-FF644192B50E}" destId="{51ADEADF-377F-4D6E-BD95-FEC2ADE18FA2}" srcOrd="1" destOrd="0" presId="urn:microsoft.com/office/officeart/2005/8/layout/list1"/>
    <dgm:cxn modelId="{3B6C5634-751D-499D-9905-48F1303C5F77}" type="presOf" srcId="{597D4B0F-D2E4-4EF8-A290-212F249B1661}" destId="{BAD8D008-5F24-4C7D-8FF3-C12EBD552FC4}" srcOrd="0" destOrd="0" presId="urn:microsoft.com/office/officeart/2005/8/layout/list1"/>
    <dgm:cxn modelId="{C5A92C40-DEA7-44C5-B97E-91E494D6AAAA}" type="presOf" srcId="{20467296-834C-46E2-A75B-78E2A6477430}" destId="{37D59974-7C5A-4D49-A2AF-73D886F605D1}" srcOrd="0" destOrd="0" presId="urn:microsoft.com/office/officeart/2005/8/layout/list1"/>
    <dgm:cxn modelId="{1CAFA063-86C4-4520-8987-8CD059B745C2}" type="presOf" srcId="{9D7BF29D-8A45-423E-9EE5-05D714A88E12}" destId="{A140FD53-BDC9-4063-B77A-60A5E314B73A}" srcOrd="0" destOrd="0" presId="urn:microsoft.com/office/officeart/2005/8/layout/list1"/>
    <dgm:cxn modelId="{F6C85067-1211-4832-9EF4-1822B1F5E0D9}" srcId="{9D7BF29D-8A45-423E-9EE5-05D714A88E12}" destId="{8AEE434E-1183-4D2D-9DFF-FF644192B50E}" srcOrd="1" destOrd="0" parTransId="{217A2218-3E87-4235-B528-2135505D2B7D}" sibTransId="{AEAB6B19-EF1F-4909-A006-D00F08C6EA69}"/>
    <dgm:cxn modelId="{8D31AD54-D359-4D42-B507-60EACAC8A1A2}" srcId="{9D7BF29D-8A45-423E-9EE5-05D714A88E12}" destId="{597D4B0F-D2E4-4EF8-A290-212F249B1661}" srcOrd="0" destOrd="0" parTransId="{058D7455-F381-467D-BEDA-166489765E3C}" sibTransId="{7105F95B-BB5D-4A22-86AD-B070A5140DE6}"/>
    <dgm:cxn modelId="{591958A0-D936-4F57-BD4B-913A51FE2ED0}" srcId="{8AEE434E-1183-4D2D-9DFF-FF644192B50E}" destId="{20467296-834C-46E2-A75B-78E2A6477430}" srcOrd="0" destOrd="0" parTransId="{FA3D0AEC-3DE3-418A-8E32-776264840B15}" sibTransId="{51E4A6FE-40F0-4CF1-BA1B-108BD703788B}"/>
    <dgm:cxn modelId="{C10BE3BE-6FC1-40CC-BA8C-C1BEF35318E1}" type="presOf" srcId="{4BFA47CA-C506-4B13-BA43-64AE33C58A95}" destId="{DF92BB40-694B-45C0-B27F-B8576167C7C1}" srcOrd="0" destOrd="0" presId="urn:microsoft.com/office/officeart/2005/8/layout/list1"/>
    <dgm:cxn modelId="{6A24ACD0-B262-4B3D-8910-6B434E878FB8}" type="presOf" srcId="{597D4B0F-D2E4-4EF8-A290-212F249B1661}" destId="{D17BF750-F944-43F2-B21D-1F38D81701E8}" srcOrd="1" destOrd="0" presId="urn:microsoft.com/office/officeart/2005/8/layout/list1"/>
    <dgm:cxn modelId="{DE079ED5-875A-4BB4-AAEB-4081D53A8DF9}" type="presOf" srcId="{8AEE434E-1183-4D2D-9DFF-FF644192B50E}" destId="{402D8572-6FE5-4D01-B494-266E984DDF41}" srcOrd="0" destOrd="0" presId="urn:microsoft.com/office/officeart/2005/8/layout/list1"/>
    <dgm:cxn modelId="{3802C9DD-7F23-4165-9B77-2EF442560B41}" srcId="{597D4B0F-D2E4-4EF8-A290-212F249B1661}" destId="{4BFA47CA-C506-4B13-BA43-64AE33C58A95}" srcOrd="0" destOrd="0" parTransId="{EEC74F3C-3868-4062-B0C9-98102900CE65}" sibTransId="{2C279E98-A0E5-4A0E-A3DC-A9454C758BAF}"/>
    <dgm:cxn modelId="{941A6BB2-B24B-47E2-88DF-48E483A1BE1D}" type="presParOf" srcId="{A140FD53-BDC9-4063-B77A-60A5E314B73A}" destId="{448514B5-9ACA-4B78-B02C-4855A0D910F9}" srcOrd="0" destOrd="0" presId="urn:microsoft.com/office/officeart/2005/8/layout/list1"/>
    <dgm:cxn modelId="{3B38D1DC-B438-41EE-BB3A-78332C7CD3ED}" type="presParOf" srcId="{448514B5-9ACA-4B78-B02C-4855A0D910F9}" destId="{BAD8D008-5F24-4C7D-8FF3-C12EBD552FC4}" srcOrd="0" destOrd="0" presId="urn:microsoft.com/office/officeart/2005/8/layout/list1"/>
    <dgm:cxn modelId="{4FB0B20A-90E2-4829-8F23-4F57112A5E23}" type="presParOf" srcId="{448514B5-9ACA-4B78-B02C-4855A0D910F9}" destId="{D17BF750-F944-43F2-B21D-1F38D81701E8}" srcOrd="1" destOrd="0" presId="urn:microsoft.com/office/officeart/2005/8/layout/list1"/>
    <dgm:cxn modelId="{BA998BAF-3415-4717-838C-1439178D1B4A}" type="presParOf" srcId="{A140FD53-BDC9-4063-B77A-60A5E314B73A}" destId="{2FC7EB30-BBDE-45C0-A0FE-DC4922000DCE}" srcOrd="1" destOrd="0" presId="urn:microsoft.com/office/officeart/2005/8/layout/list1"/>
    <dgm:cxn modelId="{B946716D-337C-4F58-AAE8-3376BBEBEC46}" type="presParOf" srcId="{A140FD53-BDC9-4063-B77A-60A5E314B73A}" destId="{DF92BB40-694B-45C0-B27F-B8576167C7C1}" srcOrd="2" destOrd="0" presId="urn:microsoft.com/office/officeart/2005/8/layout/list1"/>
    <dgm:cxn modelId="{CDD868C7-D2AD-4385-9C5F-AA99F99BEDBA}" type="presParOf" srcId="{A140FD53-BDC9-4063-B77A-60A5E314B73A}" destId="{9E813483-4F26-4DC5-9C11-BCBF4BF8F1EB}" srcOrd="3" destOrd="0" presId="urn:microsoft.com/office/officeart/2005/8/layout/list1"/>
    <dgm:cxn modelId="{78225073-1817-46BF-8CFA-6E076A55B87D}" type="presParOf" srcId="{A140FD53-BDC9-4063-B77A-60A5E314B73A}" destId="{337142F2-C430-4A68-8C2B-7474C9F935B7}" srcOrd="4" destOrd="0" presId="urn:microsoft.com/office/officeart/2005/8/layout/list1"/>
    <dgm:cxn modelId="{0B23FEC5-3818-4371-B8E9-2DCEE312EB61}" type="presParOf" srcId="{337142F2-C430-4A68-8C2B-7474C9F935B7}" destId="{402D8572-6FE5-4D01-B494-266E984DDF41}" srcOrd="0" destOrd="0" presId="urn:microsoft.com/office/officeart/2005/8/layout/list1"/>
    <dgm:cxn modelId="{5174818E-1BB0-4336-B8B0-0C888D55296C}" type="presParOf" srcId="{337142F2-C430-4A68-8C2B-7474C9F935B7}" destId="{51ADEADF-377F-4D6E-BD95-FEC2ADE18FA2}" srcOrd="1" destOrd="0" presId="urn:microsoft.com/office/officeart/2005/8/layout/list1"/>
    <dgm:cxn modelId="{DAD6B35B-5ACA-40C7-8A2C-F969CCEEBCA0}" type="presParOf" srcId="{A140FD53-BDC9-4063-B77A-60A5E314B73A}" destId="{10AFC906-52A4-4BA6-9AE3-774574469E24}" srcOrd="5" destOrd="0" presId="urn:microsoft.com/office/officeart/2005/8/layout/list1"/>
    <dgm:cxn modelId="{00C0A7C9-BAE9-4D60-A427-A72D1046EE5B}" type="presParOf" srcId="{A140FD53-BDC9-4063-B77A-60A5E314B73A}" destId="{37D59974-7C5A-4D49-A2AF-73D886F605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0E461C-9C8B-4C58-8481-1A169FCB13D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30B729-4E1C-4C3E-BF80-B275C8532E7F}">
      <dgm:prSet/>
      <dgm:spPr/>
      <dgm:t>
        <a:bodyPr/>
        <a:lstStyle/>
        <a:p>
          <a:r>
            <a:rPr lang="en-US"/>
            <a:t>Git won’t let you delete a branch that you’re currently on. </a:t>
          </a:r>
        </a:p>
      </dgm:t>
    </dgm:pt>
    <dgm:pt modelId="{08E4AF3B-BCA4-4518-BC1B-533748E7558D}" type="parTrans" cxnId="{CB138744-2822-4A3E-98C2-41F14CB5198B}">
      <dgm:prSet/>
      <dgm:spPr/>
      <dgm:t>
        <a:bodyPr/>
        <a:lstStyle/>
        <a:p>
          <a:endParaRPr lang="en-US"/>
        </a:p>
      </dgm:t>
    </dgm:pt>
    <dgm:pt modelId="{F6CA8365-4EE9-45C4-B5B7-F5B8BFEED401}" type="sibTrans" cxnId="{CB138744-2822-4A3E-98C2-41F14CB5198B}">
      <dgm:prSet/>
      <dgm:spPr/>
      <dgm:t>
        <a:bodyPr/>
        <a:lstStyle/>
        <a:p>
          <a:endParaRPr lang="en-US"/>
        </a:p>
      </dgm:t>
    </dgm:pt>
    <dgm:pt modelId="{61175677-A319-4B7B-A7AB-61D04043979D}">
      <dgm:prSet/>
      <dgm:spPr/>
      <dgm:t>
        <a:bodyPr/>
        <a:lstStyle/>
        <a:p>
          <a:r>
            <a:rPr lang="en-US" dirty="0"/>
            <a:t>You first need to checkout a different branch, then run the command:</a:t>
          </a:r>
        </a:p>
      </dgm:t>
    </dgm:pt>
    <dgm:pt modelId="{511E5736-95DE-4848-88DF-70A95C8B6C33}" type="parTrans" cxnId="{75C8DFED-74B5-40BB-8B6C-1E4C43067610}">
      <dgm:prSet/>
      <dgm:spPr/>
      <dgm:t>
        <a:bodyPr/>
        <a:lstStyle/>
        <a:p>
          <a:endParaRPr lang="en-US"/>
        </a:p>
      </dgm:t>
    </dgm:pt>
    <dgm:pt modelId="{BD0B1C21-7282-41CE-8032-FE4ACCBFDB6A}" type="sibTrans" cxnId="{75C8DFED-74B5-40BB-8B6C-1E4C43067610}">
      <dgm:prSet/>
      <dgm:spPr/>
      <dgm:t>
        <a:bodyPr/>
        <a:lstStyle/>
        <a:p>
          <a:endParaRPr lang="en-US"/>
        </a:p>
      </dgm:t>
    </dgm:pt>
    <dgm:pt modelId="{7F1E86FA-13A9-4F79-BCE3-10476E3BA4F5}">
      <dgm:prSet/>
      <dgm:spPr/>
      <dgm:t>
        <a:bodyPr/>
        <a:lstStyle/>
        <a:p>
          <a:r>
            <a:rPr lang="en-US" dirty="0"/>
            <a:t>git branch -d BRANCH-TO-DELETE </a:t>
          </a:r>
        </a:p>
      </dgm:t>
    </dgm:pt>
    <dgm:pt modelId="{35AF6B22-DB25-492B-9556-445B0E7EC046}" type="parTrans" cxnId="{852649B5-E6AA-43AD-A316-F9C3C6CBBD6C}">
      <dgm:prSet/>
      <dgm:spPr/>
      <dgm:t>
        <a:bodyPr/>
        <a:lstStyle/>
        <a:p>
          <a:endParaRPr lang="en-US"/>
        </a:p>
      </dgm:t>
    </dgm:pt>
    <dgm:pt modelId="{6F44F8F5-7009-4327-97A1-97A649F334A3}" type="sibTrans" cxnId="{852649B5-E6AA-43AD-A316-F9C3C6CBBD6C}">
      <dgm:prSet/>
      <dgm:spPr/>
      <dgm:t>
        <a:bodyPr/>
        <a:lstStyle/>
        <a:p>
          <a:endParaRPr lang="en-US"/>
        </a:p>
      </dgm:t>
    </dgm:pt>
    <dgm:pt modelId="{5745C0D5-35AD-431E-AFF8-97CB19146308}">
      <dgm:prSet/>
      <dgm:spPr/>
      <dgm:t>
        <a:bodyPr/>
        <a:lstStyle/>
        <a:p>
          <a:r>
            <a:rPr lang="en-US" dirty="0"/>
            <a:t>You can  delete the remote  branch with the -D option.</a:t>
          </a:r>
        </a:p>
      </dgm:t>
    </dgm:pt>
    <dgm:pt modelId="{C7422220-F2B7-4FB1-B24D-89F9F1CA8AEE}" type="parTrans" cxnId="{274C60DB-EB55-4FA4-82BD-529E81E8D835}">
      <dgm:prSet/>
      <dgm:spPr/>
      <dgm:t>
        <a:bodyPr/>
        <a:lstStyle/>
        <a:p>
          <a:endParaRPr lang="en-US"/>
        </a:p>
      </dgm:t>
    </dgm:pt>
    <dgm:pt modelId="{E5E565BC-D9FD-4B59-98FC-F9B1E27A73D2}" type="sibTrans" cxnId="{274C60DB-EB55-4FA4-82BD-529E81E8D835}">
      <dgm:prSet/>
      <dgm:spPr/>
      <dgm:t>
        <a:bodyPr/>
        <a:lstStyle/>
        <a:p>
          <a:endParaRPr lang="en-US"/>
        </a:p>
      </dgm:t>
    </dgm:pt>
    <dgm:pt modelId="{577AC14C-6B4A-45DA-870A-90923A5597C4}">
      <dgm:prSet/>
      <dgm:spPr/>
      <dgm:t>
        <a:bodyPr/>
        <a:lstStyle/>
        <a:p>
          <a:r>
            <a:rPr lang="en-US"/>
            <a:t>git branch -D BRANCH-TO-DELETE</a:t>
          </a:r>
        </a:p>
      </dgm:t>
    </dgm:pt>
    <dgm:pt modelId="{69FF0201-7C66-4E1D-A605-460CCE81E99A}" type="parTrans" cxnId="{EC495FB4-A59B-4D2C-8783-5BF7A82CEA35}">
      <dgm:prSet/>
      <dgm:spPr/>
      <dgm:t>
        <a:bodyPr/>
        <a:lstStyle/>
        <a:p>
          <a:endParaRPr lang="en-US"/>
        </a:p>
      </dgm:t>
    </dgm:pt>
    <dgm:pt modelId="{E09DE872-7E0D-482E-BFCC-8BCC2565BDF5}" type="sibTrans" cxnId="{EC495FB4-A59B-4D2C-8783-5BF7A82CEA35}">
      <dgm:prSet/>
      <dgm:spPr/>
      <dgm:t>
        <a:bodyPr/>
        <a:lstStyle/>
        <a:p>
          <a:endParaRPr lang="en-US"/>
        </a:p>
      </dgm:t>
    </dgm:pt>
    <dgm:pt modelId="{F13EEF8B-2B94-4A3A-ABE9-8ED0BE02B09C}" type="pres">
      <dgm:prSet presAssocID="{900E461C-9C8B-4C58-8481-1A169FCB13DD}" presName="vert0" presStyleCnt="0">
        <dgm:presLayoutVars>
          <dgm:dir/>
          <dgm:animOne val="branch"/>
          <dgm:animLvl val="lvl"/>
        </dgm:presLayoutVars>
      </dgm:prSet>
      <dgm:spPr/>
    </dgm:pt>
    <dgm:pt modelId="{C4A53BB8-0244-490C-A421-B657E9038117}" type="pres">
      <dgm:prSet presAssocID="{5A30B729-4E1C-4C3E-BF80-B275C8532E7F}" presName="thickLine" presStyleLbl="alignNode1" presStyleIdx="0" presStyleCnt="5"/>
      <dgm:spPr/>
    </dgm:pt>
    <dgm:pt modelId="{82635371-5B50-4B47-B8CC-97783312DBB9}" type="pres">
      <dgm:prSet presAssocID="{5A30B729-4E1C-4C3E-BF80-B275C8532E7F}" presName="horz1" presStyleCnt="0"/>
      <dgm:spPr/>
    </dgm:pt>
    <dgm:pt modelId="{BD9E239A-160A-4405-8750-FF550784D23A}" type="pres">
      <dgm:prSet presAssocID="{5A30B729-4E1C-4C3E-BF80-B275C8532E7F}" presName="tx1" presStyleLbl="revTx" presStyleIdx="0" presStyleCnt="5"/>
      <dgm:spPr/>
    </dgm:pt>
    <dgm:pt modelId="{D6994ED9-2F2B-4A2A-8BD9-4ED816A70F08}" type="pres">
      <dgm:prSet presAssocID="{5A30B729-4E1C-4C3E-BF80-B275C8532E7F}" presName="vert1" presStyleCnt="0"/>
      <dgm:spPr/>
    </dgm:pt>
    <dgm:pt modelId="{CFF19904-BECC-418A-A94F-20D8AFD81D7E}" type="pres">
      <dgm:prSet presAssocID="{61175677-A319-4B7B-A7AB-61D04043979D}" presName="thickLine" presStyleLbl="alignNode1" presStyleIdx="1" presStyleCnt="5"/>
      <dgm:spPr/>
    </dgm:pt>
    <dgm:pt modelId="{1F187938-0F49-4CB5-B3AB-B7A5F25A6E6B}" type="pres">
      <dgm:prSet presAssocID="{61175677-A319-4B7B-A7AB-61D04043979D}" presName="horz1" presStyleCnt="0"/>
      <dgm:spPr/>
    </dgm:pt>
    <dgm:pt modelId="{B1CBC754-DE91-4B68-93F0-65E2AD997EDB}" type="pres">
      <dgm:prSet presAssocID="{61175677-A319-4B7B-A7AB-61D04043979D}" presName="tx1" presStyleLbl="revTx" presStyleIdx="1" presStyleCnt="5"/>
      <dgm:spPr/>
    </dgm:pt>
    <dgm:pt modelId="{9A57BA56-3DA0-4E02-9BD9-EB3B98D3AB5A}" type="pres">
      <dgm:prSet presAssocID="{61175677-A319-4B7B-A7AB-61D04043979D}" presName="vert1" presStyleCnt="0"/>
      <dgm:spPr/>
    </dgm:pt>
    <dgm:pt modelId="{B2ABA5FB-E902-4305-9852-7D4C45C7E51F}" type="pres">
      <dgm:prSet presAssocID="{7F1E86FA-13A9-4F79-BCE3-10476E3BA4F5}" presName="thickLine" presStyleLbl="alignNode1" presStyleIdx="2" presStyleCnt="5"/>
      <dgm:spPr/>
    </dgm:pt>
    <dgm:pt modelId="{B4E93615-464B-456B-BD25-3660AEB1CBF1}" type="pres">
      <dgm:prSet presAssocID="{7F1E86FA-13A9-4F79-BCE3-10476E3BA4F5}" presName="horz1" presStyleCnt="0"/>
      <dgm:spPr/>
    </dgm:pt>
    <dgm:pt modelId="{835BD3BC-02C1-4129-928B-1F2DA61ABDED}" type="pres">
      <dgm:prSet presAssocID="{7F1E86FA-13A9-4F79-BCE3-10476E3BA4F5}" presName="tx1" presStyleLbl="revTx" presStyleIdx="2" presStyleCnt="5"/>
      <dgm:spPr/>
    </dgm:pt>
    <dgm:pt modelId="{EE5E52F8-A1E2-4A2D-A05B-C037AA7DF6C0}" type="pres">
      <dgm:prSet presAssocID="{7F1E86FA-13A9-4F79-BCE3-10476E3BA4F5}" presName="vert1" presStyleCnt="0"/>
      <dgm:spPr/>
    </dgm:pt>
    <dgm:pt modelId="{AE59B02F-ECDF-42BF-B3AC-EF40778A0758}" type="pres">
      <dgm:prSet presAssocID="{5745C0D5-35AD-431E-AFF8-97CB19146308}" presName="thickLine" presStyleLbl="alignNode1" presStyleIdx="3" presStyleCnt="5"/>
      <dgm:spPr/>
    </dgm:pt>
    <dgm:pt modelId="{CD13ABB1-8BEB-43A4-B566-B9831B6A195E}" type="pres">
      <dgm:prSet presAssocID="{5745C0D5-35AD-431E-AFF8-97CB19146308}" presName="horz1" presStyleCnt="0"/>
      <dgm:spPr/>
    </dgm:pt>
    <dgm:pt modelId="{592241F4-0335-4CA8-8AD4-B65C1A562952}" type="pres">
      <dgm:prSet presAssocID="{5745C0D5-35AD-431E-AFF8-97CB19146308}" presName="tx1" presStyleLbl="revTx" presStyleIdx="3" presStyleCnt="5"/>
      <dgm:spPr/>
    </dgm:pt>
    <dgm:pt modelId="{51689AC0-1C9F-4FB0-9F04-1BADCE2BCD90}" type="pres">
      <dgm:prSet presAssocID="{5745C0D5-35AD-431E-AFF8-97CB19146308}" presName="vert1" presStyleCnt="0"/>
      <dgm:spPr/>
    </dgm:pt>
    <dgm:pt modelId="{9CD7134D-7B98-4DD4-8AFF-A356C46932A0}" type="pres">
      <dgm:prSet presAssocID="{577AC14C-6B4A-45DA-870A-90923A5597C4}" presName="thickLine" presStyleLbl="alignNode1" presStyleIdx="4" presStyleCnt="5"/>
      <dgm:spPr/>
    </dgm:pt>
    <dgm:pt modelId="{4E4293D4-8D6F-4CAE-B60B-116101C60D93}" type="pres">
      <dgm:prSet presAssocID="{577AC14C-6B4A-45DA-870A-90923A5597C4}" presName="horz1" presStyleCnt="0"/>
      <dgm:spPr/>
    </dgm:pt>
    <dgm:pt modelId="{C0471945-49CA-41E1-A00F-FF15385718AF}" type="pres">
      <dgm:prSet presAssocID="{577AC14C-6B4A-45DA-870A-90923A5597C4}" presName="tx1" presStyleLbl="revTx" presStyleIdx="4" presStyleCnt="5"/>
      <dgm:spPr/>
    </dgm:pt>
    <dgm:pt modelId="{2111B5D4-0F49-45D9-A790-2947F3F92D9D}" type="pres">
      <dgm:prSet presAssocID="{577AC14C-6B4A-45DA-870A-90923A5597C4}" presName="vert1" presStyleCnt="0"/>
      <dgm:spPr/>
    </dgm:pt>
  </dgm:ptLst>
  <dgm:cxnLst>
    <dgm:cxn modelId="{F6FBC51E-8114-4F35-9E74-46EE71A4BB69}" type="presOf" srcId="{5A30B729-4E1C-4C3E-BF80-B275C8532E7F}" destId="{BD9E239A-160A-4405-8750-FF550784D23A}" srcOrd="0" destOrd="0" presId="urn:microsoft.com/office/officeart/2008/layout/LinedList"/>
    <dgm:cxn modelId="{CB138744-2822-4A3E-98C2-41F14CB5198B}" srcId="{900E461C-9C8B-4C58-8481-1A169FCB13DD}" destId="{5A30B729-4E1C-4C3E-BF80-B275C8532E7F}" srcOrd="0" destOrd="0" parTransId="{08E4AF3B-BCA4-4518-BC1B-533748E7558D}" sibTransId="{F6CA8365-4EE9-45C4-B5B7-F5B8BFEED401}"/>
    <dgm:cxn modelId="{84287B45-9CA7-4118-A6A7-1B2A22115F26}" type="presOf" srcId="{5745C0D5-35AD-431E-AFF8-97CB19146308}" destId="{592241F4-0335-4CA8-8AD4-B65C1A562952}" srcOrd="0" destOrd="0" presId="urn:microsoft.com/office/officeart/2008/layout/LinedList"/>
    <dgm:cxn modelId="{BAD2846A-EBA5-4E4D-90C2-A712208B8826}" type="presOf" srcId="{900E461C-9C8B-4C58-8481-1A169FCB13DD}" destId="{F13EEF8B-2B94-4A3A-ABE9-8ED0BE02B09C}" srcOrd="0" destOrd="0" presId="urn:microsoft.com/office/officeart/2008/layout/LinedList"/>
    <dgm:cxn modelId="{4F104E6B-0A71-45CB-90CC-39C023813863}" type="presOf" srcId="{577AC14C-6B4A-45DA-870A-90923A5597C4}" destId="{C0471945-49CA-41E1-A00F-FF15385718AF}" srcOrd="0" destOrd="0" presId="urn:microsoft.com/office/officeart/2008/layout/LinedList"/>
    <dgm:cxn modelId="{EC495FB4-A59B-4D2C-8783-5BF7A82CEA35}" srcId="{900E461C-9C8B-4C58-8481-1A169FCB13DD}" destId="{577AC14C-6B4A-45DA-870A-90923A5597C4}" srcOrd="4" destOrd="0" parTransId="{69FF0201-7C66-4E1D-A605-460CCE81E99A}" sibTransId="{E09DE872-7E0D-482E-BFCC-8BCC2565BDF5}"/>
    <dgm:cxn modelId="{852649B5-E6AA-43AD-A316-F9C3C6CBBD6C}" srcId="{900E461C-9C8B-4C58-8481-1A169FCB13DD}" destId="{7F1E86FA-13A9-4F79-BCE3-10476E3BA4F5}" srcOrd="2" destOrd="0" parTransId="{35AF6B22-DB25-492B-9556-445B0E7EC046}" sibTransId="{6F44F8F5-7009-4327-97A1-97A649F334A3}"/>
    <dgm:cxn modelId="{F19DE2DA-BDAF-4B30-8708-94EEFBDC0924}" type="presOf" srcId="{61175677-A319-4B7B-A7AB-61D04043979D}" destId="{B1CBC754-DE91-4B68-93F0-65E2AD997EDB}" srcOrd="0" destOrd="0" presId="urn:microsoft.com/office/officeart/2008/layout/LinedList"/>
    <dgm:cxn modelId="{274C60DB-EB55-4FA4-82BD-529E81E8D835}" srcId="{900E461C-9C8B-4C58-8481-1A169FCB13DD}" destId="{5745C0D5-35AD-431E-AFF8-97CB19146308}" srcOrd="3" destOrd="0" parTransId="{C7422220-F2B7-4FB1-B24D-89F9F1CA8AEE}" sibTransId="{E5E565BC-D9FD-4B59-98FC-F9B1E27A73D2}"/>
    <dgm:cxn modelId="{75C8DFED-74B5-40BB-8B6C-1E4C43067610}" srcId="{900E461C-9C8B-4C58-8481-1A169FCB13DD}" destId="{61175677-A319-4B7B-A7AB-61D04043979D}" srcOrd="1" destOrd="0" parTransId="{511E5736-95DE-4848-88DF-70A95C8B6C33}" sibTransId="{BD0B1C21-7282-41CE-8032-FE4ACCBFDB6A}"/>
    <dgm:cxn modelId="{1CA909F6-BF0D-4AF3-B853-DE7C5B49463A}" type="presOf" srcId="{7F1E86FA-13A9-4F79-BCE3-10476E3BA4F5}" destId="{835BD3BC-02C1-4129-928B-1F2DA61ABDED}" srcOrd="0" destOrd="0" presId="urn:microsoft.com/office/officeart/2008/layout/LinedList"/>
    <dgm:cxn modelId="{D0D5E560-6E30-473B-9FFD-7BCC86BC0392}" type="presParOf" srcId="{F13EEF8B-2B94-4A3A-ABE9-8ED0BE02B09C}" destId="{C4A53BB8-0244-490C-A421-B657E9038117}" srcOrd="0" destOrd="0" presId="urn:microsoft.com/office/officeart/2008/layout/LinedList"/>
    <dgm:cxn modelId="{8AA47A8C-E200-481E-ABBC-B0F260E0D22A}" type="presParOf" srcId="{F13EEF8B-2B94-4A3A-ABE9-8ED0BE02B09C}" destId="{82635371-5B50-4B47-B8CC-97783312DBB9}" srcOrd="1" destOrd="0" presId="urn:microsoft.com/office/officeart/2008/layout/LinedList"/>
    <dgm:cxn modelId="{0F5756C1-4690-420A-894E-7AF0FBE7680E}" type="presParOf" srcId="{82635371-5B50-4B47-B8CC-97783312DBB9}" destId="{BD9E239A-160A-4405-8750-FF550784D23A}" srcOrd="0" destOrd="0" presId="urn:microsoft.com/office/officeart/2008/layout/LinedList"/>
    <dgm:cxn modelId="{365E51FE-56D6-4DAB-992A-734FE5A222EF}" type="presParOf" srcId="{82635371-5B50-4B47-B8CC-97783312DBB9}" destId="{D6994ED9-2F2B-4A2A-8BD9-4ED816A70F08}" srcOrd="1" destOrd="0" presId="urn:microsoft.com/office/officeart/2008/layout/LinedList"/>
    <dgm:cxn modelId="{16EBD40C-43EE-422E-9A7A-507D47F94E83}" type="presParOf" srcId="{F13EEF8B-2B94-4A3A-ABE9-8ED0BE02B09C}" destId="{CFF19904-BECC-418A-A94F-20D8AFD81D7E}" srcOrd="2" destOrd="0" presId="urn:microsoft.com/office/officeart/2008/layout/LinedList"/>
    <dgm:cxn modelId="{3383F036-8921-46D2-97D4-9922C6D5E6E2}" type="presParOf" srcId="{F13EEF8B-2B94-4A3A-ABE9-8ED0BE02B09C}" destId="{1F187938-0F49-4CB5-B3AB-B7A5F25A6E6B}" srcOrd="3" destOrd="0" presId="urn:microsoft.com/office/officeart/2008/layout/LinedList"/>
    <dgm:cxn modelId="{280D5CAD-CCEF-4C42-8922-21902BB318F3}" type="presParOf" srcId="{1F187938-0F49-4CB5-B3AB-B7A5F25A6E6B}" destId="{B1CBC754-DE91-4B68-93F0-65E2AD997EDB}" srcOrd="0" destOrd="0" presId="urn:microsoft.com/office/officeart/2008/layout/LinedList"/>
    <dgm:cxn modelId="{2F74315E-57A1-47B8-82A2-68322528C045}" type="presParOf" srcId="{1F187938-0F49-4CB5-B3AB-B7A5F25A6E6B}" destId="{9A57BA56-3DA0-4E02-9BD9-EB3B98D3AB5A}" srcOrd="1" destOrd="0" presId="urn:microsoft.com/office/officeart/2008/layout/LinedList"/>
    <dgm:cxn modelId="{29B9BF1C-A10B-45AF-895E-869872619593}" type="presParOf" srcId="{F13EEF8B-2B94-4A3A-ABE9-8ED0BE02B09C}" destId="{B2ABA5FB-E902-4305-9852-7D4C45C7E51F}" srcOrd="4" destOrd="0" presId="urn:microsoft.com/office/officeart/2008/layout/LinedList"/>
    <dgm:cxn modelId="{5EDEF9C2-FEEE-43BB-8EB4-C061B975DD7E}" type="presParOf" srcId="{F13EEF8B-2B94-4A3A-ABE9-8ED0BE02B09C}" destId="{B4E93615-464B-456B-BD25-3660AEB1CBF1}" srcOrd="5" destOrd="0" presId="urn:microsoft.com/office/officeart/2008/layout/LinedList"/>
    <dgm:cxn modelId="{AC402B74-25D8-4CA2-A136-EA92D8D10A7C}" type="presParOf" srcId="{B4E93615-464B-456B-BD25-3660AEB1CBF1}" destId="{835BD3BC-02C1-4129-928B-1F2DA61ABDED}" srcOrd="0" destOrd="0" presId="urn:microsoft.com/office/officeart/2008/layout/LinedList"/>
    <dgm:cxn modelId="{A225088D-8A35-4580-8110-6CA39E71486C}" type="presParOf" srcId="{B4E93615-464B-456B-BD25-3660AEB1CBF1}" destId="{EE5E52F8-A1E2-4A2D-A05B-C037AA7DF6C0}" srcOrd="1" destOrd="0" presId="urn:microsoft.com/office/officeart/2008/layout/LinedList"/>
    <dgm:cxn modelId="{EE90DF58-B714-4DE0-9A4A-91103747DFFF}" type="presParOf" srcId="{F13EEF8B-2B94-4A3A-ABE9-8ED0BE02B09C}" destId="{AE59B02F-ECDF-42BF-B3AC-EF40778A0758}" srcOrd="6" destOrd="0" presId="urn:microsoft.com/office/officeart/2008/layout/LinedList"/>
    <dgm:cxn modelId="{31ECAB63-91D6-4D05-A629-4EBD096030FA}" type="presParOf" srcId="{F13EEF8B-2B94-4A3A-ABE9-8ED0BE02B09C}" destId="{CD13ABB1-8BEB-43A4-B566-B9831B6A195E}" srcOrd="7" destOrd="0" presId="urn:microsoft.com/office/officeart/2008/layout/LinedList"/>
    <dgm:cxn modelId="{E0EB353A-3270-4607-89C1-98678D00DB84}" type="presParOf" srcId="{CD13ABB1-8BEB-43A4-B566-B9831B6A195E}" destId="{592241F4-0335-4CA8-8AD4-B65C1A562952}" srcOrd="0" destOrd="0" presId="urn:microsoft.com/office/officeart/2008/layout/LinedList"/>
    <dgm:cxn modelId="{4FD17E7C-156D-42AF-8619-0BA452808D30}" type="presParOf" srcId="{CD13ABB1-8BEB-43A4-B566-B9831B6A195E}" destId="{51689AC0-1C9F-4FB0-9F04-1BADCE2BCD90}" srcOrd="1" destOrd="0" presId="urn:microsoft.com/office/officeart/2008/layout/LinedList"/>
    <dgm:cxn modelId="{C59FAE7C-89A9-4EA4-9812-772EB4B5779C}" type="presParOf" srcId="{F13EEF8B-2B94-4A3A-ABE9-8ED0BE02B09C}" destId="{9CD7134D-7B98-4DD4-8AFF-A356C46932A0}" srcOrd="8" destOrd="0" presId="urn:microsoft.com/office/officeart/2008/layout/LinedList"/>
    <dgm:cxn modelId="{FF298754-769C-4816-8C60-53FAE71B88D0}" type="presParOf" srcId="{F13EEF8B-2B94-4A3A-ABE9-8ED0BE02B09C}" destId="{4E4293D4-8D6F-4CAE-B60B-116101C60D93}" srcOrd="9" destOrd="0" presId="urn:microsoft.com/office/officeart/2008/layout/LinedList"/>
    <dgm:cxn modelId="{94E61CBC-ECDA-4D37-B481-F13E0194D970}" type="presParOf" srcId="{4E4293D4-8D6F-4CAE-B60B-116101C60D93}" destId="{C0471945-49CA-41E1-A00F-FF15385718AF}" srcOrd="0" destOrd="0" presId="urn:microsoft.com/office/officeart/2008/layout/LinedList"/>
    <dgm:cxn modelId="{A20FD04C-838E-4D7D-BFCD-435669193134}" type="presParOf" srcId="{4E4293D4-8D6F-4CAE-B60B-116101C60D93}" destId="{2111B5D4-0F49-45D9-A790-2947F3F92D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9A30B-D813-4260-B179-861CCC91B4C9}">
      <dsp:nvSpPr>
        <dsp:cNvPr id="0" name=""/>
        <dsp:cNvSpPr/>
      </dsp:nvSpPr>
      <dsp:spPr>
        <a:xfrm>
          <a:off x="0" y="133454"/>
          <a:ext cx="6492875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</a:t>
          </a:r>
        </a:p>
      </dsp:txBody>
      <dsp:txXfrm>
        <a:off x="43321" y="176775"/>
        <a:ext cx="6406233" cy="800803"/>
      </dsp:txXfrm>
    </dsp:sp>
    <dsp:sp modelId="{1EA463BF-68F5-47FB-978B-B79074D50169}">
      <dsp:nvSpPr>
        <dsp:cNvPr id="0" name=""/>
        <dsp:cNvSpPr/>
      </dsp:nvSpPr>
      <dsp:spPr>
        <a:xfrm>
          <a:off x="0" y="1020899"/>
          <a:ext cx="6492875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 dirty="0"/>
            <a:t>It is a distributed version-control system for tracking changes in source code during software development.</a:t>
          </a:r>
          <a:endParaRPr lang="en-US" sz="2900" kern="1200" dirty="0"/>
        </a:p>
      </dsp:txBody>
      <dsp:txXfrm>
        <a:off x="0" y="1020899"/>
        <a:ext cx="6492875" cy="1340325"/>
      </dsp:txXfrm>
    </dsp:sp>
    <dsp:sp modelId="{7CF57A08-9820-427E-A9E9-EFAA805F8F4E}">
      <dsp:nvSpPr>
        <dsp:cNvPr id="0" name=""/>
        <dsp:cNvSpPr/>
      </dsp:nvSpPr>
      <dsp:spPr>
        <a:xfrm>
          <a:off x="0" y="2361224"/>
          <a:ext cx="6492875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Github</a:t>
          </a:r>
          <a:r>
            <a:rPr lang="en-US" sz="3700" kern="1200" dirty="0"/>
            <a:t> /</a:t>
          </a:r>
          <a:r>
            <a:rPr lang="en-US" sz="3700" b="0" i="0" kern="1200" dirty="0"/>
            <a:t>Git repository</a:t>
          </a:r>
          <a:endParaRPr lang="en-US" sz="3700" kern="1200" dirty="0"/>
        </a:p>
      </dsp:txBody>
      <dsp:txXfrm>
        <a:off x="43321" y="2404545"/>
        <a:ext cx="6406233" cy="800803"/>
      </dsp:txXfrm>
    </dsp:sp>
    <dsp:sp modelId="{5DEE3DA1-B2F4-44F9-96AB-B2019F277707}">
      <dsp:nvSpPr>
        <dsp:cNvPr id="0" name=""/>
        <dsp:cNvSpPr/>
      </dsp:nvSpPr>
      <dsp:spPr>
        <a:xfrm>
          <a:off x="0" y="3248669"/>
          <a:ext cx="6492875" cy="172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 dirty="0"/>
            <a:t>A </a:t>
          </a:r>
          <a:r>
            <a:rPr lang="en-US" sz="2900" b="0" i="0" kern="1200" dirty="0">
              <a:hlinkClick xmlns:r="http://schemas.openxmlformats.org/officeDocument/2006/relationships" r:id="rId1"/>
            </a:rPr>
            <a:t>Git repository</a:t>
          </a:r>
          <a:r>
            <a:rPr lang="en-US" sz="2900" b="0" i="0" kern="1200" dirty="0"/>
            <a:t> is a virtual storage of your project. It allows you to save versions of your code, which you can access when needed. </a:t>
          </a:r>
          <a:endParaRPr lang="en-US" sz="2900" kern="1200" dirty="0"/>
        </a:p>
      </dsp:txBody>
      <dsp:txXfrm>
        <a:off x="0" y="3248669"/>
        <a:ext cx="6492875" cy="1723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2BB40-694B-45C0-B27F-B8576167C7C1}">
      <dsp:nvSpPr>
        <dsp:cNvPr id="0" name=""/>
        <dsp:cNvSpPr/>
      </dsp:nvSpPr>
      <dsp:spPr>
        <a:xfrm>
          <a:off x="0" y="914699"/>
          <a:ext cx="6492875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728980" rIns="503919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git init</a:t>
          </a:r>
        </a:p>
      </dsp:txBody>
      <dsp:txXfrm>
        <a:off x="0" y="914699"/>
        <a:ext cx="6492875" cy="1543500"/>
      </dsp:txXfrm>
    </dsp:sp>
    <dsp:sp modelId="{D17BF750-F944-43F2-B21D-1F38D81701E8}">
      <dsp:nvSpPr>
        <dsp:cNvPr id="0" name=""/>
        <dsp:cNvSpPr/>
      </dsp:nvSpPr>
      <dsp:spPr>
        <a:xfrm>
          <a:off x="324643" y="398099"/>
          <a:ext cx="4545012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Intialization:</a:t>
          </a:r>
          <a:endParaRPr lang="en-US" sz="3500" kern="1200" dirty="0"/>
        </a:p>
      </dsp:txBody>
      <dsp:txXfrm>
        <a:off x="375080" y="448536"/>
        <a:ext cx="4444138" cy="932326"/>
      </dsp:txXfrm>
    </dsp:sp>
    <dsp:sp modelId="{37D59974-7C5A-4D49-A2AF-73D886F605D1}">
      <dsp:nvSpPr>
        <dsp:cNvPr id="0" name=""/>
        <dsp:cNvSpPr/>
      </dsp:nvSpPr>
      <dsp:spPr>
        <a:xfrm>
          <a:off x="0" y="3163800"/>
          <a:ext cx="6492875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728980" rIns="503919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git add </a:t>
          </a:r>
          <a:r>
            <a:rPr lang="en-US" sz="3500" kern="1200" dirty="0" err="1"/>
            <a:t>newfile.file</a:t>
          </a:r>
          <a:endParaRPr lang="en-US" sz="3500" kern="1200" dirty="0"/>
        </a:p>
      </dsp:txBody>
      <dsp:txXfrm>
        <a:off x="0" y="3163800"/>
        <a:ext cx="6492875" cy="1543500"/>
      </dsp:txXfrm>
    </dsp:sp>
    <dsp:sp modelId="{51ADEADF-377F-4D6E-BD95-FEC2ADE18FA2}">
      <dsp:nvSpPr>
        <dsp:cNvPr id="0" name=""/>
        <dsp:cNvSpPr/>
      </dsp:nvSpPr>
      <dsp:spPr>
        <a:xfrm>
          <a:off x="324643" y="2647200"/>
          <a:ext cx="4545012" cy="1033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add a file to the folder</a:t>
          </a:r>
        </a:p>
      </dsp:txBody>
      <dsp:txXfrm>
        <a:off x="375080" y="2697637"/>
        <a:ext cx="4444138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3BB8-0244-490C-A421-B657E903811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E239A-160A-4405-8750-FF550784D23A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Git won’t let you delete a branch that you’re currently on. </a:t>
          </a:r>
        </a:p>
      </dsp:txBody>
      <dsp:txXfrm>
        <a:off x="0" y="623"/>
        <a:ext cx="6492875" cy="1020830"/>
      </dsp:txXfrm>
    </dsp:sp>
    <dsp:sp modelId="{CFF19904-BECC-418A-A94F-20D8AFD81D7E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C754-DE91-4B68-93F0-65E2AD997ED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first need to checkout a different branch, then run the command:</a:t>
          </a:r>
        </a:p>
      </dsp:txBody>
      <dsp:txXfrm>
        <a:off x="0" y="1021453"/>
        <a:ext cx="6492875" cy="1020830"/>
      </dsp:txXfrm>
    </dsp:sp>
    <dsp:sp modelId="{B2ABA5FB-E902-4305-9852-7D4C45C7E51F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BD3BC-02C1-4129-928B-1F2DA61ABDE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 branch -d BRANCH-TO-DELETE </a:t>
          </a:r>
        </a:p>
      </dsp:txBody>
      <dsp:txXfrm>
        <a:off x="0" y="2042284"/>
        <a:ext cx="6492875" cy="1020830"/>
      </dsp:txXfrm>
    </dsp:sp>
    <dsp:sp modelId="{AE59B02F-ECDF-42BF-B3AC-EF40778A075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241F4-0335-4CA8-8AD4-B65C1A562952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can  delete the remote  branch with the -D option.</a:t>
          </a:r>
        </a:p>
      </dsp:txBody>
      <dsp:txXfrm>
        <a:off x="0" y="3063115"/>
        <a:ext cx="6492875" cy="1020830"/>
      </dsp:txXfrm>
    </dsp:sp>
    <dsp:sp modelId="{9CD7134D-7B98-4DD4-8AFF-A356C46932A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71945-49CA-41E1-A00F-FF15385718AF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git branch -D BRANCH-TO-DELETE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7209-088B-4073-8CA4-CE2B6BAFE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62E09-6F0D-4F3A-BBDD-14C46B277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F830-33BB-46BC-9F9F-D70FC369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03E2-71C3-4694-BF4B-BE6E5436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F643-D0FA-416D-A279-08E56037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42C5-15DA-461C-86FB-AE67988C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DFB3-9858-4115-8B71-A492E3E20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622C-2957-4C39-8F53-ED1B8D33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D7DB-5494-41FF-9DAD-39DDFC70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EFF2-BEBB-4957-A31B-36DF4C7D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5F36-F267-4130-8B17-B6C011AA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4A43A-ED60-4D55-8AF5-C384DA88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B1E-CA84-4D44-AEBC-827936BE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B6D9-B99F-4EF1-A442-DE39CC87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E47B-F546-4390-AFB2-17FF817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7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FB5A-10BE-4A2E-B0AA-C8BD60BF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F0B3-29C5-4F22-996D-56E11BB8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966C-DB32-46F5-9C67-F6C4BB4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E94E-E0D5-456D-BD78-7D91361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DD15-085E-41F8-8E23-DFE7DF5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2349-1BFE-432A-8738-81F38D78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2978-2CD5-4490-BB6D-8F3D3C0A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8A19-4F5C-419E-94B2-63D911BC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CF56-9F69-454F-AA9C-DA685223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F02F-6185-40B8-AB19-C451F19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C81-8A6B-4466-B463-E83B85F9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0D83-25D0-4377-8AE9-727D969E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B7E3-DF96-4BD0-8990-AC5009F5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806A-0F19-4712-9467-B8E4018F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7797-F7C6-4A5F-9178-D73E6EA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3596C-A088-4FAD-8EED-C9EF163D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6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2607-B5D8-48C0-8A8D-CCA06E7F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4495-167E-4FF4-B7C4-5DA18EDC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2305-8FEB-4DEC-A918-FBD2F092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0972-0967-44D7-9C76-648E77D4D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01DA6-48DE-422C-A567-AE60E8B99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35DA4-947E-4BF1-99F0-84800313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2C875-E383-439D-B0AB-3D489AB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B055E-7C69-4780-97D3-37F702B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037-AE0D-424B-8260-51E322EF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868AC-4BF3-472E-AD1F-0AB3F20E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76A1-4C8B-44CB-8828-9880CDF8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E4AE-8BB5-4C83-9FE2-4188F7C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84214-5663-4CE8-A5B6-DF8DAE4A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75B39-A3B0-4E03-9CA6-3FB70C8E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3058-A3CF-4EB2-9B76-841DA01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953F-F1D8-440D-AFDD-00E48B31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FFDC-E3D8-429A-B748-72EDC33C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313D-AC22-4F86-96FF-CB04DFAE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B899-6209-40F2-AE84-0FFA17B8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D40F-E4D8-42A0-BEAF-DA8C763B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706D-B86A-4C03-8894-AE151CE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1F3-489C-4DE7-961C-725E6387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31100-B7DB-45B9-95C9-D24E0DD94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7CEE-BC46-4084-8CD2-59377B93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D0AF-331D-4092-B567-B1AD93B2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C67D-DD6B-4BA0-AB17-7D9E5BE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2BE4B-447F-4309-A09B-6856900C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9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63BB-DF19-4258-A3EE-1A1EDD02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77C-482B-44D4-B413-C3CF68DA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1C50-3418-446A-81CB-644BF6AA3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DB62-F1E3-4864-BDF1-8D9765EF6E80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6F24-47C4-4956-8211-EF5A4760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1CE4-F905-4A01-8174-713979955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A081-9615-47D3-A150-D8C15200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Başlığı1">
            <a:extLst>
              <a:ext uri="{FF2B5EF4-FFF2-40B4-BE49-F238E27FC236}">
                <a16:creationId xmlns:a16="http://schemas.microsoft.com/office/drawing/2014/main" id="{DFA88081-ECFC-45AC-A6C8-DCB78D596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926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914400" eaLnBrk="1" hangingPunct="1"/>
            <a:r>
              <a:rPr lang="en-US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Git-Github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30E2273-124D-4E26-9115-B0A54EB2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24757"/>
            <a:ext cx="7188199" cy="42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31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79A2-580F-40A5-AD58-8D36FAE2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5: Connect your GitHub repo with your computer</a:t>
            </a:r>
            <a:b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A7C7-5966-41AC-B053-5E8C7E60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remote add origin https://github.com/&lt;your_username&gt;/Demo.git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6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7D420C-4D94-44F6-B44D-4578AFDDB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4B539-A1EB-4007-A91D-8A9AC510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6: Push the file to  GIT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263C4-DF24-461E-B6FA-8D7E031C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80" y="1675227"/>
            <a:ext cx="71450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D10C6-6B81-4BBD-BA21-C26AA8D8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05943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075C0-12EB-4842-A943-5AA38734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AE6BC-26E5-44A8-9C91-B120EB71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56435"/>
            <a:ext cx="9144000" cy="160081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9EB7E-DF3E-4413-AA92-09133167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76BF-C48D-46C5-AB92-963272E4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View Branches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29CFE4-C533-49E7-B2B4-1BBAF42DAA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9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To view the branches in a Git repository.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IN" dirty="0"/>
              <a:t>Command: </a:t>
            </a:r>
            <a:r>
              <a:rPr lang="en-IN" sz="3600" dirty="0"/>
              <a:t>git branch</a:t>
            </a:r>
          </a:p>
          <a:p>
            <a:r>
              <a:rPr lang="en-US" sz="4000" dirty="0"/>
              <a:t>To view both remote-tracking branches and local branches.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IN" dirty="0"/>
              <a:t> Command: </a:t>
            </a:r>
            <a:r>
              <a:rPr lang="en-IN" sz="3600" dirty="0"/>
              <a:t>git branch –a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5038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4564-4220-451A-9318-C2CE32DC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69"/>
            <a:ext cx="10515600" cy="139622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            Checkout/Change  Branch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E9CF-8942-443E-9398-F9FCD31F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checkout an existing branch, run the command:</a:t>
            </a:r>
          </a:p>
          <a:p>
            <a:endParaRPr lang="en-US" sz="4000" dirty="0"/>
          </a:p>
          <a:p>
            <a:r>
              <a:rPr lang="en-IN" sz="4000" dirty="0"/>
              <a:t>git checkout BRANCH-NAME</a:t>
            </a:r>
          </a:p>
        </p:txBody>
      </p:sp>
    </p:spTree>
    <p:extLst>
      <p:ext uri="{BB962C8B-B14F-4D97-AF65-F5344CB8AC3E}">
        <p14:creationId xmlns:p14="http://schemas.microsoft.com/office/powerpoint/2010/main" val="250968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A55A-6230-4F14-9E1D-8D12F0B29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Rename a Branch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CCF0-CB0D-4D50-957A-53B89C64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24" y="3137088"/>
            <a:ext cx="11127783" cy="1655762"/>
          </a:xfrm>
        </p:spPr>
        <p:txBody>
          <a:bodyPr>
            <a:normAutofit/>
          </a:bodyPr>
          <a:lstStyle/>
          <a:p>
            <a:r>
              <a:rPr lang="en-US" sz="3600" dirty="0"/>
              <a:t>git branch -m OLD-BRANCH-NAME </a:t>
            </a:r>
            <a:r>
              <a:rPr lang="en-US" sz="3600" b="1" dirty="0"/>
              <a:t>NEW</a:t>
            </a:r>
            <a:r>
              <a:rPr lang="en-US" sz="3600" dirty="0"/>
              <a:t>-BRANCH-NAME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516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640523-3A80-4857-98AC-9C7B188F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Delete </a:t>
            </a:r>
            <a:b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 Branch</a:t>
            </a:r>
            <a:b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D9B3BEB0-E02B-4E3A-934F-269F501D1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6036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1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21F4F-14A1-454C-A972-3B89D18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local branch to Remote</a:t>
            </a: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A685-2B49-4BE6-9B90-E3FB7E8F3804}"/>
              </a:ext>
            </a:extLst>
          </p:cNvPr>
          <p:cNvSpPr txBox="1"/>
          <p:nvPr/>
        </p:nvSpPr>
        <p:spPr>
          <a:xfrm>
            <a:off x="1524000" y="4256436"/>
            <a:ext cx="9144000" cy="73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push -u origin &lt;branch-name&gt;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37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C4BA39-6DB5-42A5-9D0F-C7CEF1892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01750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20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FC19-EF01-41D8-9C65-0867C9D4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GIT PULL OR GIT FETCH</a:t>
            </a:r>
            <a:endParaRPr lang="en-I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991AD7-006D-419B-AE47-EDD9C37DB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5464" y="2015406"/>
            <a:ext cx="11866536" cy="406598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When downloading content from a remote repo,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imbus"/>
              </a:rPr>
              <a:t>git pull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imbus"/>
              </a:rPr>
              <a:t>git fetch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commands are available to accomplish the task. You can consider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imbus"/>
              </a:rPr>
              <a:t>git fetch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the 'safe' version of the two commands. It will download the remote content but not update your local repo's working state, leaving your current work intact.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imbus"/>
              </a:rPr>
              <a:t>git pull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is the more aggressive alternative, it will download the remote content for the active local branch and immediately execute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imbus"/>
              </a:rPr>
              <a:t>git merge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to create a merge commit for the new remote content. If you have pending changes in progress this will cause conflicts and kickoff the merge conflict resolution flow.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en&#10;&#10;Description automatically generated">
            <a:extLst>
              <a:ext uri="{FF2B5EF4-FFF2-40B4-BE49-F238E27FC236}">
                <a16:creationId xmlns:a16="http://schemas.microsoft.com/office/drawing/2014/main" id="{449D8320-CD82-4F8D-8EC0-7813F5AA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 b="11855"/>
          <a:stretch/>
        </p:blipFill>
        <p:spPr>
          <a:xfrm>
            <a:off x="1143904" y="643466"/>
            <a:ext cx="99041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90032-0478-4CB4-82C7-A3777119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2261959"/>
            <a:ext cx="5462546" cy="23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2F744-E6A2-4C9A-B94A-0C66581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1: Create a GitHub account 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C62C0-4129-4863-86EC-173DE569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F1F78-5440-4A32-8386-AC3B21E4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Step 2: Create a new repository</a:t>
            </a:r>
            <a:br>
              <a:rPr lang="en-US" sz="2800" b="1"/>
            </a:br>
            <a:endParaRPr lang="en-IN" sz="28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D8299D-5391-443D-A756-6008D54A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Enter a name for your repository (</a:t>
            </a:r>
            <a:r>
              <a:rPr lang="en-US" sz="2000" dirty="0" err="1"/>
              <a:t>e.g</a:t>
            </a:r>
            <a:r>
              <a:rPr lang="en-US" sz="2000" dirty="0"/>
              <a:t>, "Demo") and click </a:t>
            </a:r>
            <a:r>
              <a:rPr lang="en-US" sz="2000" b="1" dirty="0"/>
              <a:t>Create Repository</a:t>
            </a:r>
            <a:r>
              <a:rPr lang="en-US" sz="2000" dirty="0"/>
              <a:t>. Don't worry about changing any other options on this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48E4C-6F72-489B-ACA9-7932B4CC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9253"/>
            <a:ext cx="6250769" cy="40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5C465-6265-4C0C-B956-BF84EDE82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8"/>
          <a:stretch/>
        </p:blipFill>
        <p:spPr>
          <a:xfrm>
            <a:off x="21" y="1073426"/>
            <a:ext cx="8680154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7A725-DC69-457A-8CB1-7BA02FE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Create a file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92208-0D6C-480B-8952-C8F9F60B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478"/>
          <a:stretch/>
        </p:blipFill>
        <p:spPr>
          <a:xfrm>
            <a:off x="4038600" y="1405618"/>
            <a:ext cx="7188199" cy="40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47160C-1712-4EA3-861C-5F500543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Create a file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F2954-C17C-4763-B832-67FEC34D1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41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65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68702-4E19-4D41-8572-EB465E1C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Step 4: Make a commit</a:t>
            </a:r>
            <a:br>
              <a:rPr lang="en-US" b="1"/>
            </a:br>
            <a:endParaRPr lang="en-IN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942336B-BC24-4054-8D3F-155BB33F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So far you've created a file and told Git about it, and now it's time to create a </a:t>
            </a:r>
            <a:r>
              <a:rPr lang="en-US" sz="2400" i="1"/>
              <a:t>commit</a:t>
            </a:r>
            <a:r>
              <a:rPr lang="en-US" sz="2400"/>
              <a:t>. Every time you accomplish some work, you can write a Git commit to store that version of your file, so you can go back later and see what it looked like at that point in time. Whenever you make a change to your file, you create a new version of that file, different from the previous one.</a:t>
            </a:r>
          </a:p>
          <a:p>
            <a:endParaRPr lang="en-US" sz="2400"/>
          </a:p>
          <a:p>
            <a:r>
              <a:rPr lang="en-US" sz="2400" b="1"/>
              <a:t>git commit -m "first commit“ a.txt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2801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sne1">
            <a:extLst>
              <a:ext uri="{FF2B5EF4-FFF2-40B4-BE49-F238E27FC236}">
                <a16:creationId xmlns:a16="http://schemas.microsoft.com/office/drawing/2014/main" id="{4DA7FC5A-667E-4270-B492-9D2FC791BC20}"/>
              </a:ext>
            </a:extLst>
          </p:cNvPr>
          <p:cNvPicPr>
            <a:picLocks noGrp="1" noRot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556" y="643466"/>
            <a:ext cx="965088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Nimbus</vt:lpstr>
      <vt:lpstr>Office Theme</vt:lpstr>
      <vt:lpstr>Git-Github</vt:lpstr>
      <vt:lpstr>PowerPoint Presentation</vt:lpstr>
      <vt:lpstr>Step 1: Create a GitHub account </vt:lpstr>
      <vt:lpstr>Step 2: Create a new repository </vt:lpstr>
      <vt:lpstr>PowerPoint Presentation</vt:lpstr>
      <vt:lpstr>Step 3: Create a file</vt:lpstr>
      <vt:lpstr>Create a file</vt:lpstr>
      <vt:lpstr>Step 4: Make a commit </vt:lpstr>
      <vt:lpstr>PowerPoint Presentation</vt:lpstr>
      <vt:lpstr>Step 5: Connect your GitHub repo with your computer </vt:lpstr>
      <vt:lpstr>PowerPoint Presentation</vt:lpstr>
      <vt:lpstr>Step 6: Push the file to  GIT</vt:lpstr>
      <vt:lpstr>Git Branch</vt:lpstr>
      <vt:lpstr>Creating a Branch</vt:lpstr>
      <vt:lpstr>                         View Branches</vt:lpstr>
      <vt:lpstr>                        Checkout/Change  Branch  </vt:lpstr>
      <vt:lpstr>Rename a Branch </vt:lpstr>
      <vt:lpstr>Delete  a Branch </vt:lpstr>
      <vt:lpstr>Adding local branch to Remote </vt:lpstr>
      <vt:lpstr>GIT PULL OR GIT FETCH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Git-Github</dc:title>
  <dc:creator>sysadmin</dc:creator>
  <cp:lastModifiedBy>sysadmin</cp:lastModifiedBy>
  <cp:revision>1</cp:revision>
  <dcterms:created xsi:type="dcterms:W3CDTF">2019-09-18T12:55:10Z</dcterms:created>
  <dcterms:modified xsi:type="dcterms:W3CDTF">2019-09-18T12:58:12Z</dcterms:modified>
</cp:coreProperties>
</file>