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7" r:id="rId3"/>
    <p:sldId id="269" r:id="rId4"/>
    <p:sldId id="271" r:id="rId5"/>
    <p:sldId id="270" r:id="rId6"/>
    <p:sldId id="258" r:id="rId7"/>
    <p:sldId id="259" r:id="rId8"/>
    <p:sldId id="272" r:id="rId9"/>
    <p:sldId id="260" r:id="rId10"/>
    <p:sldId id="261" r:id="rId11"/>
    <p:sldId id="262" r:id="rId12"/>
    <p:sldId id="263" r:id="rId13"/>
    <p:sldId id="264" r:id="rId14"/>
    <p:sldId id="268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6831" autoAdjust="0"/>
  </p:normalViewPr>
  <p:slideViewPr>
    <p:cSldViewPr snapToGrid="0">
      <p:cViewPr varScale="1">
        <p:scale>
          <a:sx n="72" d="100"/>
          <a:sy n="72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03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39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639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80389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1498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911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711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529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7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35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9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5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404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614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82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126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09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8EC3-F3E4-4EA5-9919-2284F65EA832}" type="datetimeFigureOut">
              <a:rPr lang="en-IN" smtClean="0"/>
              <a:pPr/>
              <a:t>07-01-2014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2EE8-6ACB-4C2F-98A7-835834D8A78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294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Amber Alley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Business Plan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35097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Concept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midst of the departmental store, consumers purchasing a product often gets confused that whether I should try product …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Our idea is to create a service/platform where </a:t>
            </a:r>
          </a:p>
          <a:p>
            <a:r>
              <a:rPr lang="en-US" dirty="0"/>
              <a:t>Consumers can try new and various products out there in market </a:t>
            </a:r>
          </a:p>
          <a:p>
            <a:r>
              <a:rPr lang="en-US" dirty="0"/>
              <a:t>Producers can showcase their newly launched products or their products which have lost its sheen </a:t>
            </a:r>
          </a:p>
          <a:p>
            <a:r>
              <a:rPr lang="en-US" dirty="0"/>
              <a:t>We will also be providing leaflet/booklet that will contain benefit and usage of the products in the box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933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Competition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India, it will be not wrong to say that there is nothing like our idea. Its inception happened because of the same fact</a:t>
            </a:r>
          </a:p>
          <a:p>
            <a:r>
              <a:rPr lang="en-US" dirty="0" smtClean="0"/>
              <a:t>Since there is no rivalry now, we have no idea about reactions/feedback of the customers </a:t>
            </a:r>
          </a:p>
          <a:p>
            <a:r>
              <a:rPr lang="en-US" dirty="0" smtClean="0"/>
              <a:t>However, we understand no matter how original is the idea soon we will be having rivals and we are prepared for them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0667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Goals &amp; 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customers a chance to explore the market and use products actually meant for their skin/ body </a:t>
            </a:r>
          </a:p>
          <a:p>
            <a:r>
              <a:rPr lang="en-US" dirty="0" smtClean="0"/>
              <a:t>To provide producer with statistical data about what customers prefer </a:t>
            </a:r>
          </a:p>
          <a:p>
            <a:r>
              <a:rPr lang="en-US" dirty="0" smtClean="0"/>
              <a:t>To enhance the knowledge about various healthy edible products in the market to incorporate in the busy lifestyle</a:t>
            </a:r>
          </a:p>
          <a:p>
            <a:r>
              <a:rPr lang="en-US" dirty="0" smtClean="0"/>
              <a:t>Showcase the best feedbacks from the happy customers on the website </a:t>
            </a:r>
          </a:p>
          <a:p>
            <a:r>
              <a:rPr lang="en-US" dirty="0" smtClean="0"/>
              <a:t>Down the lane, to expand business and keep the full size item of the sample product.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1801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Financial Plan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765299"/>
            <a:ext cx="10820400" cy="4529483"/>
          </a:xfrm>
        </p:spPr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i="1" dirty="0" smtClean="0"/>
              <a:t>Amber Alley grows, our policy will continue to focus on :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 Debt-free philosophy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Start-up costs are limited to minimal </a:t>
            </a:r>
            <a:r>
              <a:rPr lang="en-US" dirty="0" smtClean="0"/>
              <a:t>equipment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Little </a:t>
            </a:r>
            <a:r>
              <a:rPr lang="en-US" dirty="0" smtClean="0"/>
              <a:t>or no staff to </a:t>
            </a:r>
            <a:r>
              <a:rPr lang="en-US" dirty="0" smtClean="0"/>
              <a:t>be paid in </a:t>
            </a:r>
            <a:r>
              <a:rPr lang="en-US" dirty="0" smtClean="0"/>
              <a:t>the </a:t>
            </a:r>
            <a:r>
              <a:rPr lang="en-US" dirty="0" smtClean="0"/>
              <a:t>beginning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 smtClean="0"/>
              <a:t>ontracted </a:t>
            </a:r>
            <a:r>
              <a:rPr lang="en-US" dirty="0" smtClean="0"/>
              <a:t>companies will handle any </a:t>
            </a:r>
            <a:r>
              <a:rPr lang="en-US" dirty="0" smtClean="0"/>
              <a:t>additional </a:t>
            </a:r>
            <a:r>
              <a:rPr lang="en-US" dirty="0" smtClean="0"/>
              <a:t>investment for new products to be launched in the </a:t>
            </a:r>
            <a:r>
              <a:rPr lang="en-US" dirty="0" smtClean="0"/>
              <a:t>market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Projected Profit and Loss :</a:t>
            </a:r>
          </a:p>
          <a:p>
            <a:pPr marL="457200" indent="-457200">
              <a:buAutoNum type="arabicPeriod"/>
            </a:pPr>
            <a:r>
              <a:rPr lang="en-US" dirty="0" smtClean="0"/>
              <a:t>Savings 	    : By spending less on overhead</a:t>
            </a:r>
          </a:p>
          <a:p>
            <a:pPr marL="457200" indent="-457200">
              <a:buAutoNum type="arabicPeriod"/>
            </a:pPr>
            <a:r>
              <a:rPr lang="en-US" dirty="0" smtClean="0"/>
              <a:t>Expenditure :  Spending funds on expansion in other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65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BREAK EVEN POINT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8313" y="1962322"/>
            <a:ext cx="7659757" cy="42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 Requirements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 of requirements for the resources </a:t>
            </a:r>
          </a:p>
          <a:p>
            <a:r>
              <a:rPr lang="en-US" dirty="0" smtClean="0"/>
              <a:t>Personnel – At least 8 people are required </a:t>
            </a:r>
          </a:p>
          <a:p>
            <a:r>
              <a:rPr lang="en-US" dirty="0" smtClean="0"/>
              <a:t>Technology – A server is required to run a website created from java and </a:t>
            </a:r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Finances – Personal and Loans</a:t>
            </a:r>
          </a:p>
          <a:p>
            <a:r>
              <a:rPr lang="en-US" dirty="0" smtClean="0"/>
              <a:t>Distribution – </a:t>
            </a:r>
            <a:r>
              <a:rPr lang="en-US" dirty="0" err="1" smtClean="0"/>
              <a:t>Warhouse</a:t>
            </a:r>
            <a:r>
              <a:rPr lang="en-US" dirty="0" smtClean="0"/>
              <a:t> and courier  ??</a:t>
            </a:r>
          </a:p>
          <a:p>
            <a:r>
              <a:rPr lang="en-US" dirty="0"/>
              <a:t>Promotion- </a:t>
            </a:r>
            <a:r>
              <a:rPr lang="en-US" dirty="0" smtClean="0"/>
              <a:t>pamphlet distribution, promotion at shopping places, </a:t>
            </a:r>
            <a:r>
              <a:rPr lang="en-US" dirty="0" err="1" smtClean="0"/>
              <a:t>facebook</a:t>
            </a:r>
            <a:r>
              <a:rPr lang="en-US" dirty="0" smtClean="0"/>
              <a:t>, </a:t>
            </a:r>
            <a:r>
              <a:rPr lang="en-US" dirty="0" err="1" smtClean="0"/>
              <a:t>youtube</a:t>
            </a:r>
            <a:r>
              <a:rPr lang="en-US" dirty="0" smtClean="0"/>
              <a:t>, advertisement on television </a:t>
            </a:r>
          </a:p>
          <a:p>
            <a:r>
              <a:rPr lang="en-US" dirty="0" smtClean="0"/>
              <a:t>Services - 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669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Risks and Rewards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5792"/>
            <a:ext cx="11068878" cy="44428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Projected Risks :</a:t>
            </a:r>
          </a:p>
          <a:p>
            <a:pPr>
              <a:buNone/>
            </a:pPr>
            <a:r>
              <a:rPr lang="en-US" dirty="0" smtClean="0"/>
              <a:t>  Some customers, majorly with passive interest, might not get allured by this concept of sample products.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Management :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 Above risk based scenarios could be managed by offering </a:t>
            </a:r>
            <a:r>
              <a:rPr lang="en-US" i="1" dirty="0" err="1" smtClean="0"/>
              <a:t>adhoc</a:t>
            </a:r>
            <a:r>
              <a:rPr lang="en-US" i="1" dirty="0" smtClean="0"/>
              <a:t> schemes to such lesser percentage of society.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i="1" dirty="0" smtClean="0"/>
              <a:t>Rewards :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smtClean="0"/>
              <a:t>Once established, this business could bring miraculous </a:t>
            </a:r>
            <a:r>
              <a:rPr lang="en-US" i="1" dirty="0" smtClean="0"/>
              <a:t>demand </a:t>
            </a:r>
            <a:r>
              <a:rPr lang="en-US" i="1" dirty="0" smtClean="0"/>
              <a:t>in the customers  range of product choices and in the producers area of development.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270582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Issues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Short Term </a:t>
            </a:r>
            <a:endParaRPr lang="en-US" b="1" dirty="0"/>
          </a:p>
          <a:p>
            <a:r>
              <a:rPr lang="en-US" dirty="0" smtClean="0"/>
              <a:t>No idea about how would current market react to this service</a:t>
            </a:r>
          </a:p>
          <a:p>
            <a:r>
              <a:rPr lang="en-US" dirty="0" smtClean="0"/>
              <a:t>No assets to start the business as required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Long Term </a:t>
            </a:r>
          </a:p>
          <a:p>
            <a:r>
              <a:rPr lang="en-US" dirty="0" smtClean="0"/>
              <a:t>Profit margin should be enough to run the business</a:t>
            </a:r>
          </a:p>
          <a:p>
            <a:r>
              <a:rPr lang="en-US" dirty="0" smtClean="0"/>
              <a:t>Market share should be maintained </a:t>
            </a:r>
          </a:p>
          <a:p>
            <a:r>
              <a:rPr lang="en-US" dirty="0" smtClean="0"/>
              <a:t>Innovative approaches have to be proportional with increasing demand of the customers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4347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Mission STATEMENT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Amber </a:t>
            </a:r>
            <a:r>
              <a:rPr lang="en-US" sz="2000" dirty="0" smtClean="0"/>
              <a:t>Alley </a:t>
            </a:r>
            <a:r>
              <a:rPr lang="en-US" sz="2000" dirty="0" smtClean="0"/>
              <a:t>stands at the threshold with a mission to serve below segments :</a:t>
            </a:r>
          </a:p>
          <a:p>
            <a:pPr>
              <a:buNone/>
            </a:pPr>
            <a:endParaRPr lang="en-US" sz="2000" dirty="0" smtClean="0"/>
          </a:p>
          <a:p>
            <a:pPr marL="539496" indent="-457200"/>
            <a:r>
              <a:rPr lang="en-US" sz="2000" b="1" dirty="0" smtClean="0"/>
              <a:t>Economy</a:t>
            </a:r>
            <a:r>
              <a:rPr lang="en-US" sz="2000" dirty="0" smtClean="0"/>
              <a:t> :  </a:t>
            </a:r>
          </a:p>
          <a:p>
            <a:pPr marL="539496" indent="-457200">
              <a:buNone/>
            </a:pPr>
            <a:r>
              <a:rPr lang="en-US" sz="2000" dirty="0" smtClean="0"/>
              <a:t>	Plan affects and ultimately renew the economic sectors.</a:t>
            </a:r>
          </a:p>
          <a:p>
            <a:pPr marL="539496" indent="-457200"/>
            <a:r>
              <a:rPr lang="en-US" sz="2000" b="1" dirty="0" smtClean="0"/>
              <a:t>Consumer</a:t>
            </a:r>
            <a:r>
              <a:rPr lang="en-US" sz="2000" dirty="0" smtClean="0"/>
              <a:t> :</a:t>
            </a:r>
          </a:p>
          <a:p>
            <a:pPr marL="539496" indent="-457200">
              <a:buNone/>
            </a:pPr>
            <a:r>
              <a:rPr lang="en-US" sz="2000" dirty="0" smtClean="0"/>
              <a:t>	Varied variety of new products available to customer.</a:t>
            </a:r>
          </a:p>
          <a:p>
            <a:pPr marL="539496" indent="-457200"/>
            <a:r>
              <a:rPr lang="en-US" sz="2000" b="1" dirty="0" smtClean="0"/>
              <a:t>Producer</a:t>
            </a:r>
            <a:r>
              <a:rPr lang="en-US" sz="2000" dirty="0" smtClean="0"/>
              <a:t> :</a:t>
            </a:r>
          </a:p>
          <a:p>
            <a:pPr marL="539496" indent="-457200">
              <a:buNone/>
            </a:pPr>
            <a:r>
              <a:rPr lang="en-US" sz="2000" dirty="0" smtClean="0"/>
              <a:t>	Enhances the production of sampled products.</a:t>
            </a:r>
          </a:p>
          <a:p>
            <a:pPr marL="539496" indent="-457200">
              <a:buAutoNum type="arabicParenR"/>
            </a:pPr>
            <a:endParaRPr lang="en-US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0872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504" y="764373"/>
            <a:ext cx="9955696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Segment1 </a:t>
            </a:r>
            <a:r>
              <a:rPr lang="en-US" sz="3200" b="1" dirty="0" smtClean="0"/>
              <a:t>: </a:t>
            </a:r>
            <a:r>
              <a:rPr lang="en-US" sz="3200" b="1" dirty="0" smtClean="0"/>
              <a:t>Economic Development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Inception of new products and services promotes the economic activities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Our manifesting entrepreneurial initiatives spawn new economic opportunities.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4070" y="2882347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Economic Activities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29470" y="3187147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62670" y="3491947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91070" y="379674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Activities of Firms and Industries (Production)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86670" y="379674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Activities of localized regions (Third party services)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96270" y="3491947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65983" y="347207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Segment 2 : Consumer Benefit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Amber </a:t>
            </a:r>
            <a:r>
              <a:rPr lang="en-US" sz="2000" dirty="0" smtClean="0"/>
              <a:t>Alley </a:t>
            </a:r>
            <a:r>
              <a:rPr lang="en-US" sz="2000" dirty="0" smtClean="0"/>
              <a:t>primarily holds a service business wholeheartedly meant for customer benefit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Focus on different Consumer categories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Besides potpourri of products, Information leaflets gives a value add on to customer’s purchase.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4739" y="3703983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Consumer Type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4277139" y="4084983"/>
            <a:ext cx="11811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458239" y="4084983"/>
            <a:ext cx="13335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24539" y="454218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Product Familiar 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53539" y="4542183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Customer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Segment 3 : Producer Benefit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Leveraging Economy and Consumer cannot subside the credit owned by creators of the product.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000" i="1" dirty="0" smtClean="0"/>
              <a:t>Product Promotion 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Services promote the product in market segments.</a:t>
            </a:r>
          </a:p>
          <a:p>
            <a:r>
              <a:rPr lang="en-US" sz="2000" i="1" dirty="0" smtClean="0"/>
              <a:t>Product Survey 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Provides analytical and statistical product survey to the manufacturers.</a:t>
            </a:r>
          </a:p>
          <a:p>
            <a:r>
              <a:rPr lang="en-US" sz="2000" i="1" dirty="0" smtClean="0"/>
              <a:t>New scope 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	Increased edge to bring in new products to market.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Team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80091"/>
            <a:ext cx="10820400" cy="3291840"/>
          </a:xfrm>
        </p:spPr>
        <p:txBody>
          <a:bodyPr/>
          <a:lstStyle/>
          <a:p>
            <a:r>
              <a:rPr lang="en-US" sz="2000" dirty="0" smtClean="0"/>
              <a:t>We are a team of two members, seeding and planning the basis of ‘Amber </a:t>
            </a:r>
            <a:r>
              <a:rPr lang="en-US" sz="2000" dirty="0" smtClean="0"/>
              <a:t>Alley</a:t>
            </a:r>
            <a:r>
              <a:rPr lang="en-US" sz="2000" dirty="0" smtClean="0"/>
              <a:t>’.</a:t>
            </a:r>
          </a:p>
          <a:p>
            <a:endParaRPr lang="en-US" sz="2000" dirty="0" smtClean="0"/>
          </a:p>
          <a:p>
            <a:r>
              <a:rPr lang="en-US" sz="2000" dirty="0" smtClean="0"/>
              <a:t>As a new entrant to the retail Industry, focus is on the variety of retail products.</a:t>
            </a:r>
          </a:p>
          <a:p>
            <a:endParaRPr lang="en-US" sz="2000" dirty="0" smtClean="0"/>
          </a:p>
          <a:p>
            <a:r>
              <a:rPr lang="en-US" sz="2000" dirty="0" smtClean="0"/>
              <a:t>Start-up cost investment funds will be assets saved from prior earning of this project.</a:t>
            </a:r>
          </a:p>
          <a:p>
            <a:endParaRPr lang="en-US" sz="2000" dirty="0" smtClean="0"/>
          </a:p>
          <a:p>
            <a:r>
              <a:rPr lang="en-US" sz="2000" dirty="0" smtClean="0"/>
              <a:t>‘Debt-free’ establishment is what we are accentuating.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1707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Market Summary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331597"/>
          </a:xfrm>
        </p:spPr>
        <p:txBody>
          <a:bodyPr/>
          <a:lstStyle/>
          <a:p>
            <a:r>
              <a:rPr lang="en-US" sz="2000" dirty="0" smtClean="0"/>
              <a:t>Amber </a:t>
            </a:r>
            <a:r>
              <a:rPr lang="en-US" sz="2000" dirty="0" smtClean="0"/>
              <a:t>Alley </a:t>
            </a:r>
            <a:r>
              <a:rPr lang="en-US" sz="2000" dirty="0" smtClean="0"/>
              <a:t>targets market for online selling of smaller products.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Our idea brings in the flurry of opportunities with present and future perspective.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As of now, this idea with its forte, frames a new segment of online selling.</a:t>
            </a:r>
          </a:p>
          <a:p>
            <a:endParaRPr lang="en-US" sz="2000" dirty="0" smtClean="0"/>
          </a:p>
          <a:p>
            <a:r>
              <a:rPr lang="en-US" sz="2000" dirty="0" smtClean="0"/>
              <a:t>A novel way of promoting and selling sample products, entices brighter future for emerging online retail chain.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9316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Market Perspectives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/>
              <a:t>Past View 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Considering past Indian Retail Industry, such an idea of selling sample products hasn’t commenced in true terms.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i="1" dirty="0" smtClean="0"/>
              <a:t>Present View 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The escalating interest of customers in making trials for new products, yields a positive response to our idea.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i="1" dirty="0" smtClean="0"/>
              <a:t>Future Perspective</a:t>
            </a:r>
            <a:r>
              <a:rPr lang="en-US" sz="2000" dirty="0" smtClean="0"/>
              <a:t> :</a:t>
            </a:r>
          </a:p>
          <a:p>
            <a:pPr>
              <a:buNone/>
            </a:pPr>
            <a:r>
              <a:rPr lang="en-US" sz="2000" dirty="0" smtClean="0"/>
              <a:t>Being the pioneer in this segment, the idea entices multitude of customers and manufacturers as well.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Opportunities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Young generation loves to be highly gro</a:t>
            </a:r>
            <a:r>
              <a:rPr lang="en-US" dirty="0"/>
              <a:t>o</a:t>
            </a:r>
            <a:r>
              <a:rPr lang="en-US" dirty="0" smtClean="0"/>
              <a:t>med up but cannot decide what products to actually start with </a:t>
            </a:r>
          </a:p>
          <a:p>
            <a:r>
              <a:rPr lang="en-US" dirty="0" smtClean="0"/>
              <a:t>Women love colors and cosmetics is implicit in their daily routine but could not decide what colors will go on their skin tone</a:t>
            </a:r>
          </a:p>
          <a:p>
            <a:r>
              <a:rPr lang="en-US" dirty="0" smtClean="0"/>
              <a:t>Today, everybody is conscious about healthy eating but gets confused what to purchase from market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69614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1432</TotalTime>
  <Words>810</Words>
  <Application>Microsoft Office PowerPoint</Application>
  <PresentationFormat>Custom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Vapor Trail</vt:lpstr>
      <vt:lpstr>Amber Alley </vt:lpstr>
      <vt:lpstr>Mission STATEMENT </vt:lpstr>
      <vt:lpstr>Segment1 : Economic Development</vt:lpstr>
      <vt:lpstr>Segment 2 : Consumer Benefit</vt:lpstr>
      <vt:lpstr>Segment 3 : Producer Benefit</vt:lpstr>
      <vt:lpstr>The Team</vt:lpstr>
      <vt:lpstr>Market Summary</vt:lpstr>
      <vt:lpstr>Market Perspectives</vt:lpstr>
      <vt:lpstr>Opportunities</vt:lpstr>
      <vt:lpstr>Business Concept</vt:lpstr>
      <vt:lpstr>Competition</vt:lpstr>
      <vt:lpstr>Goals &amp; Objectives</vt:lpstr>
      <vt:lpstr>Financial Plan</vt:lpstr>
      <vt:lpstr>BREAK EVEN POINT</vt:lpstr>
      <vt:lpstr>Resource Requirements</vt:lpstr>
      <vt:lpstr>Risks and Rewards</vt:lpstr>
      <vt:lpstr>Key Issues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Shobhika Bharti</dc:creator>
  <cp:lastModifiedBy>Sonam</cp:lastModifiedBy>
  <cp:revision>38</cp:revision>
  <dcterms:created xsi:type="dcterms:W3CDTF">2014-01-06T17:11:03Z</dcterms:created>
  <dcterms:modified xsi:type="dcterms:W3CDTF">2014-01-07T19:31:18Z</dcterms:modified>
</cp:coreProperties>
</file>