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5448d0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5448d0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5448d0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5448d0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5448d0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5448d0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5448d0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5448d0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5448d0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5448d0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5448d06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5448d06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5448d0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5448d0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Linkfire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details: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have user data of our customers from all over the world for these 7 dates: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50" y="1360475"/>
            <a:ext cx="889325" cy="12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71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Let’s see how many clicks did we have for each day: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25" y="3180200"/>
            <a:ext cx="13811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3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which amounts to almost 8000 clicks per day!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7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Countries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5007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Which </a:t>
            </a:r>
            <a:r>
              <a:rPr lang="en-GB"/>
              <a:t>countries do</a:t>
            </a:r>
            <a:r>
              <a:rPr lang="en-GB"/>
              <a:t> most of our users come from?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00" y="1298100"/>
            <a:ext cx="4897076" cy="30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026" y="1230313"/>
            <a:ext cx="22574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5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</a:t>
            </a:r>
            <a:r>
              <a:rPr lang="en-GB"/>
              <a:t>perform</a:t>
            </a:r>
            <a:r>
              <a:rPr lang="en-GB"/>
              <a:t> for our events worldwide?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2822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have 3 events: Previews, Pageviews and Clicks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25" y="1512475"/>
            <a:ext cx="5408061" cy="33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7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distribution of our events?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350" y="1085125"/>
            <a:ext cx="5228091" cy="32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2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our biggest artists?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1429" l="0" r="0" t="0"/>
          <a:stretch/>
        </p:blipFill>
        <p:spPr>
          <a:xfrm>
            <a:off x="1776425" y="1199075"/>
            <a:ext cx="5591175" cy="3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13" y="2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tracks have the most clicks?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25" y="1177350"/>
            <a:ext cx="48975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660750" y="2210175"/>
            <a:ext cx="18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