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121" r:id="rId2"/>
  </p:sldMasterIdLst>
  <p:notesMasterIdLst>
    <p:notesMasterId r:id="rId25"/>
  </p:notesMasterIdLst>
  <p:handoutMasterIdLst>
    <p:handoutMasterId r:id="rId26"/>
  </p:handoutMasterIdLst>
  <p:sldIdLst>
    <p:sldId id="681" r:id="rId3"/>
    <p:sldId id="682" r:id="rId4"/>
    <p:sldId id="816" r:id="rId5"/>
    <p:sldId id="817" r:id="rId6"/>
    <p:sldId id="818" r:id="rId7"/>
    <p:sldId id="819" r:id="rId8"/>
    <p:sldId id="820" r:id="rId9"/>
    <p:sldId id="821" r:id="rId10"/>
    <p:sldId id="822" r:id="rId11"/>
    <p:sldId id="729" r:id="rId12"/>
    <p:sldId id="752" r:id="rId13"/>
    <p:sldId id="755" r:id="rId14"/>
    <p:sldId id="757" r:id="rId15"/>
    <p:sldId id="754" r:id="rId16"/>
    <p:sldId id="756" r:id="rId17"/>
    <p:sldId id="740" r:id="rId18"/>
    <p:sldId id="807" r:id="rId19"/>
    <p:sldId id="808" r:id="rId20"/>
    <p:sldId id="809" r:id="rId21"/>
    <p:sldId id="814" r:id="rId22"/>
    <p:sldId id="815" r:id="rId23"/>
    <p:sldId id="795" r:id="rId24"/>
  </p:sldIdLst>
  <p:sldSz cx="36576000" cy="20574000"/>
  <p:notesSz cx="6991350" cy="9282113"/>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1828724" algn="l" rtl="0" fontAlgn="base">
      <a:spcBef>
        <a:spcPct val="0"/>
      </a:spcBef>
      <a:spcAft>
        <a:spcPct val="0"/>
      </a:spcAft>
      <a:defRPr kern="1200">
        <a:solidFill>
          <a:schemeClr val="tx1"/>
        </a:solidFill>
        <a:latin typeface="Arial" charset="0"/>
        <a:ea typeface="+mn-ea"/>
        <a:cs typeface="Arial" charset="0"/>
      </a:defRPr>
    </a:lvl2pPr>
    <a:lvl3pPr marL="3657448" algn="l" rtl="0" fontAlgn="base">
      <a:spcBef>
        <a:spcPct val="0"/>
      </a:spcBef>
      <a:spcAft>
        <a:spcPct val="0"/>
      </a:spcAft>
      <a:defRPr kern="1200">
        <a:solidFill>
          <a:schemeClr val="tx1"/>
        </a:solidFill>
        <a:latin typeface="Arial" charset="0"/>
        <a:ea typeface="+mn-ea"/>
        <a:cs typeface="Arial" charset="0"/>
      </a:defRPr>
    </a:lvl3pPr>
    <a:lvl4pPr marL="5486172" algn="l" rtl="0" fontAlgn="base">
      <a:spcBef>
        <a:spcPct val="0"/>
      </a:spcBef>
      <a:spcAft>
        <a:spcPct val="0"/>
      </a:spcAft>
      <a:defRPr kern="1200">
        <a:solidFill>
          <a:schemeClr val="tx1"/>
        </a:solidFill>
        <a:latin typeface="Arial" charset="0"/>
        <a:ea typeface="+mn-ea"/>
        <a:cs typeface="Arial" charset="0"/>
      </a:defRPr>
    </a:lvl4pPr>
    <a:lvl5pPr marL="7314896" algn="l" rtl="0" fontAlgn="base">
      <a:spcBef>
        <a:spcPct val="0"/>
      </a:spcBef>
      <a:spcAft>
        <a:spcPct val="0"/>
      </a:spcAft>
      <a:defRPr kern="1200">
        <a:solidFill>
          <a:schemeClr val="tx1"/>
        </a:solidFill>
        <a:latin typeface="Arial" charset="0"/>
        <a:ea typeface="+mn-ea"/>
        <a:cs typeface="Arial" charset="0"/>
      </a:defRPr>
    </a:lvl5pPr>
    <a:lvl6pPr marL="9143620" algn="l" defTabSz="3657448" rtl="0" eaLnBrk="1" latinLnBrk="0" hangingPunct="1">
      <a:defRPr kern="1200">
        <a:solidFill>
          <a:schemeClr val="tx1"/>
        </a:solidFill>
        <a:latin typeface="Arial" charset="0"/>
        <a:ea typeface="+mn-ea"/>
        <a:cs typeface="Arial" charset="0"/>
      </a:defRPr>
    </a:lvl6pPr>
    <a:lvl7pPr marL="10972344" algn="l" defTabSz="3657448" rtl="0" eaLnBrk="1" latinLnBrk="0" hangingPunct="1">
      <a:defRPr kern="1200">
        <a:solidFill>
          <a:schemeClr val="tx1"/>
        </a:solidFill>
        <a:latin typeface="Arial" charset="0"/>
        <a:ea typeface="+mn-ea"/>
        <a:cs typeface="Arial" charset="0"/>
      </a:defRPr>
    </a:lvl7pPr>
    <a:lvl8pPr marL="12801064" algn="l" defTabSz="3657448" rtl="0" eaLnBrk="1" latinLnBrk="0" hangingPunct="1">
      <a:defRPr kern="1200">
        <a:solidFill>
          <a:schemeClr val="tx1"/>
        </a:solidFill>
        <a:latin typeface="Arial" charset="0"/>
        <a:ea typeface="+mn-ea"/>
        <a:cs typeface="Arial" charset="0"/>
      </a:defRPr>
    </a:lvl8pPr>
    <a:lvl9pPr marL="14629792" algn="l" defTabSz="3657448"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4224" userDrawn="1">
          <p15:clr>
            <a:srgbClr val="A4A3A4"/>
          </p15:clr>
        </p15:guide>
        <p15:guide id="2" orient="horz" pos="7008" userDrawn="1">
          <p15:clr>
            <a:srgbClr val="A4A3A4"/>
          </p15:clr>
        </p15:guide>
        <p15:guide id="4" pos="11520" userDrawn="1">
          <p15:clr>
            <a:srgbClr val="A4A3A4"/>
          </p15:clr>
        </p15:guide>
        <p15:guide id="6" orient="horz" pos="9600" userDrawn="1">
          <p15:clr>
            <a:srgbClr val="A4A3A4"/>
          </p15:clr>
        </p15:guide>
      </p15:sldGuideLst>
    </p:ext>
    <p:ext uri="{2D200454-40CA-4A62-9FC3-DE9A4176ACB9}">
      <p15:notesGuideLst xmlns:p15="http://schemas.microsoft.com/office/powerpoint/2012/main" xmlns="">
        <p15:guide id="1" orient="horz" pos="2923">
          <p15:clr>
            <a:srgbClr val="A4A3A4"/>
          </p15:clr>
        </p15:guide>
        <p15:guide id="2" orient="horz" pos="283">
          <p15:clr>
            <a:srgbClr val="A4A3A4"/>
          </p15:clr>
        </p15:guide>
        <p15:guide id="3" pos="220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tials="r" lastIdx="22" clrIdx="0">
    <p:extLst>
      <p:ext uri="{19B8F6BF-5375-455C-9EA6-DF929625EA0E}">
        <p15:presenceInfo xmlns:p15="http://schemas.microsoft.com/office/powerpoint/2012/main" xmlns="" userId="raj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1657"/>
    <a:srgbClr val="E61557"/>
    <a:srgbClr val="92D050"/>
    <a:srgbClr val="ABE4FF"/>
    <a:srgbClr val="D6A300"/>
    <a:srgbClr val="3174B9"/>
    <a:srgbClr val="19B8FF"/>
    <a:srgbClr val="4BA3CC"/>
    <a:srgbClr val="DCE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2" autoAdjust="0"/>
    <p:restoredTop sz="96370" autoAdjust="0"/>
  </p:normalViewPr>
  <p:slideViewPr>
    <p:cSldViewPr showGuides="1">
      <p:cViewPr>
        <p:scale>
          <a:sx n="32" d="100"/>
          <a:sy n="32" d="100"/>
        </p:scale>
        <p:origin x="-936" y="-408"/>
      </p:cViewPr>
      <p:guideLst>
        <p:guide orient="horz" pos="4224"/>
        <p:guide orient="horz" pos="7008"/>
        <p:guide orient="horz" pos="9600"/>
        <p:guide pos="1152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6" d="100"/>
          <a:sy n="86" d="100"/>
        </p:scale>
        <p:origin x="2976" y="84"/>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Gill Sans" panose="020B0702020104020203"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Gill Sans" panose="020B0702020104020203" pitchFamily="34" charset="0"/>
              </a:rPr>
              <a:pPr>
                <a:defRPr/>
              </a:pPr>
              <a:t>‹#›</a:t>
            </a:fld>
            <a:endParaRPr lang="en-US" dirty="0">
              <a:latin typeface="Gill Sans" panose="020B0702020104020203"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19075" y="441325"/>
            <a:ext cx="6553200"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latin typeface="Gill Sans" panose="020B0702020104020203" pitchFamily="34" charset="0"/>
              </a:rPr>
              <a:t>&lt;Course name&gt;   1 - </a:t>
            </a:r>
            <a:fld id="{7C951E65-0BAA-4B24-AD87-683F8269D8DB}" type="slidenum">
              <a:rPr lang="en-US" smtClean="0">
                <a:latin typeface="Gill Sans" panose="020B0702020104020203" pitchFamily="34" charset="0"/>
              </a:rPr>
              <a:pPr>
                <a:defRPr/>
              </a:pPr>
              <a:t>‹#›</a:t>
            </a:fld>
            <a:endParaRPr lang="en-US" dirty="0">
              <a:latin typeface="Gill Sans" panose="020B0702020104020203" pitchFamily="34" charset="0"/>
            </a:endParaRP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1828724" rtl="0" eaLnBrk="0" fontAlgn="base" hangingPunct="0">
      <a:spcBef>
        <a:spcPts val="1600"/>
      </a:spcBef>
      <a:spcAft>
        <a:spcPct val="0"/>
      </a:spcAft>
      <a:buSzPct val="100000"/>
      <a:buFont typeface="Arial" charset="0"/>
      <a:defRPr sz="3600" b="1" kern="1200">
        <a:solidFill>
          <a:schemeClr val="tx1"/>
        </a:solidFill>
        <a:latin typeface="Gill Sans" panose="020B0702020104020203" pitchFamily="34" charset="0"/>
        <a:ea typeface="+mn-ea"/>
        <a:cs typeface="+mn-cs"/>
      </a:defRPr>
    </a:lvl1pPr>
    <a:lvl2pPr marL="457180" algn="l" defTabSz="1828724" rtl="0" eaLnBrk="0" fontAlgn="base" hangingPunct="0">
      <a:spcBef>
        <a:spcPts val="1600"/>
      </a:spcBef>
      <a:spcAft>
        <a:spcPct val="0"/>
      </a:spcAft>
      <a:buSzPct val="100000"/>
      <a:buFont typeface="Times New Roman" pitchFamily="18" charset="0"/>
      <a:defRPr sz="3300" kern="1200">
        <a:solidFill>
          <a:srgbClr val="000000"/>
        </a:solidFill>
        <a:latin typeface="Gill Sans" panose="020B0702020104020203" pitchFamily="34" charset="0"/>
        <a:ea typeface="+mn-ea"/>
        <a:cs typeface="+mn-cs"/>
      </a:defRPr>
    </a:lvl2pPr>
    <a:lvl3pPr marL="182872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3pPr>
    <a:lvl4pPr marL="3200264" indent="-914364" algn="l" defTabSz="1828724" rtl="0" eaLnBrk="0" fontAlgn="base" hangingPunct="0">
      <a:spcBef>
        <a:spcPts val="1200"/>
      </a:spcBef>
      <a:spcAft>
        <a:spcPct val="0"/>
      </a:spcAft>
      <a:buSzPct val="100000"/>
      <a:buFont typeface="Times New Roman" pitchFamily="18" charset="0"/>
      <a:buChar char="-"/>
      <a:defRPr sz="3300" kern="1200">
        <a:solidFill>
          <a:srgbClr val="000000"/>
        </a:solidFill>
        <a:latin typeface="Gill Sans" panose="020B0702020104020203" pitchFamily="34" charset="0"/>
        <a:ea typeface="+mn-ea"/>
        <a:cs typeface="+mn-cs"/>
      </a:defRPr>
    </a:lvl4pPr>
    <a:lvl5pPr marL="457180" algn="l" defTabSz="1828724" rtl="0" eaLnBrk="0" fontAlgn="base" hangingPunct="0">
      <a:spcBef>
        <a:spcPts val="1200"/>
      </a:spcBef>
      <a:spcAft>
        <a:spcPct val="0"/>
      </a:spcAft>
      <a:buSzPct val="100000"/>
      <a:buFont typeface="Times New Roman" pitchFamily="18" charset="0"/>
      <a:defRPr sz="3300" kern="1200">
        <a:solidFill>
          <a:srgbClr val="000000"/>
        </a:solidFill>
        <a:latin typeface="Courier New" pitchFamily="49" charset="0"/>
        <a:ea typeface="+mn-ea"/>
        <a:cs typeface="+mn-cs"/>
      </a:defRPr>
    </a:lvl5pPr>
    <a:lvl6pPr marL="9143620" algn="l" defTabSz="3657448" rtl="0" eaLnBrk="1" latinLnBrk="0" hangingPunct="1">
      <a:defRPr sz="4800" kern="1200">
        <a:solidFill>
          <a:schemeClr val="tx1"/>
        </a:solidFill>
        <a:latin typeface="+mn-lt"/>
        <a:ea typeface="+mn-ea"/>
        <a:cs typeface="+mn-cs"/>
      </a:defRPr>
    </a:lvl6pPr>
    <a:lvl7pPr marL="10972344" algn="l" defTabSz="3657448" rtl="0" eaLnBrk="1" latinLnBrk="0" hangingPunct="1">
      <a:defRPr sz="4800" kern="1200">
        <a:solidFill>
          <a:schemeClr val="tx1"/>
        </a:solidFill>
        <a:latin typeface="+mn-lt"/>
        <a:ea typeface="+mn-ea"/>
        <a:cs typeface="+mn-cs"/>
      </a:defRPr>
    </a:lvl7pPr>
    <a:lvl8pPr marL="12801064" algn="l" defTabSz="3657448" rtl="0" eaLnBrk="1" latinLnBrk="0" hangingPunct="1">
      <a:defRPr sz="4800" kern="1200">
        <a:solidFill>
          <a:schemeClr val="tx1"/>
        </a:solidFill>
        <a:latin typeface="+mn-lt"/>
        <a:ea typeface="+mn-ea"/>
        <a:cs typeface="+mn-cs"/>
      </a:defRPr>
    </a:lvl8pPr>
    <a:lvl9pPr marL="14629792" algn="l" defTabSz="365744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Slide1">
    <p:spTree>
      <p:nvGrpSpPr>
        <p:cNvPr id="1" name=""/>
        <p:cNvGrpSpPr/>
        <p:nvPr/>
      </p:nvGrpSpPr>
      <p:grpSpPr>
        <a:xfrm>
          <a:off x="0" y="0"/>
          <a:ext cx="0" cy="0"/>
          <a:chOff x="0" y="0"/>
          <a:chExt cx="0" cy="0"/>
        </a:xfrm>
      </p:grpSpPr>
      <p:sp>
        <p:nvSpPr>
          <p:cNvPr id="4" name="Title_Gray_Number"/>
          <p:cNvSpPr>
            <a:spLocks noChangeArrowheads="1"/>
          </p:cNvSpPr>
          <p:nvPr userDrawn="1"/>
        </p:nvSpPr>
        <p:spPr bwMode="gray">
          <a:xfrm>
            <a:off x="29260806" y="-14953"/>
            <a:ext cx="4972052" cy="4396059"/>
          </a:xfrm>
          <a:prstGeom prst="rect">
            <a:avLst/>
          </a:prstGeom>
          <a:solidFill>
            <a:srgbClr val="095A82"/>
          </a:solidFill>
          <a:ln w="9525">
            <a:noFill/>
            <a:miter lim="800000"/>
            <a:headEnd/>
            <a:tailEnd/>
          </a:ln>
        </p:spPr>
        <p:txBody>
          <a:bodyPr lIns="50792" tIns="50792" rIns="50792" bIns="50792"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endParaRPr lang="en-US" sz="27900" b="1" dirty="0">
              <a:solidFill>
                <a:srgbClr val="DCE3E4"/>
              </a:solidFill>
              <a:latin typeface="Gill Sans" panose="020B0702020104020203" pitchFamily="34" charset="0"/>
              <a:cs typeface="Calibri" pitchFamily="34" charset="0"/>
            </a:endParaRPr>
          </a:p>
        </p:txBody>
      </p:sp>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grpSp>
        <p:nvGrpSpPr>
          <p:cNvPr id="13" name="Flag Bottom"/>
          <p:cNvGrpSpPr>
            <a:grpSpLocks/>
          </p:cNvGrpSpPr>
          <p:nvPr userDrawn="1"/>
        </p:nvGrpSpPr>
        <p:grpSpPr bwMode="auto">
          <a:xfrm>
            <a:off x="29260806" y="4260456"/>
            <a:ext cx="4972052" cy="1955800"/>
            <a:chOff x="6948488" y="1524000"/>
            <a:chExt cx="1609725" cy="653144"/>
          </a:xfrm>
          <a:solidFill>
            <a:srgbClr val="095A82"/>
          </a:solidFill>
        </p:grpSpPr>
        <p:sp>
          <p:nvSpPr>
            <p:cNvPr id="14" name="Right Triangle 13"/>
            <p:cNvSpPr/>
            <p:nvPr userDrawn="1"/>
          </p:nvSpPr>
          <p:spPr bwMode="auto">
            <a:xfrm flipV="1">
              <a:off x="6948488"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sp>
          <p:nvSpPr>
            <p:cNvPr id="15" name="Right Triangle 14"/>
            <p:cNvSpPr/>
            <p:nvPr userDrawn="1"/>
          </p:nvSpPr>
          <p:spPr bwMode="auto">
            <a:xfrm flipH="1" flipV="1">
              <a:off x="7698871"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sp>
        <p:nvSpPr>
          <p:cNvPr id="276483" name="Default_Title"/>
          <p:cNvSpPr>
            <a:spLocks noGrp="1" noChangeArrowheads="1"/>
          </p:cNvSpPr>
          <p:nvPr>
            <p:ph type="ctrTitle" hasCustomPrompt="1"/>
          </p:nvPr>
        </p:nvSpPr>
        <p:spPr>
          <a:xfrm>
            <a:off x="2816352" y="9502800"/>
            <a:ext cx="30943296" cy="2084832"/>
          </a:xfrm>
        </p:spPr>
        <p:txBody>
          <a:bodyPr anchor="b"/>
          <a:lstStyle>
            <a:lvl1pPr algn="ctr">
              <a:spcBef>
                <a:spcPct val="0"/>
              </a:spcBef>
              <a:defRPr sz="14400" baseline="0">
                <a:solidFill>
                  <a:schemeClr val="tx1"/>
                </a:solidFill>
              </a:defRPr>
            </a:lvl1pPr>
          </a:lstStyle>
          <a:p>
            <a:r>
              <a:rPr lang="en-US" dirty="0"/>
              <a:t>Add Topic/Demo Name</a:t>
            </a:r>
          </a:p>
        </p:txBody>
      </p:sp>
      <p:sp>
        <p:nvSpPr>
          <p:cNvPr id="16" name="Rectangle 15"/>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8"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2018, edureka and/or its affiliates.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Summary</a:t>
            </a:r>
          </a:p>
        </p:txBody>
      </p:sp>
      <p:sp>
        <p:nvSpPr>
          <p:cNvPr id="8" name="Text Placeholder 7"/>
          <p:cNvSpPr>
            <a:spLocks noGrp="1"/>
          </p:cNvSpPr>
          <p:nvPr>
            <p:ph type="body" sz="quarter" idx="10" hasCustomPrompt="1"/>
          </p:nvPr>
        </p:nvSpPr>
        <p:spPr>
          <a:xfrm>
            <a:off x="1866902" y="3523538"/>
            <a:ext cx="1930142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481840" y="8256954"/>
            <a:ext cx="12007368" cy="8512684"/>
          </a:xfrm>
          <a:prstGeom prst="rect">
            <a:avLst/>
          </a:prstGeom>
        </p:spPr>
      </p:pic>
    </p:spTree>
    <p:custDataLst>
      <p:tags r:id="rId1"/>
    </p:custDataLst>
    <p:extLst>
      <p:ext uri="{BB962C8B-B14F-4D97-AF65-F5344CB8AC3E}">
        <p14:creationId xmlns:p14="http://schemas.microsoft.com/office/powerpoint/2010/main" val="393757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1866900" y="3523538"/>
            <a:ext cx="3284220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04002" y="450278"/>
            <a:ext cx="4038596" cy="2548492"/>
          </a:xfrm>
          <a:prstGeom prst="rect">
            <a:avLst/>
          </a:prstGeom>
        </p:spPr>
      </p:pic>
    </p:spTree>
    <p:custDataLst>
      <p:tags r:id="rId1"/>
    </p:custDataLst>
    <p:extLst>
      <p:ext uri="{BB962C8B-B14F-4D97-AF65-F5344CB8AC3E}">
        <p14:creationId xmlns:p14="http://schemas.microsoft.com/office/powerpoint/2010/main" val="191449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043E26-3B3A-4939-BF47-93739E97AAD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326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aragraph">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
        <p:nvSpPr>
          <p:cNvPr id="4" name="Text Placeholder 7"/>
          <p:cNvSpPr>
            <a:spLocks noGrp="1"/>
          </p:cNvSpPr>
          <p:nvPr>
            <p:ph type="body" sz="quarter" idx="10" hasCustomPrompt="1"/>
          </p:nvPr>
        </p:nvSpPr>
        <p:spPr>
          <a:xfrm>
            <a:off x="1866900" y="3523538"/>
            <a:ext cx="32842200" cy="11067980"/>
          </a:xfrm>
        </p:spPr>
        <p:txBody>
          <a:bodyPr/>
          <a:lstStyle>
            <a:lvl1pPr marL="0" marR="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lvl1pPr>
          </a:lstStyle>
          <a:p>
            <a:pPr lvl="0"/>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a:p>
            <a:pPr marL="0" marR="0" lvl="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pPr>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a:p>
            <a:pPr marL="0" marR="0" lvl="0" indent="0" algn="l" defTabSz="914240" rtl="0" eaLnBrk="1" fontAlgn="base" latinLnBrk="0" hangingPunct="1">
              <a:lnSpc>
                <a:spcPct val="100000"/>
              </a:lnSpc>
              <a:spcBef>
                <a:spcPts val="2700"/>
              </a:spcBef>
              <a:spcAft>
                <a:spcPct val="0"/>
              </a:spcAft>
              <a:buClr>
                <a:srgbClr val="095A82"/>
              </a:buClr>
              <a:buSzTx/>
              <a:buFont typeface="Wingdings" panose="05000000000000000000" pitchFamily="2" charset="2"/>
              <a:buNone/>
              <a:tabLst/>
              <a:defRPr/>
            </a:pPr>
            <a:r>
              <a:rPr lang="en-US" dirty="0"/>
              <a:t>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 Add Title Here.</a:t>
            </a:r>
          </a:p>
        </p:txBody>
      </p:sp>
    </p:spTree>
    <p:custDataLst>
      <p:tags r:id="rId1"/>
    </p:custDataLst>
    <p:extLst>
      <p:ext uri="{BB962C8B-B14F-4D97-AF65-F5344CB8AC3E}">
        <p14:creationId xmlns:p14="http://schemas.microsoft.com/office/powerpoint/2010/main" val="187422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ssignments">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r>
              <a:rPr lang="en-US" dirty="0"/>
              <a:t>Assignment</a:t>
            </a:r>
          </a:p>
        </p:txBody>
      </p:sp>
      <p:sp>
        <p:nvSpPr>
          <p:cNvPr id="4" name="Text Placeholder 7"/>
          <p:cNvSpPr>
            <a:spLocks noGrp="1"/>
          </p:cNvSpPr>
          <p:nvPr>
            <p:ph type="body" sz="quarter" idx="10" hasCustomPrompt="1"/>
          </p:nvPr>
        </p:nvSpPr>
        <p:spPr>
          <a:xfrm>
            <a:off x="1866900" y="3523536"/>
            <a:ext cx="32842200" cy="7882493"/>
          </a:xfrm>
        </p:spPr>
        <p:txBody>
          <a:bodyPr/>
          <a:lstStyle>
            <a:lvl1pPr marL="0" marR="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lvl1pPr>
          </a:lstStyle>
          <a:p>
            <a:pPr>
              <a:lnSpc>
                <a:spcPct val="150000"/>
              </a:lnSpc>
            </a:pPr>
            <a:r>
              <a:rPr lang="en-IN" sz="5600" dirty="0"/>
              <a:t>Q1:</a:t>
            </a:r>
            <a:r>
              <a:rPr lang="en-IN" sz="5600" b="0" dirty="0"/>
              <a:t>  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       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a:p>
            <a:pPr marL="0" marR="0" lvl="0" indent="0" algn="l" defTabSz="914240" rtl="0" eaLnBrk="1" fontAlgn="base" latinLnBrk="0" hangingPunct="1">
              <a:lnSpc>
                <a:spcPct val="150000"/>
              </a:lnSpc>
              <a:spcBef>
                <a:spcPts val="2700"/>
              </a:spcBef>
              <a:spcAft>
                <a:spcPct val="0"/>
              </a:spcAft>
              <a:buClr>
                <a:srgbClr val="095A82"/>
              </a:buClr>
              <a:buSzTx/>
              <a:buFont typeface="Wingdings" panose="05000000000000000000" pitchFamily="2" charset="2"/>
              <a:buNone/>
              <a:tabLst/>
              <a:defRPr/>
            </a:pPr>
            <a:r>
              <a:rPr lang="en-US" sz="5600" b="0" dirty="0"/>
              <a:t>        </a:t>
            </a:r>
            <a:r>
              <a:rPr lang="en-IN" sz="5600" b="0" dirty="0"/>
              <a:t>Add Text here, Add Text here, Add Text here, Add Text here, Add Text here, Add Text here,</a:t>
            </a:r>
          </a:p>
        </p:txBody>
      </p:sp>
    </p:spTree>
    <p:custDataLst>
      <p:tags r:id="rId1"/>
    </p:custDataLst>
    <p:extLst>
      <p:ext uri="{BB962C8B-B14F-4D97-AF65-F5344CB8AC3E}">
        <p14:creationId xmlns:p14="http://schemas.microsoft.com/office/powerpoint/2010/main" val="778096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865376" y="3503096"/>
            <a:ext cx="32845248" cy="5275113"/>
          </a:xfrm>
        </p:spPr>
        <p:txBody>
          <a:bodyPr/>
          <a:lstStyle>
            <a:lvl1pPr>
              <a:defRPr sz="5600"/>
            </a:lvl1pPr>
            <a:lvl2pPr>
              <a:buClr>
                <a:srgbClr val="095A82"/>
              </a:buClr>
              <a:buFont typeface="+mj-lt"/>
              <a:buAutoNum type="arabicPeriod"/>
              <a:defRPr sz="5600"/>
            </a:lvl2pPr>
            <a:lvl3pPr marL="3840480" indent="-1097280">
              <a:defRPr sz="5600"/>
            </a:lvl3pPr>
            <a:lvl4pPr>
              <a:defRPr sz="4800"/>
            </a:lvl4pPr>
            <a:lvl5pPr>
              <a:defRPr sz="4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sp>
        <p:nvSpPr>
          <p:cNvPr id="3" name="Content Placeholder 2"/>
          <p:cNvSpPr>
            <a:spLocks noGrp="1"/>
          </p:cNvSpPr>
          <p:nvPr>
            <p:ph idx="1"/>
          </p:nvPr>
        </p:nvSpPr>
        <p:spPr>
          <a:xfrm>
            <a:off x="1865376" y="3481982"/>
            <a:ext cx="32845248" cy="5364860"/>
          </a:xfrm>
        </p:spPr>
        <p:txBody>
          <a:bodyPr/>
          <a:lstStyle>
            <a:lvl1pPr>
              <a:defRPr sz="5600"/>
            </a:lvl1pPr>
            <a:lvl2pPr>
              <a:buFont typeface="+mj-lt"/>
              <a:buAutoNum type="arabicPeriod"/>
              <a:defRPr sz="5600"/>
            </a:lvl2pPr>
            <a:lvl3pPr marL="3840480" indent="-1097280">
              <a:buFont typeface="+mj-lt"/>
              <a:buAutoNum type="alphaLcPeriod"/>
              <a:defRPr sz="5600"/>
            </a:lvl3pPr>
            <a:lvl4pPr>
              <a:defRPr sz="4800"/>
            </a:lvl4pPr>
            <a:lvl5pPr>
              <a:defRPr sz="4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376" y="3526444"/>
            <a:ext cx="32845248" cy="2534875"/>
          </a:xfrm>
        </p:spPr>
        <p:txBody>
          <a:bodyPr/>
          <a:lstStyle>
            <a:lvl1pPr marL="1343024" indent="-1371600">
              <a:buClr>
                <a:srgbClr val="095A82"/>
              </a:buClr>
              <a:buFont typeface="+mj-lt"/>
              <a:buAutoNum type="arabicPeriod"/>
              <a:defRPr sz="5600"/>
            </a:lvl1pPr>
            <a:lvl2pPr marL="2448000" indent="-1097280">
              <a:buClr>
                <a:srgbClr val="095A82"/>
              </a:buClr>
              <a:buFont typeface="+mj-lt"/>
              <a:buAutoNum type="alphaLcPeriod"/>
              <a:defRPr sz="5600"/>
            </a:lvl2pPr>
            <a:lvl3pPr>
              <a:buNone/>
              <a:defRPr/>
            </a:lvl3pPr>
          </a:lstStyle>
          <a:p>
            <a:pPr lvl="0"/>
            <a:r>
              <a:rPr lang="en-US"/>
              <a:t>Edit Master text styles</a:t>
            </a:r>
          </a:p>
          <a:p>
            <a:pPr lvl="1"/>
            <a:r>
              <a:rPr lang="en-US"/>
              <a:t>Second level</a:t>
            </a:r>
          </a:p>
        </p:txBody>
      </p:sp>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grpSp>
        <p:nvGrpSpPr>
          <p:cNvPr id="8" name="Group 7"/>
          <p:cNvGrpSpPr/>
          <p:nvPr userDrawn="1"/>
        </p:nvGrpSpPr>
        <p:grpSpPr>
          <a:xfrm>
            <a:off x="32464888" y="-4208973"/>
            <a:ext cx="2881112" cy="7223197"/>
            <a:chOff x="10818812" y="-1270185"/>
            <a:chExt cx="960120" cy="2407732"/>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914240">
                <a:spcBef>
                  <a:spcPct val="20000"/>
                </a:spcBef>
                <a:buClr>
                  <a:srgbClr val="FF0000"/>
                </a:buClr>
                <a:buFont typeface="Arial" charset="0"/>
                <a:buNone/>
              </a:pPr>
              <a:endParaRPr lang="en-US" dirty="0">
                <a:latin typeface="Gill Sans" panose="020B0702020104020203" pitchFamily="34" charset="0"/>
              </a:endParaRPr>
            </a:p>
          </p:txBody>
        </p:sp>
        <p:sp>
          <p:nvSpPr>
            <p:cNvPr id="16" name="Title_Gray_Number"/>
            <p:cNvSpPr>
              <a:spLocks noChangeArrowheads="1"/>
            </p:cNvSpPr>
            <p:nvPr/>
          </p:nvSpPr>
          <p:spPr bwMode="gray">
            <a:xfrm>
              <a:off x="10818812" y="-1270185"/>
              <a:ext cx="960120" cy="2055263"/>
            </a:xfrm>
            <a:prstGeom prst="rect">
              <a:avLst/>
            </a:prstGeom>
            <a:solidFill>
              <a:srgbClr val="DCE3E4"/>
            </a:solidFill>
            <a:ln w="9525">
              <a:noFill/>
              <a:miter lim="800000"/>
              <a:headEnd/>
              <a:tailEnd/>
            </a:ln>
          </p:spPr>
          <p:txBody>
            <a:bodyPr lIns="12700" tIns="12700" rIns="12700" bIns="12700" anchor="b">
              <a:spAutoFit/>
            </a:bodyPr>
            <a:lstStyle/>
            <a:p>
              <a:pPr algn="ctr" defTabSz="914240">
                <a:buClr>
                  <a:srgbClr val="000000"/>
                </a:buClr>
                <a:buFont typeface="Arial" charset="0"/>
                <a:buNone/>
              </a:pPr>
              <a:endParaRPr lang="en-US" sz="399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32493987" y="-664908"/>
            <a:ext cx="2662138" cy="3139256"/>
          </a:xfrm>
          <a:prstGeom prst="rect">
            <a:avLst/>
          </a:prstGeom>
          <a:noFill/>
          <a:ln w="9525">
            <a:noFill/>
            <a:miter lim="800000"/>
            <a:headEnd/>
            <a:tailEnd/>
          </a:ln>
        </p:spPr>
        <p:txBody>
          <a:bodyPr wrap="none" lIns="365696" tIns="182848" rIns="365696" bIns="182848">
            <a:spAutoFit/>
          </a:bodyPr>
          <a:lstStyle/>
          <a:p>
            <a:pPr algn="ctr"/>
            <a:r>
              <a:rPr lang="en-US" sz="18000" dirty="0">
                <a:solidFill>
                  <a:srgbClr val="095A82"/>
                </a:solidFill>
                <a:latin typeface="Arial Black" pitchFamily="34" charset="0"/>
              </a:rPr>
              <a:t>Q</a:t>
            </a:r>
          </a:p>
        </p:txBody>
      </p:sp>
    </p:spTree>
    <p:custDataLst>
      <p:tags r:id="rId1"/>
    </p:custData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grpSp>
        <p:nvGrpSpPr>
          <p:cNvPr id="8" name="Group 7"/>
          <p:cNvGrpSpPr/>
          <p:nvPr userDrawn="1"/>
        </p:nvGrpSpPr>
        <p:grpSpPr>
          <a:xfrm>
            <a:off x="32464888" y="-4208973"/>
            <a:ext cx="2881112" cy="7223197"/>
            <a:chOff x="10818812" y="-1270185"/>
            <a:chExt cx="960120" cy="2407732"/>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914240">
                <a:spcBef>
                  <a:spcPct val="20000"/>
                </a:spcBef>
                <a:buClr>
                  <a:srgbClr val="FF0000"/>
                </a:buClr>
                <a:buFont typeface="Arial" charset="0"/>
                <a:buNone/>
              </a:pPr>
              <a:endParaRPr lang="en-US" dirty="0">
                <a:latin typeface="Gill Sans" panose="020B0702020104020203" pitchFamily="34" charset="0"/>
              </a:endParaRPr>
            </a:p>
          </p:txBody>
        </p:sp>
        <p:sp>
          <p:nvSpPr>
            <p:cNvPr id="16" name="Title_Gray_Number"/>
            <p:cNvSpPr>
              <a:spLocks noChangeArrowheads="1"/>
            </p:cNvSpPr>
            <p:nvPr/>
          </p:nvSpPr>
          <p:spPr bwMode="gray">
            <a:xfrm>
              <a:off x="10818812" y="-1270185"/>
              <a:ext cx="960120" cy="2055263"/>
            </a:xfrm>
            <a:prstGeom prst="rect">
              <a:avLst/>
            </a:prstGeom>
            <a:solidFill>
              <a:srgbClr val="DCE3E4"/>
            </a:solidFill>
            <a:ln w="9525">
              <a:noFill/>
              <a:miter lim="800000"/>
              <a:headEnd/>
              <a:tailEnd/>
            </a:ln>
          </p:spPr>
          <p:txBody>
            <a:bodyPr lIns="12700" tIns="12700" rIns="12700" bIns="12700" anchor="b">
              <a:spAutoFit/>
            </a:bodyPr>
            <a:lstStyle/>
            <a:p>
              <a:pPr algn="ctr" defTabSz="914240">
                <a:buClr>
                  <a:srgbClr val="000000"/>
                </a:buClr>
                <a:buFont typeface="Arial" charset="0"/>
                <a:buNone/>
              </a:pPr>
              <a:endParaRPr lang="en-US" sz="399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32558103" y="-664908"/>
            <a:ext cx="2533898" cy="3139256"/>
          </a:xfrm>
          <a:prstGeom prst="rect">
            <a:avLst/>
          </a:prstGeom>
          <a:noFill/>
          <a:ln w="9525">
            <a:noFill/>
            <a:miter lim="800000"/>
            <a:headEnd/>
            <a:tailEnd/>
          </a:ln>
        </p:spPr>
        <p:txBody>
          <a:bodyPr wrap="none" lIns="365696" tIns="182848" rIns="365696" bIns="182848">
            <a:spAutoFit/>
          </a:bodyPr>
          <a:lstStyle/>
          <a:p>
            <a:pPr algn="ctr"/>
            <a:r>
              <a:rPr lang="en-US" sz="18000" dirty="0">
                <a:solidFill>
                  <a:srgbClr val="095A82"/>
                </a:solidFill>
                <a:latin typeface="Arial Black" pitchFamily="34" charset="0"/>
              </a:rPr>
              <a:t>A</a:t>
            </a:r>
          </a:p>
        </p:txBody>
      </p:sp>
      <p:sp>
        <p:nvSpPr>
          <p:cNvPr id="9" name="Content Placeholder 2"/>
          <p:cNvSpPr>
            <a:spLocks noGrp="1"/>
          </p:cNvSpPr>
          <p:nvPr>
            <p:ph idx="1"/>
          </p:nvPr>
        </p:nvSpPr>
        <p:spPr>
          <a:xfrm>
            <a:off x="1865376" y="3526444"/>
            <a:ext cx="32845248" cy="2534875"/>
          </a:xfrm>
        </p:spPr>
        <p:txBody>
          <a:bodyPr/>
          <a:lstStyle>
            <a:lvl1pPr marL="1343024" indent="-1371600">
              <a:buClr>
                <a:srgbClr val="095A82"/>
              </a:buClr>
              <a:buFont typeface="+mj-lt"/>
              <a:buAutoNum type="arabicPeriod"/>
              <a:defRPr sz="5600"/>
            </a:lvl1pPr>
            <a:lvl2pPr marL="2448000" indent="-1097280">
              <a:buClr>
                <a:srgbClr val="095A82"/>
              </a:buClr>
              <a:buFont typeface="+mj-lt"/>
              <a:buAutoNum type="alphaLcPeriod"/>
              <a:defRPr sz="5600"/>
            </a:lvl2pPr>
            <a:lvl3pPr>
              <a:buNone/>
              <a:defRPr/>
            </a:lvl3pPr>
          </a:lstStyle>
          <a:p>
            <a:pPr lvl="0"/>
            <a:r>
              <a:rPr lang="en-US"/>
              <a:t>Edit Master text styles</a:t>
            </a:r>
          </a:p>
          <a:p>
            <a:pPr lvl="1"/>
            <a:r>
              <a:rPr lang="en-US"/>
              <a:t>Second level</a:t>
            </a:r>
          </a:p>
        </p:txBody>
      </p:sp>
    </p:spTree>
    <p:custDataLst>
      <p:tags r:id="rId1"/>
    </p:custDataLst>
    <p:extLst>
      <p:ext uri="{BB962C8B-B14F-4D97-AF65-F5344CB8AC3E}">
        <p14:creationId xmlns:p14="http://schemas.microsoft.com/office/powerpoint/2010/main" val="2523955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1200"/>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dureka1">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0744" y="9415204"/>
            <a:ext cx="6894512" cy="1743592"/>
          </a:xfrm>
          <a:prstGeom prst="rect">
            <a:avLst/>
          </a:prstGeom>
        </p:spPr>
      </p:pic>
      <p:sp>
        <p:nvSpPr>
          <p:cNvPr id="2" name="Rectangle 1">
            <a:extLst>
              <a:ext uri="{FF2B5EF4-FFF2-40B4-BE49-F238E27FC236}">
                <a16:creationId xmlns="" xmlns:a16="http://schemas.microsoft.com/office/drawing/2014/main" id="{B2650434-4362-4B3F-B559-7853E1791E8B}"/>
              </a:ext>
            </a:extLst>
          </p:cNvPr>
          <p:cNvSpPr/>
          <p:nvPr userDrawn="1"/>
        </p:nvSpPr>
        <p:spPr bwMode="auto">
          <a:xfrm>
            <a:off x="14249400" y="8534400"/>
            <a:ext cx="9067800" cy="4114800"/>
          </a:xfrm>
          <a:prstGeom prst="rect">
            <a:avLst/>
          </a:prstGeom>
          <a:solidFill>
            <a:srgbClr val="095A82"/>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981741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1865376" y="3481982"/>
            <a:ext cx="15813024" cy="5364860"/>
          </a:xfrm>
        </p:spPr>
        <p:txBody>
          <a:bodyPr/>
          <a:lstStyle>
            <a:lvl1pPr>
              <a:defRPr sz="5600"/>
            </a:lvl1pPr>
            <a:lvl2pPr>
              <a:defRPr sz="5600"/>
            </a:lvl2pPr>
            <a:lvl3pPr>
              <a:defRPr sz="5600"/>
            </a:lvl3pPr>
            <a:lvl4pPr>
              <a:defRPr sz="4800"/>
            </a:lvl4pPr>
            <a:lvl5pPr>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18897600" y="3481982"/>
            <a:ext cx="16154400" cy="5364860"/>
          </a:xfrm>
        </p:spPr>
        <p:txBody>
          <a:bodyPr/>
          <a:lstStyle>
            <a:lvl1pPr>
              <a:defRPr sz="5600"/>
            </a:lvl1pPr>
            <a:lvl2pPr>
              <a:defRPr sz="5600"/>
            </a:lvl2pPr>
            <a:lvl3pPr>
              <a:defRPr sz="5600"/>
            </a:lvl3pPr>
            <a:lvl4pPr>
              <a:defRPr sz="4800"/>
            </a:lvl4pPr>
            <a:lvl5pPr>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1865378" y="3460428"/>
            <a:ext cx="9486932" cy="4798552"/>
          </a:xfrm>
        </p:spPr>
        <p:txBody>
          <a:bodyPr/>
          <a:lstStyle>
            <a:lvl1pPr>
              <a:defRPr sz="4800"/>
            </a:lvl1pPr>
            <a:lvl2pPr marL="1384060" indent="-926936">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13554314" y="3466328"/>
            <a:ext cx="9486932" cy="4798552"/>
          </a:xfrm>
        </p:spPr>
        <p:txBody>
          <a:bodyPr/>
          <a:lstStyle>
            <a:lvl1pPr>
              <a:defRPr sz="4800"/>
            </a:lvl1pPr>
            <a:lvl2pPr marL="1371360" indent="-914240">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25222170" y="3472224"/>
            <a:ext cx="9486932" cy="4798552"/>
          </a:xfrm>
        </p:spPr>
        <p:txBody>
          <a:bodyPr/>
          <a:lstStyle>
            <a:lvl1pPr>
              <a:defRPr sz="4800"/>
            </a:lvl1pPr>
            <a:lvl2pPr marL="1371360" indent="-914240">
              <a:defRPr sz="4800"/>
            </a:lvl2pPr>
            <a:lvl3pPr marL="2272904" indent="-901544">
              <a:defRPr sz="4400"/>
            </a:lvl3pPr>
            <a:lvl4pPr marL="3193496" indent="-920592">
              <a:defRPr sz="4400"/>
            </a:lvl4pPr>
            <a:lvl5pPr marL="4120432" indent="-926936">
              <a:defRPr sz="44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 Slide1">
    <p:spTree>
      <p:nvGrpSpPr>
        <p:cNvPr id="1" name=""/>
        <p:cNvGrpSpPr/>
        <p:nvPr/>
      </p:nvGrpSpPr>
      <p:grpSpPr>
        <a:xfrm>
          <a:off x="0" y="0"/>
          <a:ext cx="0" cy="0"/>
          <a:chOff x="0" y="0"/>
          <a:chExt cx="0" cy="0"/>
        </a:xfrm>
      </p:grpSpPr>
      <p:sp>
        <p:nvSpPr>
          <p:cNvPr id="2" name="Title 1"/>
          <p:cNvSpPr>
            <a:spLocks noGrp="1"/>
          </p:cNvSpPr>
          <p:nvPr>
            <p:ph type="title"/>
          </p:nvPr>
        </p:nvSpPr>
        <p:spPr>
          <a:xfrm>
            <a:off x="1866900" y="1371606"/>
            <a:ext cx="32842200" cy="1492244"/>
          </a:xfrm>
        </p:spPr>
        <p:txBody>
          <a:bodyPr/>
          <a:lstStyle/>
          <a:p>
            <a:r>
              <a:rPr lang="en-US"/>
              <a:t>Click to edit Master title style</a:t>
            </a:r>
            <a:endParaRPr lang="en-US" dirty="0"/>
          </a:p>
        </p:txBody>
      </p:sp>
      <p:sp>
        <p:nvSpPr>
          <p:cNvPr id="4" name="Rectangle 3"/>
          <p:cNvSpPr/>
          <p:nvPr userDrawn="1"/>
        </p:nvSpPr>
        <p:spPr bwMode="auto">
          <a:xfrm>
            <a:off x="1866902" y="3491570"/>
            <a:ext cx="16421100" cy="7888108"/>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1" name="Rectangle 20"/>
          <p:cNvSpPr/>
          <p:nvPr userDrawn="1"/>
        </p:nvSpPr>
        <p:spPr bwMode="auto">
          <a:xfrm>
            <a:off x="18288002" y="11317190"/>
            <a:ext cx="16421100" cy="7888108"/>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3" name="Text Placeholder 22"/>
          <p:cNvSpPr>
            <a:spLocks noGrp="1"/>
          </p:cNvSpPr>
          <p:nvPr>
            <p:ph type="body" sz="quarter" idx="10"/>
          </p:nvPr>
        </p:nvSpPr>
        <p:spPr>
          <a:xfrm>
            <a:off x="18864066" y="4238330"/>
            <a:ext cx="15845036" cy="5364860"/>
          </a:xfrm>
        </p:spPr>
        <p:txBody>
          <a:bodyPr/>
          <a:lstStyle>
            <a:lvl1pPr>
              <a:defRPr b="1">
                <a:solidFill>
                  <a:srgbClr val="F29C1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22"/>
          <p:cNvSpPr>
            <a:spLocks noGrp="1"/>
          </p:cNvSpPr>
          <p:nvPr>
            <p:ph type="body" sz="quarter" idx="11"/>
          </p:nvPr>
        </p:nvSpPr>
        <p:spPr>
          <a:xfrm>
            <a:off x="1866902" y="12269638"/>
            <a:ext cx="15845036" cy="5364860"/>
          </a:xfrm>
        </p:spPr>
        <p:txBody>
          <a:bodyPr/>
          <a:lstStyle>
            <a:lvl1pPr>
              <a:defRPr b="1">
                <a:solidFill>
                  <a:srgbClr val="9CBA56"/>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26"/>
          <p:cNvSpPr>
            <a:spLocks noGrp="1"/>
          </p:cNvSpPr>
          <p:nvPr>
            <p:ph type="body" sz="quarter" idx="12" hasCustomPrompt="1"/>
          </p:nvPr>
        </p:nvSpPr>
        <p:spPr>
          <a:xfrm>
            <a:off x="6475484" y="6691290"/>
            <a:ext cx="7203928" cy="1511518"/>
          </a:xfrm>
        </p:spPr>
        <p:txBody>
          <a:bodyPr/>
          <a:lstStyle>
            <a:lvl1pPr>
              <a:defRPr sz="6400">
                <a:solidFill>
                  <a:schemeClr val="bg1"/>
                </a:solidFill>
              </a:defRPr>
            </a:lvl1pPr>
          </a:lstStyle>
          <a:p>
            <a:pPr lvl="0"/>
            <a:r>
              <a:rPr lang="en-US" dirty="0"/>
              <a:t>Insert Image Here</a:t>
            </a:r>
            <a:endParaRPr lang="en-IN" dirty="0"/>
          </a:p>
        </p:txBody>
      </p:sp>
      <p:sp>
        <p:nvSpPr>
          <p:cNvPr id="28" name="Text Placeholder 26"/>
          <p:cNvSpPr>
            <a:spLocks noGrp="1"/>
          </p:cNvSpPr>
          <p:nvPr>
            <p:ph type="body" sz="quarter" idx="13" hasCustomPrompt="1"/>
          </p:nvPr>
        </p:nvSpPr>
        <p:spPr>
          <a:xfrm>
            <a:off x="22896584" y="14516910"/>
            <a:ext cx="7203928" cy="1511518"/>
          </a:xfrm>
        </p:spPr>
        <p:txBody>
          <a:bodyPr/>
          <a:lstStyle>
            <a:lvl1pPr>
              <a:defRPr sz="6400">
                <a:solidFill>
                  <a:schemeClr val="bg1"/>
                </a:solidFill>
              </a:defRPr>
            </a:lvl1pPr>
          </a:lstStyle>
          <a:p>
            <a:pPr lvl="0"/>
            <a:r>
              <a:rPr lang="en-US" dirty="0"/>
              <a:t>Insert Image Here</a:t>
            </a:r>
            <a:endParaRPr lang="en-IN" dirty="0"/>
          </a:p>
        </p:txBody>
      </p:sp>
    </p:spTree>
    <p:extLst>
      <p:ext uri="{BB962C8B-B14F-4D97-AF65-F5344CB8AC3E}">
        <p14:creationId xmlns:p14="http://schemas.microsoft.com/office/powerpoint/2010/main" val="3813859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 Slide 2">
    <p:spTree>
      <p:nvGrpSpPr>
        <p:cNvPr id="1" name=""/>
        <p:cNvGrpSpPr/>
        <p:nvPr/>
      </p:nvGrpSpPr>
      <p:grpSpPr>
        <a:xfrm>
          <a:off x="0" y="0"/>
          <a:ext cx="0" cy="0"/>
          <a:chOff x="0" y="0"/>
          <a:chExt cx="0" cy="0"/>
        </a:xfrm>
      </p:grpSpPr>
      <p:sp>
        <p:nvSpPr>
          <p:cNvPr id="2" name="Title 1"/>
          <p:cNvSpPr>
            <a:spLocks noGrp="1"/>
          </p:cNvSpPr>
          <p:nvPr>
            <p:ph type="title"/>
          </p:nvPr>
        </p:nvSpPr>
        <p:spPr>
          <a:xfrm>
            <a:off x="1866900" y="1371606"/>
            <a:ext cx="32842200" cy="1492244"/>
          </a:xfrm>
        </p:spPr>
        <p:txBody>
          <a:bodyPr/>
          <a:lstStyle/>
          <a:p>
            <a:r>
              <a:rPr lang="en-US"/>
              <a:t>Click to edit Master title style</a:t>
            </a:r>
            <a:endParaRPr lang="en-US" dirty="0"/>
          </a:p>
        </p:txBody>
      </p:sp>
      <p:sp>
        <p:nvSpPr>
          <p:cNvPr id="3" name="Rectangle 2"/>
          <p:cNvSpPr/>
          <p:nvPr userDrawn="1"/>
        </p:nvSpPr>
        <p:spPr bwMode="auto">
          <a:xfrm>
            <a:off x="1866898" y="395029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2" name="Rectangle 11"/>
          <p:cNvSpPr/>
          <p:nvPr userDrawn="1"/>
        </p:nvSpPr>
        <p:spPr bwMode="auto">
          <a:xfrm>
            <a:off x="1866898" y="11151096"/>
            <a:ext cx="6515100" cy="5184576"/>
          </a:xfrm>
          <a:prstGeom prst="rect">
            <a:avLst/>
          </a:prstGeom>
          <a:solidFill>
            <a:srgbClr val="0D80B9"/>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8" name="Rectangle 17"/>
          <p:cNvSpPr/>
          <p:nvPr userDrawn="1"/>
        </p:nvSpPr>
        <p:spPr bwMode="auto">
          <a:xfrm>
            <a:off x="10564314" y="539045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19" name="Rectangle 18"/>
          <p:cNvSpPr/>
          <p:nvPr userDrawn="1"/>
        </p:nvSpPr>
        <p:spPr bwMode="auto">
          <a:xfrm>
            <a:off x="10564314" y="12591256"/>
            <a:ext cx="6515100" cy="5184576"/>
          </a:xfrm>
          <a:prstGeom prst="rect">
            <a:avLst/>
          </a:prstGeom>
          <a:solidFill>
            <a:srgbClr val="F29C14"/>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2" name="Rectangle 21"/>
          <p:cNvSpPr/>
          <p:nvPr userDrawn="1"/>
        </p:nvSpPr>
        <p:spPr bwMode="auto">
          <a:xfrm>
            <a:off x="19496586" y="395029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4" name="Rectangle 23"/>
          <p:cNvSpPr/>
          <p:nvPr userDrawn="1"/>
        </p:nvSpPr>
        <p:spPr bwMode="auto">
          <a:xfrm>
            <a:off x="19496586" y="11151096"/>
            <a:ext cx="6515100" cy="5184576"/>
          </a:xfrm>
          <a:prstGeom prst="rect">
            <a:avLst/>
          </a:prstGeom>
          <a:solidFill>
            <a:srgbClr val="9CBA5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6" name="Rectangle 25"/>
          <p:cNvSpPr/>
          <p:nvPr userDrawn="1"/>
        </p:nvSpPr>
        <p:spPr bwMode="auto">
          <a:xfrm>
            <a:off x="28185538" y="5390456"/>
            <a:ext cx="6515100" cy="7488832"/>
          </a:xfrm>
          <a:prstGeom prst="rect">
            <a:avLst/>
          </a:prstGeom>
          <a:solidFill>
            <a:srgbClr val="A6A6A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29" name="Rectangle 28"/>
          <p:cNvSpPr/>
          <p:nvPr userDrawn="1"/>
        </p:nvSpPr>
        <p:spPr bwMode="auto">
          <a:xfrm>
            <a:off x="28185538" y="12591256"/>
            <a:ext cx="6515100" cy="5184576"/>
          </a:xfrm>
          <a:prstGeom prst="rect">
            <a:avLst/>
          </a:prstGeom>
          <a:solidFill>
            <a:srgbClr val="16A996"/>
          </a:solidFill>
          <a:ln w="28575" cap="flat" cmpd="sng" algn="ctr">
            <a:no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dirty="0">
              <a:ln>
                <a:noFill/>
              </a:ln>
              <a:solidFill>
                <a:schemeClr val="tx1"/>
              </a:solidFill>
              <a:effectLst/>
              <a:latin typeface="Gill Sans" panose="020B0702020104020203" pitchFamily="34" charset="0"/>
            </a:endParaRPr>
          </a:p>
        </p:txBody>
      </p:sp>
      <p:sp>
        <p:nvSpPr>
          <p:cNvPr id="30" name="Text Placeholder 26"/>
          <p:cNvSpPr>
            <a:spLocks noGrp="1"/>
          </p:cNvSpPr>
          <p:nvPr>
            <p:ph type="body" sz="quarter" idx="12" hasCustomPrompt="1"/>
          </p:nvPr>
        </p:nvSpPr>
        <p:spPr>
          <a:xfrm>
            <a:off x="2790396" y="5783364"/>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1" name="Text Placeholder 26"/>
          <p:cNvSpPr>
            <a:spLocks noGrp="1"/>
          </p:cNvSpPr>
          <p:nvPr>
            <p:ph type="body" sz="quarter" idx="13" hasCustomPrompt="1"/>
          </p:nvPr>
        </p:nvSpPr>
        <p:spPr>
          <a:xfrm>
            <a:off x="11487812" y="7694712"/>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2" name="Text Placeholder 26"/>
          <p:cNvSpPr>
            <a:spLocks noGrp="1"/>
          </p:cNvSpPr>
          <p:nvPr>
            <p:ph type="body" sz="quarter" idx="14" hasCustomPrompt="1"/>
          </p:nvPr>
        </p:nvSpPr>
        <p:spPr>
          <a:xfrm>
            <a:off x="20420084" y="6268304"/>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33" name="Text Placeholder 26"/>
          <p:cNvSpPr>
            <a:spLocks noGrp="1"/>
          </p:cNvSpPr>
          <p:nvPr>
            <p:ph type="body" sz="quarter" idx="15" hasCustomPrompt="1"/>
          </p:nvPr>
        </p:nvSpPr>
        <p:spPr>
          <a:xfrm>
            <a:off x="29109036" y="7694712"/>
            <a:ext cx="4668096" cy="3091416"/>
          </a:xfrm>
        </p:spPr>
        <p:txBody>
          <a:bodyPr/>
          <a:lstStyle>
            <a:lvl1pPr algn="ctr">
              <a:defRPr sz="6400">
                <a:solidFill>
                  <a:schemeClr val="bg1"/>
                </a:solidFill>
              </a:defRPr>
            </a:lvl1pPr>
          </a:lstStyle>
          <a:p>
            <a:pPr lvl="0"/>
            <a:r>
              <a:rPr lang="en-US" dirty="0"/>
              <a:t>Insert Image Here</a:t>
            </a:r>
            <a:endParaRPr lang="en-IN" dirty="0"/>
          </a:p>
        </p:txBody>
      </p:sp>
      <p:sp>
        <p:nvSpPr>
          <p:cNvPr id="8" name="Text Placeholder 7"/>
          <p:cNvSpPr>
            <a:spLocks noGrp="1"/>
          </p:cNvSpPr>
          <p:nvPr>
            <p:ph type="body" sz="quarter" idx="16" hasCustomPrompt="1"/>
          </p:nvPr>
        </p:nvSpPr>
        <p:spPr>
          <a:xfrm>
            <a:off x="2318234" y="1144127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6" name="Text Placeholder 7"/>
          <p:cNvSpPr>
            <a:spLocks noGrp="1"/>
          </p:cNvSpPr>
          <p:nvPr>
            <p:ph type="body" sz="quarter" idx="17" hasCustomPrompt="1"/>
          </p:nvPr>
        </p:nvSpPr>
        <p:spPr>
          <a:xfrm>
            <a:off x="11027866" y="12857818"/>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8" name="Text Placeholder 7"/>
          <p:cNvSpPr>
            <a:spLocks noGrp="1"/>
          </p:cNvSpPr>
          <p:nvPr>
            <p:ph type="body" sz="quarter" idx="18" hasCustomPrompt="1"/>
          </p:nvPr>
        </p:nvSpPr>
        <p:spPr>
          <a:xfrm>
            <a:off x="19910282" y="1141829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
        <p:nvSpPr>
          <p:cNvPr id="39" name="Text Placeholder 7"/>
          <p:cNvSpPr>
            <a:spLocks noGrp="1"/>
          </p:cNvSpPr>
          <p:nvPr>
            <p:ph type="body" sz="quarter" idx="19" hasCustomPrompt="1"/>
          </p:nvPr>
        </p:nvSpPr>
        <p:spPr>
          <a:xfrm>
            <a:off x="28607698" y="12909374"/>
            <a:ext cx="5597100" cy="4604673"/>
          </a:xfrm>
        </p:spPr>
        <p:txBody>
          <a:bodyPr/>
          <a:lstStyle>
            <a:lvl1pPr marL="0" marR="0" indent="31748" algn="ctr" defTabSz="914240" rtl="0" eaLnBrk="1" fontAlgn="base" latinLnBrk="0" hangingPunct="1">
              <a:lnSpc>
                <a:spcPct val="150000"/>
              </a:lnSpc>
              <a:spcBef>
                <a:spcPts val="2700"/>
              </a:spcBef>
              <a:spcAft>
                <a:spcPct val="0"/>
              </a:spcAft>
              <a:buClr>
                <a:srgbClr val="000000"/>
              </a:buClr>
              <a:buSzTx/>
              <a:buFont typeface="Arial" charset="0"/>
              <a:buNone/>
              <a:tabLst/>
              <a:defRPr sz="5600">
                <a:solidFill>
                  <a:schemeClr val="bg1"/>
                </a:solidFill>
              </a:defRPr>
            </a:lvl1pPr>
            <a:lvl2pPr>
              <a:defRPr sz="5600"/>
            </a:lvl2pPr>
            <a:lvl3pPr>
              <a:defRPr sz="5600"/>
            </a:lvl3pPr>
            <a:lvl4pPr>
              <a:defRPr sz="4800"/>
            </a:lvl4pPr>
            <a:lvl5pPr>
              <a:defRPr sz="4400"/>
            </a:lvl5pPr>
          </a:lstStyle>
          <a:p>
            <a:pPr lvl="0"/>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a:p>
            <a:pPr marL="0" marR="0" lvl="0" indent="31748" algn="ctr" defTabSz="914240" rtl="0" eaLnBrk="1" fontAlgn="base" latinLnBrk="0" hangingPunct="1">
              <a:lnSpc>
                <a:spcPct val="150000"/>
              </a:lnSpc>
              <a:spcBef>
                <a:spcPts val="2700"/>
              </a:spcBef>
              <a:spcAft>
                <a:spcPct val="0"/>
              </a:spcAft>
              <a:buClr>
                <a:srgbClr val="000000"/>
              </a:buClr>
              <a:buSzTx/>
              <a:buFont typeface="Arial" charset="0"/>
              <a:buNone/>
              <a:tabLst/>
              <a:defRPr/>
            </a:pPr>
            <a:r>
              <a:rPr lang="en-US" dirty="0"/>
              <a:t>Insert Text here</a:t>
            </a:r>
          </a:p>
        </p:txBody>
      </p:sp>
    </p:spTree>
    <p:extLst>
      <p:ext uri="{BB962C8B-B14F-4D97-AF65-F5344CB8AC3E}">
        <p14:creationId xmlns:p14="http://schemas.microsoft.com/office/powerpoint/2010/main" val="3093216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0568"/>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49188" y="4725634"/>
            <a:ext cx="497252" cy="830997"/>
          </a:xfrm>
          <a:prstGeom prst="rect">
            <a:avLst/>
          </a:prstGeom>
          <a:noFill/>
        </p:spPr>
        <p:txBody>
          <a:bodyPr wrap="none" rtlCol="0">
            <a:spAutoFit/>
          </a:bodyPr>
          <a:lstStyle/>
          <a:p>
            <a:r>
              <a:rPr lang="en-US" sz="4800" b="0" i="0" dirty="0">
                <a:solidFill>
                  <a:srgbClr val="095A82"/>
                </a:solidFill>
                <a:latin typeface="+mj-lt"/>
              </a:rPr>
              <a:t>1</a:t>
            </a:r>
            <a:endParaRPr lang="en-IN" sz="4800" b="0" i="0" dirty="0">
              <a:solidFill>
                <a:srgbClr val="095A82"/>
              </a:solidFill>
              <a:latin typeface="+mj-lt"/>
            </a:endParaRPr>
          </a:p>
        </p:txBody>
      </p:sp>
      <p:sp>
        <p:nvSpPr>
          <p:cNvPr id="112" name="TextBox 111"/>
          <p:cNvSpPr txBox="1"/>
          <p:nvPr userDrawn="1"/>
        </p:nvSpPr>
        <p:spPr>
          <a:xfrm>
            <a:off x="1658388" y="6958950"/>
            <a:ext cx="497252" cy="830997"/>
          </a:xfrm>
          <a:prstGeom prst="rect">
            <a:avLst/>
          </a:prstGeom>
          <a:noFill/>
        </p:spPr>
        <p:txBody>
          <a:bodyPr wrap="non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Tree>
    <p:extLst>
      <p:ext uri="{BB962C8B-B14F-4D97-AF65-F5344CB8AC3E}">
        <p14:creationId xmlns:p14="http://schemas.microsoft.com/office/powerpoint/2010/main" val="446620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Tree>
    <p:extLst>
      <p:ext uri="{BB962C8B-B14F-4D97-AF65-F5344CB8AC3E}">
        <p14:creationId xmlns:p14="http://schemas.microsoft.com/office/powerpoint/2010/main" val="3325380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5_Flow Guidlines">
    <p:spTree>
      <p:nvGrpSpPr>
        <p:cNvPr id="1" name=""/>
        <p:cNvGrpSpPr/>
        <p:nvPr/>
      </p:nvGrpSpPr>
      <p:grpSpPr>
        <a:xfrm>
          <a:off x="0" y="0"/>
          <a:ext cx="0" cy="0"/>
          <a:chOff x="0" y="0"/>
          <a:chExt cx="0" cy="0"/>
        </a:xfrm>
      </p:grpSpPr>
      <p:sp>
        <p:nvSpPr>
          <p:cNvPr id="60" name="Oval 59"/>
          <p:cNvSpPr/>
          <p:nvPr userDrawn="1"/>
        </p:nvSpPr>
        <p:spPr>
          <a:xfrm>
            <a:off x="1607412" y="9138196"/>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50372"/>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3480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553894" y="8924198"/>
            <a:ext cx="1253004" cy="1114188"/>
          </a:xfrm>
          <a:prstGeom prst="ellipse">
            <a:avLst/>
          </a:prstGeom>
          <a:solidFill>
            <a:schemeClr val="bg1"/>
          </a:solid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4940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396" y="7813162"/>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413390"/>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65494" y="6642346"/>
            <a:ext cx="809837" cy="830997"/>
          </a:xfrm>
          <a:prstGeom prst="rect">
            <a:avLst/>
          </a:prstGeom>
          <a:noFill/>
        </p:spPr>
        <p:txBody>
          <a:bodyPr wrap="none" rtlCol="0">
            <a:spAutoFit/>
          </a:bodyPr>
          <a:lstStyle/>
          <a:p>
            <a:r>
              <a:rPr lang="en-US" sz="4800" b="0" i="0" dirty="0">
                <a:solidFill>
                  <a:schemeClr val="bg1"/>
                </a:solidFill>
                <a:latin typeface="+mj-lt"/>
              </a:rPr>
              <a:t>2</a:t>
            </a:r>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65494" y="8811538"/>
            <a:ext cx="1050852" cy="830997"/>
          </a:xfrm>
          <a:prstGeom prst="rect">
            <a:avLst/>
          </a:prstGeom>
          <a:noFill/>
        </p:spPr>
        <p:txBody>
          <a:bodyPr wrap="square" rtlCol="0">
            <a:spAutoFit/>
          </a:bodyPr>
          <a:lstStyle/>
          <a:p>
            <a:r>
              <a:rPr lang="en-US" sz="4800" b="0" i="0" dirty="0">
                <a:solidFill>
                  <a:schemeClr val="accent1"/>
                </a:solidFill>
                <a:latin typeface="+mj-lt"/>
              </a:rPr>
              <a:t>3</a:t>
            </a:r>
            <a:endParaRPr lang="en-IN" sz="4800" b="0" i="0" dirty="0">
              <a:solidFill>
                <a:schemeClr val="accent1"/>
              </a:solidFill>
              <a:latin typeface="+mj-lt"/>
            </a:endParaRPr>
          </a:p>
        </p:txBody>
      </p:sp>
      <p:sp>
        <p:nvSpPr>
          <p:cNvPr id="36" name="Oval 35"/>
          <p:cNvSpPr/>
          <p:nvPr userDrawn="1"/>
        </p:nvSpPr>
        <p:spPr>
          <a:xfrm>
            <a:off x="1631944" y="66671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Tree>
    <p:extLst>
      <p:ext uri="{BB962C8B-B14F-4D97-AF65-F5344CB8AC3E}">
        <p14:creationId xmlns:p14="http://schemas.microsoft.com/office/powerpoint/2010/main" val="79244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6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2523795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7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305815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8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6653952"/>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14" name="Oval 13"/>
          <p:cNvSpPr/>
          <p:nvPr userDrawn="1"/>
        </p:nvSpPr>
        <p:spPr>
          <a:xfrm>
            <a:off x="1607412" y="466989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9128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1357288"/>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6899028"/>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2180400" y="581587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80450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027413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74888" y="4725634"/>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22924" y="6958950"/>
            <a:ext cx="497252" cy="830997"/>
          </a:xfrm>
          <a:prstGeom prst="rect">
            <a:avLst/>
          </a:prstGeom>
          <a:noFill/>
        </p:spPr>
        <p:txBody>
          <a:bodyPr wrap="non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9848" y="9185130"/>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9848" y="11414330"/>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30" name="Oval 29"/>
          <p:cNvSpPr/>
          <p:nvPr userDrawn="1"/>
        </p:nvSpPr>
        <p:spPr>
          <a:xfrm>
            <a:off x="1607412" y="1359716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25045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3644722"/>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
        <p:nvSpPr>
          <p:cNvPr id="33" name="Oval 32"/>
          <p:cNvSpPr/>
          <p:nvPr userDrawn="1"/>
        </p:nvSpPr>
        <p:spPr>
          <a:xfrm>
            <a:off x="1619200" y="15878036"/>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4" name="Straight Connector 33"/>
          <p:cNvCxnSpPr/>
          <p:nvPr userDrawn="1"/>
        </p:nvCxnSpPr>
        <p:spPr>
          <a:xfrm>
            <a:off x="2229012" y="14785406"/>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1677972" y="15916018"/>
            <a:ext cx="497252" cy="830997"/>
          </a:xfrm>
          <a:prstGeom prst="rect">
            <a:avLst/>
          </a:prstGeom>
          <a:noFill/>
        </p:spPr>
        <p:txBody>
          <a:bodyPr wrap="none" rtlCol="0">
            <a:spAutoFit/>
          </a:bodyPr>
          <a:lstStyle/>
          <a:p>
            <a:r>
              <a:rPr lang="en-US" sz="4800" b="0" i="0" dirty="0">
                <a:solidFill>
                  <a:schemeClr val="bg1"/>
                </a:solidFill>
                <a:latin typeface="+mj-lt"/>
              </a:rPr>
              <a:t>6</a:t>
            </a:r>
            <a:endParaRPr lang="en-IN" sz="4800" b="0" i="0" dirty="0">
              <a:solidFill>
                <a:schemeClr val="bg1"/>
              </a:solidFill>
              <a:latin typeface="+mj-lt"/>
            </a:endParaRPr>
          </a:p>
        </p:txBody>
      </p:sp>
    </p:spTree>
    <p:extLst>
      <p:ext uri="{BB962C8B-B14F-4D97-AF65-F5344CB8AC3E}">
        <p14:creationId xmlns:p14="http://schemas.microsoft.com/office/powerpoint/2010/main" val="172768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dureka2">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609600" y="908058"/>
            <a:ext cx="35407600" cy="180213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914240">
                <a:buClr>
                  <a:srgbClr val="000000"/>
                </a:buClr>
                <a:buFont typeface="Arial" pitchFamily="34" charset="0"/>
                <a:buNone/>
                <a:defRPr/>
              </a:pPr>
              <a:r>
                <a:rPr lang="en-US"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914240">
                <a:spcBef>
                  <a:spcPct val="20000"/>
                </a:spcBef>
                <a:buClr>
                  <a:srgbClr val="FF0000"/>
                </a:buClr>
                <a:buFont typeface="Arial" pitchFamily="34" charset="0"/>
                <a:buNone/>
                <a:defRPr/>
              </a:pPr>
              <a:endParaRPr lang="en-US" dirty="0">
                <a:latin typeface="Gill Sans" panose="020B0702020104020203" pitchFamily="34" charset="0"/>
              </a:endParaRPr>
            </a:p>
          </p:txBody>
        </p:sp>
      </p:gr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5654" y="9415800"/>
            <a:ext cx="6889796" cy="1742400"/>
          </a:xfrm>
          <a:prstGeom prst="rect">
            <a:avLst/>
          </a:prstGeom>
        </p:spPr>
      </p:pic>
    </p:spTree>
    <p:extLst>
      <p:ext uri="{BB962C8B-B14F-4D97-AF65-F5344CB8AC3E}">
        <p14:creationId xmlns:p14="http://schemas.microsoft.com/office/powerpoint/2010/main" val="690406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emplat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5" name="Text Placeholder 4"/>
          <p:cNvSpPr>
            <a:spLocks noGrp="1"/>
          </p:cNvSpPr>
          <p:nvPr>
            <p:ph type="body" sz="quarter" idx="10" hasCustomPrompt="1"/>
          </p:nvPr>
        </p:nvSpPr>
        <p:spPr>
          <a:xfrm>
            <a:off x="4174434" y="9875520"/>
            <a:ext cx="31105076"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7"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2386137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rse Template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6" name="Text Placeholder 4"/>
          <p:cNvSpPr>
            <a:spLocks noGrp="1"/>
          </p:cNvSpPr>
          <p:nvPr>
            <p:ph type="body" sz="quarter" idx="10" hasCustomPrompt="1"/>
          </p:nvPr>
        </p:nvSpPr>
        <p:spPr>
          <a:xfrm>
            <a:off x="0" y="9875520"/>
            <a:ext cx="36576000"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7"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34555387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rse Template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3" name="Text Placeholder 4"/>
          <p:cNvSpPr>
            <a:spLocks noGrp="1"/>
          </p:cNvSpPr>
          <p:nvPr>
            <p:ph type="body" sz="quarter" idx="10" hasCustomPrompt="1"/>
          </p:nvPr>
        </p:nvSpPr>
        <p:spPr>
          <a:xfrm>
            <a:off x="7486802" y="9875520"/>
            <a:ext cx="21602404" cy="5019992"/>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4"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a:solidFill>
                  <a:schemeClr val="bg1"/>
                </a:solidFill>
              </a:defRPr>
            </a:lvl1pPr>
          </a:lstStyle>
          <a:p>
            <a:r>
              <a:rPr lang="en-US" dirty="0"/>
              <a:t>Add Course Logo Here</a:t>
            </a:r>
            <a:endParaRPr lang="en-IN" dirty="0"/>
          </a:p>
        </p:txBody>
      </p:sp>
    </p:spTree>
    <p:extLst>
      <p:ext uri="{BB962C8B-B14F-4D97-AF65-F5344CB8AC3E}">
        <p14:creationId xmlns:p14="http://schemas.microsoft.com/office/powerpoint/2010/main" val="35028730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urse Template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10212" y="493912"/>
            <a:ext cx="5755576" cy="1455560"/>
          </a:xfrm>
          <a:prstGeom prst="rect">
            <a:avLst/>
          </a:prstGeom>
        </p:spPr>
      </p:pic>
      <p:sp>
        <p:nvSpPr>
          <p:cNvPr id="3" name="Text Placeholder 4"/>
          <p:cNvSpPr>
            <a:spLocks noGrp="1"/>
          </p:cNvSpPr>
          <p:nvPr>
            <p:ph type="body" sz="quarter" idx="10" hasCustomPrompt="1"/>
          </p:nvPr>
        </p:nvSpPr>
        <p:spPr>
          <a:xfrm>
            <a:off x="2735466" y="9875520"/>
            <a:ext cx="31105076" cy="2692896"/>
          </a:xfrm>
          <a:prstGeom prst="rect">
            <a:avLst/>
          </a:prstGeom>
        </p:spPr>
        <p:txBody>
          <a:bodyPr/>
          <a:lstStyle>
            <a:lvl1pPr marL="0" indent="0" algn="ctr">
              <a:buNone/>
              <a:defRPr sz="16000" b="1">
                <a:solidFill>
                  <a:schemeClr val="bg1"/>
                </a:solidFill>
              </a:defRPr>
            </a:lvl1pPr>
          </a:lstStyle>
          <a:p>
            <a:pPr lvl="0"/>
            <a:r>
              <a:rPr lang="en-US" dirty="0"/>
              <a:t>Add Module Name</a:t>
            </a:r>
            <a:endParaRPr lang="en-IN" dirty="0"/>
          </a:p>
        </p:txBody>
      </p:sp>
      <p:sp>
        <p:nvSpPr>
          <p:cNvPr id="4" name="Picture Placeholder 6"/>
          <p:cNvSpPr>
            <a:spLocks noGrp="1"/>
          </p:cNvSpPr>
          <p:nvPr>
            <p:ph type="pic" sz="quarter" idx="11" hasCustomPrompt="1"/>
          </p:nvPr>
        </p:nvSpPr>
        <p:spPr>
          <a:xfrm>
            <a:off x="15410214" y="3662264"/>
            <a:ext cx="6046140" cy="5759448"/>
          </a:xfrm>
          <a:prstGeom prst="rect">
            <a:avLst/>
          </a:prstGeom>
        </p:spPr>
        <p:txBody>
          <a:bodyPr/>
          <a:lstStyle>
            <a:lvl1pPr marL="0" indent="0" algn="ctr">
              <a:buNone/>
              <a:defRPr sz="5600" b="0" i="0">
                <a:solidFill>
                  <a:schemeClr val="bg1"/>
                </a:solidFill>
                <a:latin typeface="+mj-lt"/>
              </a:defRPr>
            </a:lvl1pPr>
          </a:lstStyle>
          <a:p>
            <a:r>
              <a:rPr lang="en-US" dirty="0"/>
              <a:t>Add Course Logo Here</a:t>
            </a:r>
            <a:endParaRPr lang="en-IN" dirty="0"/>
          </a:p>
        </p:txBody>
      </p:sp>
    </p:spTree>
    <p:extLst>
      <p:ext uri="{BB962C8B-B14F-4D97-AF65-F5344CB8AC3E}">
        <p14:creationId xmlns:p14="http://schemas.microsoft.com/office/powerpoint/2010/main" val="2100555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Slide1">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603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hank You Slide2">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637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 Slide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691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Feedback">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8"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2017, edureka and/or its affiliates. All rights reserved.</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1844" y="532216"/>
            <a:ext cx="35409952" cy="18715056"/>
          </a:xfrm>
          <a:prstGeom prst="rect">
            <a:avLst/>
          </a:prstGeom>
        </p:spPr>
      </p:pic>
      <p:sp>
        <p:nvSpPr>
          <p:cNvPr id="14" name="Rectangle 13"/>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Tree>
    <p:extLst>
      <p:ext uri="{BB962C8B-B14F-4D97-AF65-F5344CB8AC3E}">
        <p14:creationId xmlns:p14="http://schemas.microsoft.com/office/powerpoint/2010/main" val="7255774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1" r="4362"/>
          <a:stretch/>
        </p:blipFill>
        <p:spPr>
          <a:xfrm>
            <a:off x="584204" y="495304"/>
            <a:ext cx="35407592" cy="18720688"/>
          </a:xfrm>
          <a:prstGeom prst="rect">
            <a:avLst/>
          </a:prstGeom>
        </p:spPr>
      </p:pic>
      <p:grpSp>
        <p:nvGrpSpPr>
          <p:cNvPr id="11" name="Group 10"/>
          <p:cNvGrpSpPr/>
          <p:nvPr userDrawn="1"/>
        </p:nvGrpSpPr>
        <p:grpSpPr>
          <a:xfrm>
            <a:off x="2121410" y="18909700"/>
            <a:ext cx="4550609" cy="1664287"/>
            <a:chOff x="706952" y="6303237"/>
            <a:chExt cx="1516474" cy="554763"/>
          </a:xfrm>
        </p:grpSpPr>
        <p:sp>
          <p:nvSpPr>
            <p:cNvPr id="12" name="Rectangle 11"/>
            <p:cNvSpPr/>
            <p:nvPr userDrawn="1"/>
          </p:nvSpPr>
          <p:spPr bwMode="auto">
            <a:xfrm>
              <a:off x="706952" y="6303237"/>
              <a:ext cx="1516474" cy="554763"/>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91440" tIns="45720" rIns="91440" bIns="4572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sp>
          <p:nvSpPr>
            <p:cNvPr id="13" name="TextBox 12"/>
            <p:cNvSpPr txBox="1"/>
            <p:nvPr userDrawn="1"/>
          </p:nvSpPr>
          <p:spPr>
            <a:xfrm>
              <a:off x="826677" y="6375434"/>
              <a:ext cx="928773" cy="318036"/>
            </a:xfrm>
            <a:prstGeom prst="rect">
              <a:avLst/>
            </a:prstGeom>
            <a:noFill/>
          </p:spPr>
          <p:txBody>
            <a:bodyPr wrap="none" rtlCol="0">
              <a:spAutoFit/>
            </a:bodyPr>
            <a:lstStyle/>
            <a:p>
              <a:r>
                <a:rPr lang="en-US" sz="5600" b="0" i="0" dirty="0">
                  <a:solidFill>
                    <a:schemeClr val="bg1"/>
                  </a:solidFill>
                  <a:latin typeface="Museo Slab 700" panose="02000000000000000000" pitchFamily="50" charset="0"/>
                  <a:ea typeface="Yu Gothic UI Semibold" panose="020B0700000000000000" pitchFamily="34" charset="-128"/>
                  <a:cs typeface="Nirmala UI" panose="020B0502040204020203" pitchFamily="34" charset="0"/>
                </a:rPr>
                <a:t>edureka!</a:t>
              </a:r>
            </a:p>
          </p:txBody>
        </p:sp>
      </p:grpSp>
      <p:sp>
        <p:nvSpPr>
          <p:cNvPr id="14"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2017, edureka and/or its affiliates. All rights reserved.</a:t>
            </a:r>
          </a:p>
        </p:txBody>
      </p:sp>
    </p:spTree>
    <p:extLst>
      <p:ext uri="{BB962C8B-B14F-4D97-AF65-F5344CB8AC3E}">
        <p14:creationId xmlns:p14="http://schemas.microsoft.com/office/powerpoint/2010/main" val="2743880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sp>
        <p:nvSpPr>
          <p:cNvPr id="14" name="Rectangle 13"/>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1"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dirty="0">
                <a:solidFill>
                  <a:srgbClr val="9F9F9F"/>
                </a:solidFill>
                <a:latin typeface="Gill Sans" panose="020B0702020104020203" pitchFamily="34" charset="0"/>
                <a:cs typeface="+mn-cs"/>
              </a:rPr>
              <a:t>Copyright © 2017, edureka and/or its affiliates. All rights reserved.</a:t>
            </a:r>
          </a:p>
        </p:txBody>
      </p:sp>
    </p:spTree>
    <p:extLst>
      <p:ext uri="{BB962C8B-B14F-4D97-AF65-F5344CB8AC3E}">
        <p14:creationId xmlns:p14="http://schemas.microsoft.com/office/powerpoint/2010/main" val="323954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Slide_PlaceholderText"/>
          <p:cNvSpPr>
            <a:spLocks noGrp="1" noChangeArrowheads="1"/>
          </p:cNvSpPr>
          <p:nvPr>
            <p:ph idx="1"/>
          </p:nvPr>
        </p:nvSpPr>
        <p:spPr bwMode="gray">
          <a:xfrm>
            <a:off x="1866900" y="3480010"/>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3pPr>
              <a:buClr>
                <a:schemeClr val="bg1">
                  <a:lumMod val="65000"/>
                </a:schemeClr>
              </a:buClr>
              <a:defRPr/>
            </a:lvl3pPr>
            <a:lvl4pPr>
              <a:buClr>
                <a:schemeClr val="bg1">
                  <a:lumMod val="65000"/>
                </a:schemeClr>
              </a:buClr>
              <a:defRPr/>
            </a:lvl4pPr>
            <a:lvl5pPr>
              <a:buClr>
                <a:schemeClr val="bg1">
                  <a:lumMod val="6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Tree>
    <p:custDataLst>
      <p:tags r:id="rId1"/>
    </p:custData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4" y="6035822"/>
            <a:ext cx="1145976" cy="7833368"/>
            <a:chOff x="530352" y="1347614"/>
            <a:chExt cx="286494" cy="1958342"/>
          </a:xfrm>
        </p:grpSpPr>
        <p:sp>
          <p:nvSpPr>
            <p:cNvPr id="14" name="Oval 13"/>
            <p:cNvSpPr/>
            <p:nvPr userDrawn="1"/>
          </p:nvSpPr>
          <p:spPr>
            <a:xfrm>
              <a:off x="530352" y="1347614"/>
              <a:ext cx="286494" cy="286494"/>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40961" y="1361548"/>
              <a:ext cx="124313" cy="207749"/>
            </a:xfrm>
            <a:prstGeom prst="rect">
              <a:avLst/>
            </a:prstGeom>
            <a:noFill/>
          </p:spPr>
          <p:txBody>
            <a:bodyPr wrap="none" rtlCol="0">
              <a:spAutoFit/>
            </a:bodyPr>
            <a:lstStyle/>
            <a:p>
              <a:r>
                <a:rPr lang="en-US" sz="4800" b="0" i="0" dirty="0">
                  <a:solidFill>
                    <a:srgbClr val="095A82"/>
                  </a:solidFill>
                  <a:latin typeface="+mj-lt"/>
                </a:rPr>
                <a:t>1</a:t>
              </a:r>
              <a:endParaRPr lang="en-IN" sz="4800" b="0" i="0" dirty="0">
                <a:solidFill>
                  <a:srgbClr val="095A82"/>
                </a:solidFill>
                <a:latin typeface="+mj-lt"/>
              </a:endParaRPr>
            </a:p>
          </p:txBody>
        </p:sp>
        <p:sp>
          <p:nvSpPr>
            <p:cNvPr id="112" name="TextBox 111"/>
            <p:cNvSpPr txBox="1"/>
            <p:nvPr userDrawn="1"/>
          </p:nvSpPr>
          <p:spPr>
            <a:xfrm>
              <a:off x="540961" y="1919877"/>
              <a:ext cx="124313" cy="207749"/>
            </a:xfrm>
            <a:prstGeom prst="rect">
              <a:avLst/>
            </a:prstGeom>
            <a:noFill/>
          </p:spPr>
          <p:txBody>
            <a:bodyPr wrap="non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40961" y="2476422"/>
              <a:ext cx="124313" cy="207749"/>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540961" y="3033722"/>
              <a:ext cx="124313" cy="207749"/>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30" name="Oval 29"/>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31" name="Straight Connector 30"/>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686672" y="15010646"/>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3919087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4" name="Oval 13"/>
          <p:cNvSpPr/>
          <p:nvPr userDrawn="1"/>
        </p:nvSpPr>
        <p:spPr>
          <a:xfrm>
            <a:off x="1607412" y="6035820"/>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1607412" y="10494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1607412" y="12723212"/>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1607412" y="8264952"/>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2180400" y="7181798"/>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180400" y="9410930"/>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180400" y="11640062"/>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648420" y="6091558"/>
            <a:ext cx="497252" cy="830997"/>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1648420" y="8324874"/>
            <a:ext cx="1078504" cy="830997"/>
          </a:xfrm>
          <a:prstGeom prst="rect">
            <a:avLst/>
          </a:prstGeom>
          <a:noFill/>
        </p:spPr>
        <p:txBody>
          <a:bodyPr wrap="square" rtlCol="0">
            <a:spAutoFit/>
          </a:bodyPr>
          <a:lstStyle/>
          <a:p>
            <a:r>
              <a:rPr lang="en-US" sz="4800" b="0" i="0" dirty="0">
                <a:solidFill>
                  <a:srgbClr val="095A82"/>
                </a:solidFill>
                <a:latin typeface="+mj-lt"/>
              </a:rPr>
              <a:t>2</a:t>
            </a:r>
            <a:endParaRPr lang="en-IN" sz="4800" b="0" i="0" dirty="0">
              <a:solidFill>
                <a:srgbClr val="095A82"/>
              </a:solidFill>
              <a:latin typeface="+mj-lt"/>
            </a:endParaRPr>
          </a:p>
        </p:txBody>
      </p:sp>
      <p:sp>
        <p:nvSpPr>
          <p:cNvPr id="113" name="TextBox 112"/>
          <p:cNvSpPr txBox="1"/>
          <p:nvPr userDrawn="1"/>
        </p:nvSpPr>
        <p:spPr>
          <a:xfrm>
            <a:off x="1648420" y="10560582"/>
            <a:ext cx="497252" cy="830997"/>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1648420" y="12780254"/>
            <a:ext cx="497252" cy="830997"/>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userDrawn="1">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27" name="Oval 26"/>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28" name="Straight Connector 27"/>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userDrawn="1"/>
        </p:nvSpPr>
        <p:spPr>
          <a:xfrm>
            <a:off x="1686672" y="15010646"/>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275029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2" y="6035822"/>
            <a:ext cx="1145976" cy="7833368"/>
            <a:chOff x="530352" y="1347614"/>
            <a:chExt cx="286494" cy="1958342"/>
          </a:xfrm>
        </p:grpSpPr>
        <p:sp>
          <p:nvSpPr>
            <p:cNvPr id="14" name="Oval 13"/>
            <p:cNvSpPr/>
            <p:nvPr userDrawn="1"/>
          </p:nvSpPr>
          <p:spPr>
            <a:xfrm>
              <a:off x="530352" y="1347614"/>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40604" y="1361548"/>
              <a:ext cx="124313" cy="207749"/>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540604" y="1919877"/>
              <a:ext cx="269626" cy="207749"/>
            </a:xfrm>
            <a:prstGeom prst="rect">
              <a:avLst/>
            </a:prstGeom>
            <a:noFill/>
          </p:spPr>
          <p:txBody>
            <a:bodyPr wrap="squar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40604" y="2476422"/>
              <a:ext cx="124313" cy="207749"/>
            </a:xfrm>
            <a:prstGeom prst="rect">
              <a:avLst/>
            </a:prstGeom>
            <a:noFill/>
          </p:spPr>
          <p:txBody>
            <a:bodyPr wrap="none" rtlCol="0">
              <a:spAutoFit/>
            </a:bodyPr>
            <a:lstStyle/>
            <a:p>
              <a:r>
                <a:rPr lang="en-US" sz="4800" b="0" i="0" dirty="0">
                  <a:solidFill>
                    <a:srgbClr val="095A82"/>
                  </a:solidFill>
                  <a:latin typeface="+mj-lt"/>
                </a:rPr>
                <a:t>3</a:t>
              </a:r>
              <a:endParaRPr lang="en-IN" sz="4800" b="0" i="0" dirty="0">
                <a:solidFill>
                  <a:srgbClr val="095A82"/>
                </a:solidFill>
                <a:latin typeface="+mj-lt"/>
              </a:endParaRPr>
            </a:p>
          </p:txBody>
        </p:sp>
        <p:sp>
          <p:nvSpPr>
            <p:cNvPr id="114" name="TextBox 113"/>
            <p:cNvSpPr txBox="1"/>
            <p:nvPr userDrawn="1"/>
          </p:nvSpPr>
          <p:spPr>
            <a:xfrm>
              <a:off x="540604" y="3033722"/>
              <a:ext cx="124313" cy="207749"/>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28" name="Oval 27"/>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29" name="Straight Connector 28"/>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1674884" y="14983390"/>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18116803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_Flow Guidlines">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4" y="6035822"/>
            <a:ext cx="1145976" cy="7833368"/>
            <a:chOff x="530352" y="1347614"/>
            <a:chExt cx="286494" cy="1958342"/>
          </a:xfrm>
        </p:grpSpPr>
        <p:sp>
          <p:nvSpPr>
            <p:cNvPr id="14" name="Oval 13"/>
            <p:cNvSpPr/>
            <p:nvPr userDrawn="1"/>
          </p:nvSpPr>
          <p:spPr>
            <a:xfrm>
              <a:off x="530352" y="1347614"/>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38191" y="1361548"/>
              <a:ext cx="124313" cy="207749"/>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538191" y="1919877"/>
              <a:ext cx="269626" cy="207749"/>
            </a:xfrm>
            <a:prstGeom prst="rect">
              <a:avLst/>
            </a:prstGeom>
            <a:noFill/>
          </p:spPr>
          <p:txBody>
            <a:bodyPr wrap="squar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38191" y="2476422"/>
              <a:ext cx="124313" cy="207749"/>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sp>
          <p:nvSpPr>
            <p:cNvPr id="114" name="TextBox 113"/>
            <p:cNvSpPr txBox="1"/>
            <p:nvPr userDrawn="1"/>
          </p:nvSpPr>
          <p:spPr>
            <a:xfrm>
              <a:off x="538191" y="3033722"/>
              <a:ext cx="124313" cy="207749"/>
            </a:xfrm>
            <a:prstGeom prst="rect">
              <a:avLst/>
            </a:prstGeom>
            <a:noFill/>
          </p:spPr>
          <p:txBody>
            <a:bodyPr wrap="none" rtlCol="0">
              <a:spAutoFit/>
            </a:bodyPr>
            <a:lstStyle/>
            <a:p>
              <a:r>
                <a:rPr lang="en-US" sz="4800" b="0" i="0" dirty="0">
                  <a:solidFill>
                    <a:srgbClr val="095A82"/>
                  </a:solidFill>
                  <a:latin typeface="+mj-lt"/>
                </a:rPr>
                <a:t>4</a:t>
              </a:r>
              <a:endParaRPr lang="en-IN" sz="4800" b="0" i="0" dirty="0">
                <a:solidFill>
                  <a:srgbClr val="095A82"/>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
        <p:nvSpPr>
          <p:cNvPr id="28" name="Oval 27"/>
          <p:cNvSpPr/>
          <p:nvPr userDrawn="1"/>
        </p:nvSpPr>
        <p:spPr>
          <a:xfrm>
            <a:off x="1607412" y="14963084"/>
            <a:ext cx="1145976" cy="1145976"/>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cxnSp>
        <p:nvCxnSpPr>
          <p:cNvPr id="29" name="Straight Connector 28"/>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1686672" y="15010646"/>
            <a:ext cx="497252" cy="830997"/>
          </a:xfrm>
          <a:prstGeom prst="rect">
            <a:avLst/>
          </a:prstGeom>
          <a:noFill/>
        </p:spPr>
        <p:txBody>
          <a:bodyPr wrap="none" rtlCol="0">
            <a:spAutoFit/>
          </a:bodyPr>
          <a:lstStyle/>
          <a:p>
            <a:r>
              <a:rPr lang="en-US" sz="4800" b="0" i="0" dirty="0">
                <a:solidFill>
                  <a:schemeClr val="bg1"/>
                </a:solidFill>
                <a:latin typeface="+mj-lt"/>
              </a:rPr>
              <a:t>5</a:t>
            </a:r>
            <a:endParaRPr lang="en-IN" sz="4800" b="0" i="0" dirty="0">
              <a:solidFill>
                <a:schemeClr val="bg1"/>
              </a:solidFill>
              <a:latin typeface="+mj-lt"/>
            </a:endParaRPr>
          </a:p>
        </p:txBody>
      </p:sp>
    </p:spTree>
    <p:extLst>
      <p:ext uri="{BB962C8B-B14F-4D97-AF65-F5344CB8AC3E}">
        <p14:creationId xmlns:p14="http://schemas.microsoft.com/office/powerpoint/2010/main" val="32150950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5_Flow Guidlines">
    <p:spTree>
      <p:nvGrpSpPr>
        <p:cNvPr id="1" name=""/>
        <p:cNvGrpSpPr/>
        <p:nvPr/>
      </p:nvGrpSpPr>
      <p:grpSpPr>
        <a:xfrm>
          <a:off x="0" y="0"/>
          <a:ext cx="0" cy="0"/>
          <a:chOff x="0" y="0"/>
          <a:chExt cx="0" cy="0"/>
        </a:xfrm>
      </p:grpSpPr>
      <p:sp>
        <p:nvSpPr>
          <p:cNvPr id="2" name="Rectangle 1"/>
          <p:cNvSpPr/>
          <p:nvPr userDrawn="1"/>
        </p:nvSpPr>
        <p:spPr>
          <a:xfrm>
            <a:off x="584206" y="495304"/>
            <a:ext cx="8486772"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28" name="Oval 27"/>
          <p:cNvSpPr/>
          <p:nvPr userDrawn="1"/>
        </p:nvSpPr>
        <p:spPr>
          <a:xfrm>
            <a:off x="1607412" y="14963084"/>
            <a:ext cx="1145976" cy="1145976"/>
          </a:xfrm>
          <a:prstGeom prst="ellipse">
            <a:avLst/>
          </a:prstGeom>
          <a:solidFill>
            <a:schemeClr val="bg1"/>
          </a:solidFill>
          <a:ln w="952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30" name="TextBox 29"/>
          <p:cNvSpPr txBox="1"/>
          <p:nvPr userDrawn="1"/>
        </p:nvSpPr>
        <p:spPr>
          <a:xfrm>
            <a:off x="1638768" y="15010646"/>
            <a:ext cx="497252" cy="830997"/>
          </a:xfrm>
          <a:prstGeom prst="rect">
            <a:avLst/>
          </a:prstGeom>
          <a:noFill/>
        </p:spPr>
        <p:txBody>
          <a:bodyPr wrap="none" rtlCol="0">
            <a:spAutoFit/>
          </a:bodyPr>
          <a:lstStyle/>
          <a:p>
            <a:r>
              <a:rPr lang="en-US" sz="4800" b="0" i="0" dirty="0">
                <a:solidFill>
                  <a:schemeClr val="accent1"/>
                </a:solidFill>
                <a:latin typeface="+mj-lt"/>
              </a:rPr>
              <a:t>5</a:t>
            </a:r>
            <a:endParaRPr lang="en-IN" sz="4800" b="0" i="0" dirty="0">
              <a:solidFill>
                <a:schemeClr val="accent1"/>
              </a:solidFill>
              <a:latin typeface="+mj-lt"/>
            </a:endParaRPr>
          </a:p>
        </p:txBody>
      </p:sp>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12" name="Rectangle 1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sp>
        <p:nvSpPr>
          <p:cNvPr id="51" name="Rectangle 50"/>
          <p:cNvSpPr/>
          <p:nvPr userDrawn="1"/>
        </p:nvSpPr>
        <p:spPr>
          <a:xfrm>
            <a:off x="9070978" y="495304"/>
            <a:ext cx="26920820"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3" name="Rectangle 2"/>
          <p:cNvSpPr/>
          <p:nvPr userDrawn="1"/>
        </p:nvSpPr>
        <p:spPr>
          <a:xfrm>
            <a:off x="1280838" y="1588736"/>
            <a:ext cx="182876" cy="1497464"/>
          </a:xfrm>
          <a:prstGeom prst="rect">
            <a:avLst/>
          </a:prstGeom>
          <a:solidFill>
            <a:srgbClr val="0D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grpSp>
        <p:nvGrpSpPr>
          <p:cNvPr id="24" name="Group 23"/>
          <p:cNvGrpSpPr/>
          <p:nvPr userDrawn="1"/>
        </p:nvGrpSpPr>
        <p:grpSpPr>
          <a:xfrm>
            <a:off x="1607414" y="6035822"/>
            <a:ext cx="1145976" cy="7833368"/>
            <a:chOff x="530352" y="1347614"/>
            <a:chExt cx="286494" cy="1958342"/>
          </a:xfrm>
        </p:grpSpPr>
        <p:sp>
          <p:nvSpPr>
            <p:cNvPr id="114" name="TextBox 113"/>
            <p:cNvSpPr txBox="1"/>
            <p:nvPr userDrawn="1"/>
          </p:nvSpPr>
          <p:spPr>
            <a:xfrm>
              <a:off x="538191" y="3033722"/>
              <a:ext cx="124313" cy="207749"/>
            </a:xfrm>
            <a:prstGeom prst="rect">
              <a:avLst/>
            </a:prstGeom>
            <a:noFill/>
          </p:spPr>
          <p:txBody>
            <a:bodyPr wrap="none" rtlCol="0">
              <a:spAutoFit/>
            </a:bodyPr>
            <a:lstStyle/>
            <a:p>
              <a:r>
                <a:rPr lang="en-US" sz="4800" b="0" i="0" dirty="0">
                  <a:solidFill>
                    <a:schemeClr val="bg1"/>
                  </a:solidFill>
                  <a:latin typeface="+mj-lt"/>
                </a:rPr>
                <a:t>4</a:t>
              </a:r>
              <a:endParaRPr lang="en-IN" sz="4800" b="0" i="0" dirty="0">
                <a:solidFill>
                  <a:schemeClr val="bg1"/>
                </a:solidFill>
                <a:latin typeface="+mj-lt"/>
              </a:endParaRPr>
            </a:p>
          </p:txBody>
        </p:sp>
        <p:sp>
          <p:nvSpPr>
            <p:cNvPr id="14" name="Oval 13"/>
            <p:cNvSpPr/>
            <p:nvPr userDrawn="1"/>
          </p:nvSpPr>
          <p:spPr>
            <a:xfrm>
              <a:off x="530352" y="1347614"/>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5" name="Oval 54"/>
            <p:cNvSpPr/>
            <p:nvPr userDrawn="1"/>
          </p:nvSpPr>
          <p:spPr>
            <a:xfrm>
              <a:off x="530352" y="2462180"/>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59" name="Oval 58"/>
            <p:cNvSpPr/>
            <p:nvPr userDrawn="1"/>
          </p:nvSpPr>
          <p:spPr>
            <a:xfrm>
              <a:off x="530352" y="3019462"/>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60" name="Oval 59"/>
            <p:cNvSpPr/>
            <p:nvPr userDrawn="1"/>
          </p:nvSpPr>
          <p:spPr>
            <a:xfrm>
              <a:off x="530352" y="1904897"/>
              <a:ext cx="286494" cy="286494"/>
            </a:xfrm>
            <a:prstGeom prst="ellipse">
              <a:avLst/>
            </a:prstGeom>
            <a:noFill/>
            <a:ln w="952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cxnSp>
          <p:nvCxnSpPr>
            <p:cNvPr id="18" name="Straight Connector 17"/>
            <p:cNvCxnSpPr>
              <a:stCxn id="14" idx="4"/>
            </p:cNvCxnSpPr>
            <p:nvPr userDrawn="1"/>
          </p:nvCxnSpPr>
          <p:spPr>
            <a:xfrm>
              <a:off x="673599" y="1634108"/>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673599" y="2191391"/>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73599" y="2748674"/>
              <a:ext cx="0" cy="270789"/>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538191" y="1361548"/>
              <a:ext cx="124313" cy="207749"/>
            </a:xfrm>
            <a:prstGeom prst="rect">
              <a:avLst/>
            </a:prstGeom>
            <a:noFill/>
          </p:spPr>
          <p:txBody>
            <a:bodyPr wrap="none" rtlCol="0">
              <a:spAutoFit/>
            </a:bodyPr>
            <a:lstStyle/>
            <a:p>
              <a:r>
                <a:rPr lang="en-US" sz="4800" b="0" i="0" dirty="0">
                  <a:solidFill>
                    <a:schemeClr val="bg1"/>
                  </a:solidFill>
                  <a:latin typeface="+mj-lt"/>
                </a:rPr>
                <a:t>1</a:t>
              </a:r>
              <a:endParaRPr lang="en-IN" sz="4800" b="0" i="0" dirty="0">
                <a:solidFill>
                  <a:schemeClr val="bg1"/>
                </a:solidFill>
                <a:latin typeface="+mj-lt"/>
              </a:endParaRPr>
            </a:p>
          </p:txBody>
        </p:sp>
        <p:sp>
          <p:nvSpPr>
            <p:cNvPr id="112" name="TextBox 111"/>
            <p:cNvSpPr txBox="1"/>
            <p:nvPr userDrawn="1"/>
          </p:nvSpPr>
          <p:spPr>
            <a:xfrm>
              <a:off x="538191" y="1919877"/>
              <a:ext cx="269626" cy="207749"/>
            </a:xfrm>
            <a:prstGeom prst="rect">
              <a:avLst/>
            </a:prstGeom>
            <a:noFill/>
          </p:spPr>
          <p:txBody>
            <a:bodyPr wrap="square" rtlCol="0">
              <a:spAutoFit/>
            </a:bodyPr>
            <a:lstStyle/>
            <a:p>
              <a:r>
                <a:rPr lang="en-US" sz="4800" b="0" i="0" dirty="0">
                  <a:solidFill>
                    <a:schemeClr val="bg1"/>
                  </a:solidFill>
                  <a:latin typeface="+mj-lt"/>
                </a:rPr>
                <a:t>2</a:t>
              </a:r>
              <a:endParaRPr lang="en-IN" sz="4800" b="0" i="0" dirty="0">
                <a:solidFill>
                  <a:schemeClr val="bg1"/>
                </a:solidFill>
                <a:latin typeface="+mj-lt"/>
              </a:endParaRPr>
            </a:p>
          </p:txBody>
        </p:sp>
        <p:sp>
          <p:nvSpPr>
            <p:cNvPr id="113" name="TextBox 112"/>
            <p:cNvSpPr txBox="1"/>
            <p:nvPr userDrawn="1"/>
          </p:nvSpPr>
          <p:spPr>
            <a:xfrm>
              <a:off x="538191" y="2476422"/>
              <a:ext cx="124313" cy="207749"/>
            </a:xfrm>
            <a:prstGeom prst="rect">
              <a:avLst/>
            </a:prstGeom>
            <a:noFill/>
          </p:spPr>
          <p:txBody>
            <a:bodyPr wrap="none" rtlCol="0">
              <a:spAutoFit/>
            </a:bodyPr>
            <a:lstStyle/>
            <a:p>
              <a:r>
                <a:rPr lang="en-US" sz="4800" b="0" i="0" dirty="0">
                  <a:solidFill>
                    <a:schemeClr val="bg1"/>
                  </a:solidFill>
                  <a:latin typeface="+mj-lt"/>
                </a:rPr>
                <a:t>3</a:t>
              </a:r>
              <a:endParaRPr lang="en-IN" sz="4800" b="0" i="0" dirty="0">
                <a:solidFill>
                  <a:schemeClr val="bg1"/>
                </a:solidFill>
                <a:latin typeface="+mj-lt"/>
              </a:endParaRPr>
            </a:p>
          </p:txBody>
        </p:sp>
      </p:grpSp>
      <p:sp>
        <p:nvSpPr>
          <p:cNvPr id="115" name="Rectangle 114"/>
          <p:cNvSpPr/>
          <p:nvPr userDrawn="1"/>
        </p:nvSpPr>
        <p:spPr>
          <a:xfrm>
            <a:off x="9070978" y="18351896"/>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7" name="Rectangle 116"/>
          <p:cNvSpPr/>
          <p:nvPr userDrawn="1"/>
        </p:nvSpPr>
        <p:spPr>
          <a:xfrm>
            <a:off x="9070978" y="485828"/>
            <a:ext cx="26920820" cy="850504"/>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a:latin typeface="+mj-lt"/>
            </a:endParaRPr>
          </a:p>
        </p:txBody>
      </p:sp>
      <p:sp>
        <p:nvSpPr>
          <p:cNvPr id="118" name="Content Placeholder 1"/>
          <p:cNvSpPr>
            <a:spLocks noGrp="1"/>
          </p:cNvSpPr>
          <p:nvPr>
            <p:ph sz="half" idx="1"/>
          </p:nvPr>
        </p:nvSpPr>
        <p:spPr>
          <a:xfrm>
            <a:off x="9324598" y="1713148"/>
            <a:ext cx="2615798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Rectangle 37"/>
          <p:cNvSpPr/>
          <p:nvPr userDrawn="1"/>
        </p:nvSpPr>
        <p:spPr bwMode="auto">
          <a:xfrm>
            <a:off x="2121408" y="18909712"/>
            <a:ext cx="4550608" cy="1664288"/>
          </a:xfrm>
          <a:prstGeom prst="rect">
            <a:avLst/>
          </a:prstGeom>
          <a:solidFill>
            <a:srgbClr val="095A82"/>
          </a:solidFill>
          <a:ln w="952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37"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cxnSp>
        <p:nvCxnSpPr>
          <p:cNvPr id="29" name="Straight Connector 28"/>
          <p:cNvCxnSpPr/>
          <p:nvPr userDrawn="1"/>
        </p:nvCxnSpPr>
        <p:spPr>
          <a:xfrm>
            <a:off x="2217224" y="13870454"/>
            <a:ext cx="0" cy="1083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9953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low Guidlines1">
    <p:spTree>
      <p:nvGrpSpPr>
        <p:cNvPr id="1" name=""/>
        <p:cNvGrpSpPr/>
        <p:nvPr/>
      </p:nvGrpSpPr>
      <p:grpSpPr>
        <a:xfrm>
          <a:off x="0" y="0"/>
          <a:ext cx="0" cy="0"/>
          <a:chOff x="0" y="0"/>
          <a:chExt cx="0" cy="0"/>
        </a:xfrm>
      </p:grpSpPr>
      <p:sp>
        <p:nvSpPr>
          <p:cNvPr id="4" name="Rectangle 3"/>
          <p:cNvSpPr/>
          <p:nvPr userDrawn="1"/>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5" name="Rectangle 4"/>
          <p:cNvSpPr/>
          <p:nvPr userDrawn="1"/>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6" name="Rectangle 5"/>
          <p:cNvSpPr/>
          <p:nvPr userDrawn="1"/>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7" name="Rectangle 6"/>
          <p:cNvSpPr/>
          <p:nvPr userDrawn="1"/>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b="0" i="0" kern="0" dirty="0">
              <a:solidFill>
                <a:srgbClr val="FFFFFF"/>
              </a:solidFill>
              <a:latin typeface="+mj-lt"/>
              <a:cs typeface="+mn-cs"/>
            </a:endParaRPr>
          </a:p>
        </p:txBody>
      </p:sp>
      <p:sp>
        <p:nvSpPr>
          <p:cNvPr id="2" name="Rectangle 1"/>
          <p:cNvSpPr/>
          <p:nvPr userDrawn="1"/>
        </p:nvSpPr>
        <p:spPr>
          <a:xfrm>
            <a:off x="24429884" y="495304"/>
            <a:ext cx="11527776" cy="18707096"/>
          </a:xfrm>
          <a:prstGeom prst="rect">
            <a:avLst/>
          </a:prstGeom>
          <a:solidFill>
            <a:srgbClr val="095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51" name="Rectangle 50"/>
          <p:cNvSpPr/>
          <p:nvPr userDrawn="1"/>
        </p:nvSpPr>
        <p:spPr>
          <a:xfrm>
            <a:off x="588038" y="495304"/>
            <a:ext cx="22308476" cy="18707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0" i="0" dirty="0">
              <a:latin typeface="+mj-lt"/>
            </a:endParaRPr>
          </a:p>
        </p:txBody>
      </p:sp>
      <p:sp>
        <p:nvSpPr>
          <p:cNvPr id="118" name="Content Placeholder 1"/>
          <p:cNvSpPr>
            <a:spLocks noGrp="1"/>
          </p:cNvSpPr>
          <p:nvPr>
            <p:ph sz="half" idx="1"/>
          </p:nvPr>
        </p:nvSpPr>
        <p:spPr>
          <a:xfrm>
            <a:off x="828542" y="1681984"/>
            <a:ext cx="23220100" cy="16181544"/>
          </a:xfrm>
          <a:prstGeom prst="rect">
            <a:avLst/>
          </a:prstGeom>
        </p:spPr>
        <p:txBody>
          <a:bodyPr/>
          <a:lstStyle>
            <a:lvl1pPr>
              <a:buClr>
                <a:srgbClr val="095A82"/>
              </a:buClr>
              <a:defRPr sz="7200" b="0" i="0">
                <a:solidFill>
                  <a:srgbClr val="5F5F5F"/>
                </a:solidFill>
                <a:latin typeface="+mj-lt"/>
              </a:defRPr>
            </a:lvl1pPr>
            <a:lvl2pPr>
              <a:buClr>
                <a:srgbClr val="095A82"/>
              </a:buClr>
              <a:defRPr sz="7200" b="0" i="0">
                <a:solidFill>
                  <a:srgbClr val="5F5F5F"/>
                </a:solidFill>
                <a:latin typeface="+mj-lt"/>
              </a:defRPr>
            </a:lvl2pPr>
            <a:lvl3pPr>
              <a:buClr>
                <a:srgbClr val="095A82"/>
              </a:buClr>
              <a:defRPr sz="7200" b="0" i="0">
                <a:solidFill>
                  <a:srgbClr val="5F5F5F"/>
                </a:solidFill>
                <a:latin typeface="+mj-lt"/>
              </a:defRPr>
            </a:lvl3pPr>
            <a:lvl4pPr>
              <a:buClr>
                <a:srgbClr val="095A82"/>
              </a:buClr>
              <a:defRPr sz="6400" b="0" i="0">
                <a:solidFill>
                  <a:srgbClr val="5F5F5F"/>
                </a:solidFill>
                <a:latin typeface="+mj-lt"/>
              </a:defRPr>
            </a:lvl4pPr>
            <a:lvl5pPr>
              <a:buClr>
                <a:srgbClr val="095A82"/>
              </a:buClr>
              <a:defRPr sz="5600" b="0" i="0">
                <a:solidFill>
                  <a:srgbClr val="5F5F5F"/>
                </a:solidFill>
                <a:latin typeface="+mj-lt"/>
              </a:defRPr>
            </a:lvl5pPr>
            <a:lvl6pPr>
              <a:defRPr sz="7200"/>
            </a:lvl6pPr>
            <a:lvl7pPr>
              <a:defRPr sz="7200"/>
            </a:lvl7pPr>
            <a:lvl8pPr>
              <a:defRPr sz="7200"/>
            </a:lvl8pPr>
            <a:lvl9pPr>
              <a:defRPr sz="7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15"/>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mj-lt"/>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4" name="Slide_Copyright"/>
          <p:cNvSpPr>
            <a:spLocks noChangeArrowheads="1"/>
          </p:cNvSpPr>
          <p:nvPr userDrawn="1"/>
        </p:nvSpPr>
        <p:spPr bwMode="auto">
          <a:xfrm>
            <a:off x="23629052" y="19351724"/>
            <a:ext cx="12654848" cy="911136"/>
          </a:xfrm>
          <a:prstGeom prst="rect">
            <a:avLst/>
          </a:prstGeom>
          <a:noFill/>
          <a:ln w="9525">
            <a:noFill/>
            <a:miter lim="800000"/>
            <a:headEnd/>
            <a:tailEnd/>
          </a:ln>
          <a:effectLst/>
        </p:spPr>
        <p:txBody>
          <a:bodyPr wrap="none" lIns="365696" tIns="182848" rIns="365696" bIns="182848" anchor="ctr"/>
          <a:lstStyle/>
          <a:p>
            <a:pPr algn="r">
              <a:defRPr/>
            </a:pPr>
            <a:r>
              <a:rPr lang="en-US" sz="3300" b="0" i="0" dirty="0">
                <a:solidFill>
                  <a:srgbClr val="9F9F9F"/>
                </a:solidFill>
                <a:latin typeface="+mj-lt"/>
                <a:cs typeface="+mn-cs"/>
              </a:rPr>
              <a:t>Copyright © 2017, edureka and/or its affiliates. All rights reserved.</a:t>
            </a:r>
          </a:p>
        </p:txBody>
      </p:sp>
    </p:spTree>
    <p:extLst>
      <p:ext uri="{BB962C8B-B14F-4D97-AF65-F5344CB8AC3E}">
        <p14:creationId xmlns:p14="http://schemas.microsoft.com/office/powerpoint/2010/main" val="9211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4" name="Slide_PlaceholderText"/>
          <p:cNvSpPr>
            <a:spLocks noGrp="1" noChangeArrowheads="1"/>
          </p:cNvSpPr>
          <p:nvPr>
            <p:ph idx="1"/>
          </p:nvPr>
        </p:nvSpPr>
        <p:spPr bwMode="gray">
          <a:xfrm>
            <a:off x="1866900" y="3429002"/>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3pPr>
              <a:buClr>
                <a:schemeClr val="bg1">
                  <a:lumMod val="65000"/>
                </a:schemeClr>
              </a:buClr>
              <a:defRPr/>
            </a:lvl3pPr>
            <a:lvl4pPr>
              <a:buClr>
                <a:schemeClr val="bg1">
                  <a:lumMod val="65000"/>
                </a:schemeClr>
              </a:buClr>
              <a:defRPr/>
            </a:lvl4pPr>
            <a:lvl5pPr>
              <a:buClr>
                <a:schemeClr val="bg1">
                  <a:lumMod val="6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a:t>Click to edit Master title style</a:t>
            </a:r>
            <a:endParaRPr lang="en-US" dirty="0"/>
          </a:p>
        </p:txBody>
      </p:sp>
    </p:spTree>
    <p:custDataLst>
      <p:tags r:id="rId1"/>
    </p:custDataLst>
    <p:extLst>
      <p:ext uri="{BB962C8B-B14F-4D97-AF65-F5344CB8AC3E}">
        <p14:creationId xmlns:p14="http://schemas.microsoft.com/office/powerpoint/2010/main" val="14556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urse Outline1">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dirty="0"/>
              <a:t>Course Outline</a:t>
            </a:r>
          </a:p>
        </p:txBody>
      </p:sp>
      <p:grpSp>
        <p:nvGrpSpPr>
          <p:cNvPr id="28" name="Group 27"/>
          <p:cNvGrpSpPr/>
          <p:nvPr userDrawn="1"/>
        </p:nvGrpSpPr>
        <p:grpSpPr>
          <a:xfrm>
            <a:off x="9362780" y="4222752"/>
            <a:ext cx="2489200" cy="3511552"/>
            <a:chOff x="809626" y="1055688"/>
            <a:chExt cx="622300" cy="877888"/>
          </a:xfrm>
        </p:grpSpPr>
        <p:sp>
          <p:nvSpPr>
            <p:cNvPr id="8" name="Freeform 5"/>
            <p:cNvSpPr>
              <a:spLocks/>
            </p:cNvSpPr>
            <p:nvPr userDrawn="1"/>
          </p:nvSpPr>
          <p:spPr bwMode="auto">
            <a:xfrm>
              <a:off x="809626" y="1055688"/>
              <a:ext cx="622300" cy="877888"/>
            </a:xfrm>
            <a:custGeom>
              <a:avLst/>
              <a:gdLst>
                <a:gd name="T0" fmla="*/ 138 w 223"/>
                <a:gd name="T1" fmla="*/ 274 h 314"/>
                <a:gd name="T2" fmla="*/ 149 w 223"/>
                <a:gd name="T3" fmla="*/ 268 h 314"/>
                <a:gd name="T4" fmla="*/ 223 w 223"/>
                <a:gd name="T5" fmla="*/ 268 h 314"/>
                <a:gd name="T6" fmla="*/ 223 w 223"/>
                <a:gd name="T7" fmla="*/ 211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2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8"/>
                    <a:pt x="149" y="268"/>
                    <a:pt x="149" y="268"/>
                  </a:cubicBezTo>
                  <a:cubicBezTo>
                    <a:pt x="223" y="268"/>
                    <a:pt x="223" y="268"/>
                    <a:pt x="223" y="268"/>
                  </a:cubicBezTo>
                  <a:cubicBezTo>
                    <a:pt x="223" y="211"/>
                    <a:pt x="223" y="211"/>
                    <a:pt x="223" y="211"/>
                  </a:cubicBezTo>
                  <a:cubicBezTo>
                    <a:pt x="223" y="211"/>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2"/>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4"/>
                    <a:pt x="47" y="314"/>
                    <a:pt x="112" y="314"/>
                  </a:cubicBezTo>
                  <a:cubicBezTo>
                    <a:pt x="177" y="314"/>
                    <a:pt x="138" y="284"/>
                    <a:pt x="138" y="274"/>
                  </a:cubicBez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3" name="Rectangle 10"/>
            <p:cNvSpPr>
              <a:spLocks noChangeArrowheads="1"/>
            </p:cNvSpPr>
            <p:nvPr userDrawn="1"/>
          </p:nvSpPr>
          <p:spPr bwMode="auto">
            <a:xfrm>
              <a:off x="1049339" y="1312863"/>
              <a:ext cx="138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1</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29" name="Group 28"/>
          <p:cNvGrpSpPr/>
          <p:nvPr userDrawn="1"/>
        </p:nvGrpSpPr>
        <p:grpSpPr>
          <a:xfrm>
            <a:off x="8848428" y="7340606"/>
            <a:ext cx="3505200" cy="2489200"/>
            <a:chOff x="681038" y="1835151"/>
            <a:chExt cx="876300" cy="622300"/>
          </a:xfrm>
        </p:grpSpPr>
        <p:sp>
          <p:nvSpPr>
            <p:cNvPr id="10" name="Freeform 7"/>
            <p:cNvSpPr>
              <a:spLocks/>
            </p:cNvSpPr>
            <p:nvPr userDrawn="1"/>
          </p:nvSpPr>
          <p:spPr bwMode="auto">
            <a:xfrm>
              <a:off x="681038" y="1835151"/>
              <a:ext cx="876300" cy="622300"/>
            </a:xfrm>
            <a:custGeom>
              <a:avLst/>
              <a:gdLst>
                <a:gd name="T0" fmla="*/ 40 w 314"/>
                <a:gd name="T1" fmla="*/ 138 h 223"/>
                <a:gd name="T2" fmla="*/ 47 w 314"/>
                <a:gd name="T3" fmla="*/ 149 h 223"/>
                <a:gd name="T4" fmla="*/ 47 w 314"/>
                <a:gd name="T5" fmla="*/ 223 h 223"/>
                <a:gd name="T6" fmla="*/ 103 w 314"/>
                <a:gd name="T7" fmla="*/ 223 h 223"/>
                <a:gd name="T8" fmla="*/ 114 w 314"/>
                <a:gd name="T9" fmla="*/ 219 h 223"/>
                <a:gd name="T10" fmla="*/ 158 w 314"/>
                <a:gd name="T11" fmla="*/ 176 h 223"/>
                <a:gd name="T12" fmla="*/ 201 w 314"/>
                <a:gd name="T13" fmla="*/ 219 h 223"/>
                <a:gd name="T14" fmla="*/ 212 w 314"/>
                <a:gd name="T15" fmla="*/ 223 h 223"/>
                <a:gd name="T16" fmla="*/ 270 w 314"/>
                <a:gd name="T17" fmla="*/ 223 h 223"/>
                <a:gd name="T18" fmla="*/ 270 w 314"/>
                <a:gd name="T19" fmla="*/ 150 h 223"/>
                <a:gd name="T20" fmla="*/ 276 w 314"/>
                <a:gd name="T21" fmla="*/ 139 h 223"/>
                <a:gd name="T22" fmla="*/ 314 w 314"/>
                <a:gd name="T23" fmla="*/ 112 h 223"/>
                <a:gd name="T24" fmla="*/ 276 w 314"/>
                <a:gd name="T25" fmla="*/ 85 h 223"/>
                <a:gd name="T26" fmla="*/ 270 w 314"/>
                <a:gd name="T27" fmla="*/ 74 h 223"/>
                <a:gd name="T28" fmla="*/ 270 w 314"/>
                <a:gd name="T29" fmla="*/ 0 h 223"/>
                <a:gd name="T30" fmla="*/ 213 w 314"/>
                <a:gd name="T31" fmla="*/ 0 h 223"/>
                <a:gd name="T32" fmla="*/ 202 w 314"/>
                <a:gd name="T33" fmla="*/ 4 h 223"/>
                <a:gd name="T34" fmla="*/ 158 w 314"/>
                <a:gd name="T35" fmla="*/ 47 h 223"/>
                <a:gd name="T36" fmla="*/ 113 w 314"/>
                <a:gd name="T37" fmla="*/ 4 h 223"/>
                <a:gd name="T38" fmla="*/ 97 w 314"/>
                <a:gd name="T39" fmla="*/ 0 h 223"/>
                <a:gd name="T40" fmla="*/ 47 w 314"/>
                <a:gd name="T41" fmla="*/ 0 h 223"/>
                <a:gd name="T42" fmla="*/ 47 w 314"/>
                <a:gd name="T43" fmla="*/ 74 h 223"/>
                <a:gd name="T44" fmla="*/ 40 w 314"/>
                <a:gd name="T45" fmla="*/ 85 h 223"/>
                <a:gd name="T46" fmla="*/ 0 w 314"/>
                <a:gd name="T47" fmla="*/ 112 h 223"/>
                <a:gd name="T48" fmla="*/ 40 w 314"/>
                <a:gd name="T49" fmla="*/ 13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3">
                  <a:moveTo>
                    <a:pt x="40" y="138"/>
                  </a:moveTo>
                  <a:cubicBezTo>
                    <a:pt x="46" y="138"/>
                    <a:pt x="47" y="149"/>
                    <a:pt x="47" y="149"/>
                  </a:cubicBezTo>
                  <a:cubicBezTo>
                    <a:pt x="47" y="223"/>
                    <a:pt x="47" y="223"/>
                    <a:pt x="47" y="223"/>
                  </a:cubicBezTo>
                  <a:cubicBezTo>
                    <a:pt x="103" y="223"/>
                    <a:pt x="103" y="223"/>
                    <a:pt x="103" y="223"/>
                  </a:cubicBezTo>
                  <a:cubicBezTo>
                    <a:pt x="103" y="223"/>
                    <a:pt x="114" y="223"/>
                    <a:pt x="114" y="219"/>
                  </a:cubicBezTo>
                  <a:cubicBezTo>
                    <a:pt x="114" y="216"/>
                    <a:pt x="87" y="176"/>
                    <a:pt x="158" y="176"/>
                  </a:cubicBezTo>
                  <a:cubicBezTo>
                    <a:pt x="219" y="176"/>
                    <a:pt x="201" y="203"/>
                    <a:pt x="201" y="219"/>
                  </a:cubicBezTo>
                  <a:cubicBezTo>
                    <a:pt x="201" y="223"/>
                    <a:pt x="212" y="223"/>
                    <a:pt x="212" y="223"/>
                  </a:cubicBezTo>
                  <a:cubicBezTo>
                    <a:pt x="270" y="223"/>
                    <a:pt x="270" y="223"/>
                    <a:pt x="270" y="223"/>
                  </a:cubicBezTo>
                  <a:cubicBezTo>
                    <a:pt x="270" y="150"/>
                    <a:pt x="270" y="150"/>
                    <a:pt x="270" y="150"/>
                  </a:cubicBezTo>
                  <a:cubicBezTo>
                    <a:pt x="270" y="150"/>
                    <a:pt x="272" y="139"/>
                    <a:pt x="276" y="139"/>
                  </a:cubicBezTo>
                  <a:cubicBezTo>
                    <a:pt x="283" y="139"/>
                    <a:pt x="314" y="177"/>
                    <a:pt x="314" y="112"/>
                  </a:cubicBezTo>
                  <a:cubicBezTo>
                    <a:pt x="314" y="47"/>
                    <a:pt x="284" y="85"/>
                    <a:pt x="276" y="85"/>
                  </a:cubicBezTo>
                  <a:cubicBezTo>
                    <a:pt x="272" y="85"/>
                    <a:pt x="270" y="74"/>
                    <a:pt x="270" y="74"/>
                  </a:cubicBezTo>
                  <a:cubicBezTo>
                    <a:pt x="270" y="0"/>
                    <a:pt x="270" y="0"/>
                    <a:pt x="270" y="0"/>
                  </a:cubicBezTo>
                  <a:cubicBezTo>
                    <a:pt x="213" y="0"/>
                    <a:pt x="213" y="0"/>
                    <a:pt x="213" y="0"/>
                  </a:cubicBezTo>
                  <a:cubicBezTo>
                    <a:pt x="213" y="0"/>
                    <a:pt x="202" y="0"/>
                    <a:pt x="202" y="4"/>
                  </a:cubicBezTo>
                  <a:cubicBezTo>
                    <a:pt x="202" y="6"/>
                    <a:pt x="234" y="47"/>
                    <a:pt x="158" y="47"/>
                  </a:cubicBezTo>
                  <a:cubicBezTo>
                    <a:pt x="82" y="47"/>
                    <a:pt x="113" y="6"/>
                    <a:pt x="113" y="4"/>
                  </a:cubicBezTo>
                  <a:cubicBezTo>
                    <a:pt x="113" y="0"/>
                    <a:pt x="97" y="0"/>
                    <a:pt x="97" y="0"/>
                  </a:cubicBezTo>
                  <a:cubicBezTo>
                    <a:pt x="47" y="0"/>
                    <a:pt x="47" y="0"/>
                    <a:pt x="47" y="0"/>
                  </a:cubicBezTo>
                  <a:cubicBezTo>
                    <a:pt x="47" y="74"/>
                    <a:pt x="47" y="74"/>
                    <a:pt x="47" y="74"/>
                  </a:cubicBezTo>
                  <a:cubicBezTo>
                    <a:pt x="47" y="74"/>
                    <a:pt x="46" y="85"/>
                    <a:pt x="40" y="85"/>
                  </a:cubicBezTo>
                  <a:cubicBezTo>
                    <a:pt x="30" y="85"/>
                    <a:pt x="0" y="47"/>
                    <a:pt x="0" y="112"/>
                  </a:cubicBezTo>
                  <a:cubicBezTo>
                    <a:pt x="0" y="177"/>
                    <a:pt x="30" y="138"/>
                    <a:pt x="40" y="138"/>
                  </a:cubicBez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4" name="Rectangle 11"/>
            <p:cNvSpPr>
              <a:spLocks noChangeArrowheads="1"/>
            </p:cNvSpPr>
            <p:nvPr userDrawn="1"/>
          </p:nvSpPr>
          <p:spPr bwMode="auto">
            <a:xfrm>
              <a:off x="1049338" y="1966913"/>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2</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0" name="Group 29"/>
          <p:cNvGrpSpPr/>
          <p:nvPr userDrawn="1"/>
        </p:nvGrpSpPr>
        <p:grpSpPr>
          <a:xfrm>
            <a:off x="9362780" y="9442454"/>
            <a:ext cx="2489200" cy="3505200"/>
            <a:chOff x="809626" y="2360613"/>
            <a:chExt cx="622300" cy="876300"/>
          </a:xfrm>
        </p:grpSpPr>
        <p:sp>
          <p:nvSpPr>
            <p:cNvPr id="12" name="Freeform 9"/>
            <p:cNvSpPr>
              <a:spLocks/>
            </p:cNvSpPr>
            <p:nvPr userDrawn="1"/>
          </p:nvSpPr>
          <p:spPr bwMode="auto">
            <a:xfrm>
              <a:off x="809626" y="2360613"/>
              <a:ext cx="622300" cy="876300"/>
            </a:xfrm>
            <a:custGeom>
              <a:avLst/>
              <a:gdLst>
                <a:gd name="T0" fmla="*/ 138 w 223"/>
                <a:gd name="T1" fmla="*/ 274 h 314"/>
                <a:gd name="T2" fmla="*/ 149 w 223"/>
                <a:gd name="T3" fmla="*/ 268 h 314"/>
                <a:gd name="T4" fmla="*/ 223 w 223"/>
                <a:gd name="T5" fmla="*/ 268 h 314"/>
                <a:gd name="T6" fmla="*/ 223 w 223"/>
                <a:gd name="T7" fmla="*/ 212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3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9"/>
                    <a:pt x="149" y="268"/>
                    <a:pt x="149" y="268"/>
                  </a:cubicBezTo>
                  <a:cubicBezTo>
                    <a:pt x="223" y="268"/>
                    <a:pt x="223" y="268"/>
                    <a:pt x="223" y="268"/>
                  </a:cubicBezTo>
                  <a:cubicBezTo>
                    <a:pt x="223" y="212"/>
                    <a:pt x="223" y="212"/>
                    <a:pt x="223" y="212"/>
                  </a:cubicBezTo>
                  <a:cubicBezTo>
                    <a:pt x="223" y="212"/>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3"/>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3"/>
                    <a:pt x="4" y="113"/>
                  </a:cubicBezTo>
                  <a:cubicBezTo>
                    <a:pt x="6" y="113"/>
                    <a:pt x="47" y="80"/>
                    <a:pt x="47" y="156"/>
                  </a:cubicBezTo>
                  <a:cubicBezTo>
                    <a:pt x="47" y="233"/>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5"/>
                    <a:pt x="47" y="314"/>
                    <a:pt x="112" y="314"/>
                  </a:cubicBezTo>
                  <a:cubicBezTo>
                    <a:pt x="177" y="314"/>
                    <a:pt x="138" y="285"/>
                    <a:pt x="138" y="274"/>
                  </a:cubicBez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5" name="Rectangle 12"/>
            <p:cNvSpPr>
              <a:spLocks noChangeArrowheads="1"/>
            </p:cNvSpPr>
            <p:nvPr userDrawn="1"/>
          </p:nvSpPr>
          <p:spPr bwMode="auto">
            <a:xfrm>
              <a:off x="1049338" y="2603501"/>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3</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1" name="Group 30"/>
          <p:cNvGrpSpPr/>
          <p:nvPr userDrawn="1"/>
        </p:nvGrpSpPr>
        <p:grpSpPr>
          <a:xfrm>
            <a:off x="8848428" y="12490454"/>
            <a:ext cx="3505200" cy="2501900"/>
            <a:chOff x="681038" y="3122613"/>
            <a:chExt cx="876300" cy="625475"/>
          </a:xfrm>
        </p:grpSpPr>
        <p:sp>
          <p:nvSpPr>
            <p:cNvPr id="11" name="Freeform 8"/>
            <p:cNvSpPr>
              <a:spLocks/>
            </p:cNvSpPr>
            <p:nvPr userDrawn="1"/>
          </p:nvSpPr>
          <p:spPr bwMode="auto">
            <a:xfrm>
              <a:off x="681038" y="3122613"/>
              <a:ext cx="876300" cy="625475"/>
            </a:xfrm>
            <a:custGeom>
              <a:avLst/>
              <a:gdLst>
                <a:gd name="T0" fmla="*/ 40 w 314"/>
                <a:gd name="T1" fmla="*/ 139 h 224"/>
                <a:gd name="T2" fmla="*/ 47 w 314"/>
                <a:gd name="T3" fmla="*/ 150 h 224"/>
                <a:gd name="T4" fmla="*/ 47 w 314"/>
                <a:gd name="T5" fmla="*/ 224 h 224"/>
                <a:gd name="T6" fmla="*/ 103 w 314"/>
                <a:gd name="T7" fmla="*/ 224 h 224"/>
                <a:gd name="T8" fmla="*/ 114 w 314"/>
                <a:gd name="T9" fmla="*/ 219 h 224"/>
                <a:gd name="T10" fmla="*/ 158 w 314"/>
                <a:gd name="T11" fmla="*/ 176 h 224"/>
                <a:gd name="T12" fmla="*/ 201 w 314"/>
                <a:gd name="T13" fmla="*/ 219 h 224"/>
                <a:gd name="T14" fmla="*/ 212 w 314"/>
                <a:gd name="T15" fmla="*/ 224 h 224"/>
                <a:gd name="T16" fmla="*/ 270 w 314"/>
                <a:gd name="T17" fmla="*/ 224 h 224"/>
                <a:gd name="T18" fmla="*/ 270 w 314"/>
                <a:gd name="T19" fmla="*/ 151 h 224"/>
                <a:gd name="T20" fmla="*/ 276 w 314"/>
                <a:gd name="T21" fmla="*/ 140 h 224"/>
                <a:gd name="T22" fmla="*/ 314 w 314"/>
                <a:gd name="T23" fmla="*/ 112 h 224"/>
                <a:gd name="T24" fmla="*/ 276 w 314"/>
                <a:gd name="T25" fmla="*/ 85 h 224"/>
                <a:gd name="T26" fmla="*/ 270 w 314"/>
                <a:gd name="T27" fmla="*/ 74 h 224"/>
                <a:gd name="T28" fmla="*/ 270 w 314"/>
                <a:gd name="T29" fmla="*/ 1 h 224"/>
                <a:gd name="T30" fmla="*/ 213 w 314"/>
                <a:gd name="T31" fmla="*/ 1 h 224"/>
                <a:gd name="T32" fmla="*/ 202 w 314"/>
                <a:gd name="T33" fmla="*/ 4 h 224"/>
                <a:gd name="T34" fmla="*/ 158 w 314"/>
                <a:gd name="T35" fmla="*/ 48 h 224"/>
                <a:gd name="T36" fmla="*/ 113 w 314"/>
                <a:gd name="T37" fmla="*/ 4 h 224"/>
                <a:gd name="T38" fmla="*/ 97 w 314"/>
                <a:gd name="T39" fmla="*/ 1 h 224"/>
                <a:gd name="T40" fmla="*/ 47 w 314"/>
                <a:gd name="T41" fmla="*/ 1 h 224"/>
                <a:gd name="T42" fmla="*/ 47 w 314"/>
                <a:gd name="T43" fmla="*/ 74 h 224"/>
                <a:gd name="T44" fmla="*/ 40 w 314"/>
                <a:gd name="T45" fmla="*/ 85 h 224"/>
                <a:gd name="T46" fmla="*/ 0 w 314"/>
                <a:gd name="T47" fmla="*/ 112 h 224"/>
                <a:gd name="T48" fmla="*/ 40 w 314"/>
                <a:gd name="T49" fmla="*/ 13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4">
                  <a:moveTo>
                    <a:pt x="40" y="139"/>
                  </a:moveTo>
                  <a:cubicBezTo>
                    <a:pt x="46" y="139"/>
                    <a:pt x="47" y="150"/>
                    <a:pt x="47" y="150"/>
                  </a:cubicBezTo>
                  <a:cubicBezTo>
                    <a:pt x="47" y="224"/>
                    <a:pt x="47" y="224"/>
                    <a:pt x="47" y="224"/>
                  </a:cubicBezTo>
                  <a:cubicBezTo>
                    <a:pt x="103" y="224"/>
                    <a:pt x="103" y="224"/>
                    <a:pt x="103" y="224"/>
                  </a:cubicBezTo>
                  <a:cubicBezTo>
                    <a:pt x="103" y="224"/>
                    <a:pt x="114" y="224"/>
                    <a:pt x="114" y="219"/>
                  </a:cubicBezTo>
                  <a:cubicBezTo>
                    <a:pt x="114" y="217"/>
                    <a:pt x="87" y="176"/>
                    <a:pt x="158" y="176"/>
                  </a:cubicBezTo>
                  <a:cubicBezTo>
                    <a:pt x="219" y="176"/>
                    <a:pt x="201" y="203"/>
                    <a:pt x="201" y="219"/>
                  </a:cubicBezTo>
                  <a:cubicBezTo>
                    <a:pt x="201" y="224"/>
                    <a:pt x="212" y="224"/>
                    <a:pt x="212" y="224"/>
                  </a:cubicBezTo>
                  <a:cubicBezTo>
                    <a:pt x="270" y="224"/>
                    <a:pt x="270" y="224"/>
                    <a:pt x="270" y="224"/>
                  </a:cubicBezTo>
                  <a:cubicBezTo>
                    <a:pt x="270" y="151"/>
                    <a:pt x="270" y="151"/>
                    <a:pt x="270" y="151"/>
                  </a:cubicBezTo>
                  <a:cubicBezTo>
                    <a:pt x="270" y="150"/>
                    <a:pt x="272" y="140"/>
                    <a:pt x="276" y="140"/>
                  </a:cubicBezTo>
                  <a:cubicBezTo>
                    <a:pt x="283" y="140"/>
                    <a:pt x="314" y="177"/>
                    <a:pt x="314" y="112"/>
                  </a:cubicBezTo>
                  <a:cubicBezTo>
                    <a:pt x="314" y="47"/>
                    <a:pt x="284" y="85"/>
                    <a:pt x="276" y="85"/>
                  </a:cubicBezTo>
                  <a:cubicBezTo>
                    <a:pt x="272" y="85"/>
                    <a:pt x="270" y="75"/>
                    <a:pt x="270" y="74"/>
                  </a:cubicBezTo>
                  <a:cubicBezTo>
                    <a:pt x="270" y="1"/>
                    <a:pt x="270" y="1"/>
                    <a:pt x="270" y="1"/>
                  </a:cubicBezTo>
                  <a:cubicBezTo>
                    <a:pt x="213" y="1"/>
                    <a:pt x="213" y="1"/>
                    <a:pt x="213" y="1"/>
                  </a:cubicBezTo>
                  <a:cubicBezTo>
                    <a:pt x="213" y="1"/>
                    <a:pt x="202" y="0"/>
                    <a:pt x="202" y="4"/>
                  </a:cubicBezTo>
                  <a:cubicBezTo>
                    <a:pt x="202" y="6"/>
                    <a:pt x="234" y="48"/>
                    <a:pt x="158" y="48"/>
                  </a:cubicBezTo>
                  <a:cubicBezTo>
                    <a:pt x="82" y="48"/>
                    <a:pt x="113" y="7"/>
                    <a:pt x="113" y="4"/>
                  </a:cubicBezTo>
                  <a:cubicBezTo>
                    <a:pt x="113" y="1"/>
                    <a:pt x="97" y="1"/>
                    <a:pt x="97" y="1"/>
                  </a:cubicBezTo>
                  <a:cubicBezTo>
                    <a:pt x="47" y="1"/>
                    <a:pt x="47" y="1"/>
                    <a:pt x="47" y="1"/>
                  </a:cubicBezTo>
                  <a:cubicBezTo>
                    <a:pt x="47" y="74"/>
                    <a:pt x="47" y="74"/>
                    <a:pt x="47" y="74"/>
                  </a:cubicBezTo>
                  <a:cubicBezTo>
                    <a:pt x="47" y="74"/>
                    <a:pt x="46" y="85"/>
                    <a:pt x="40" y="85"/>
                  </a:cubicBezTo>
                  <a:cubicBezTo>
                    <a:pt x="30" y="85"/>
                    <a:pt x="0" y="47"/>
                    <a:pt x="0" y="112"/>
                  </a:cubicBezTo>
                  <a:cubicBezTo>
                    <a:pt x="0" y="178"/>
                    <a:pt x="30" y="139"/>
                    <a:pt x="40" y="139"/>
                  </a:cubicBez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6" name="Rectangle 13"/>
            <p:cNvSpPr>
              <a:spLocks noChangeArrowheads="1"/>
            </p:cNvSpPr>
            <p:nvPr userDrawn="1"/>
          </p:nvSpPr>
          <p:spPr bwMode="auto">
            <a:xfrm>
              <a:off x="1049338" y="3251201"/>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4</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2" name="Group 31"/>
          <p:cNvGrpSpPr/>
          <p:nvPr userDrawn="1"/>
        </p:nvGrpSpPr>
        <p:grpSpPr>
          <a:xfrm>
            <a:off x="9362780" y="14547852"/>
            <a:ext cx="2489200" cy="3492500"/>
            <a:chOff x="809626" y="3636963"/>
            <a:chExt cx="622300" cy="873125"/>
          </a:xfrm>
        </p:grpSpPr>
        <p:sp>
          <p:nvSpPr>
            <p:cNvPr id="9" name="Freeform 6"/>
            <p:cNvSpPr>
              <a:spLocks/>
            </p:cNvSpPr>
            <p:nvPr userDrawn="1"/>
          </p:nvSpPr>
          <p:spPr bwMode="auto">
            <a:xfrm>
              <a:off x="809626" y="3636963"/>
              <a:ext cx="622300" cy="873125"/>
            </a:xfrm>
            <a:custGeom>
              <a:avLst/>
              <a:gdLst>
                <a:gd name="T0" fmla="*/ 138 w 223"/>
                <a:gd name="T1" fmla="*/ 274 h 313"/>
                <a:gd name="T2" fmla="*/ 149 w 223"/>
                <a:gd name="T3" fmla="*/ 267 h 313"/>
                <a:gd name="T4" fmla="*/ 223 w 223"/>
                <a:gd name="T5" fmla="*/ 267 h 313"/>
                <a:gd name="T6" fmla="*/ 223 w 223"/>
                <a:gd name="T7" fmla="*/ 211 h 313"/>
                <a:gd name="T8" fmla="*/ 219 w 223"/>
                <a:gd name="T9" fmla="*/ 200 h 313"/>
                <a:gd name="T10" fmla="*/ 176 w 223"/>
                <a:gd name="T11" fmla="*/ 156 h 313"/>
                <a:gd name="T12" fmla="*/ 219 w 223"/>
                <a:gd name="T13" fmla="*/ 113 h 313"/>
                <a:gd name="T14" fmla="*/ 223 w 223"/>
                <a:gd name="T15" fmla="*/ 102 h 313"/>
                <a:gd name="T16" fmla="*/ 223 w 223"/>
                <a:gd name="T17" fmla="*/ 44 h 313"/>
                <a:gd name="T18" fmla="*/ 150 w 223"/>
                <a:gd name="T19" fmla="*/ 44 h 313"/>
                <a:gd name="T20" fmla="*/ 139 w 223"/>
                <a:gd name="T21" fmla="*/ 38 h 313"/>
                <a:gd name="T22" fmla="*/ 112 w 223"/>
                <a:gd name="T23" fmla="*/ 0 h 313"/>
                <a:gd name="T24" fmla="*/ 83 w 223"/>
                <a:gd name="T25" fmla="*/ 38 h 313"/>
                <a:gd name="T26" fmla="*/ 74 w 223"/>
                <a:gd name="T27" fmla="*/ 44 h 313"/>
                <a:gd name="T28" fmla="*/ 0 w 223"/>
                <a:gd name="T29" fmla="*/ 44 h 313"/>
                <a:gd name="T30" fmla="*/ 0 w 223"/>
                <a:gd name="T31" fmla="*/ 101 h 313"/>
                <a:gd name="T32" fmla="*/ 4 w 223"/>
                <a:gd name="T33" fmla="*/ 112 h 313"/>
                <a:gd name="T34" fmla="*/ 47 w 223"/>
                <a:gd name="T35" fmla="*/ 156 h 313"/>
                <a:gd name="T36" fmla="*/ 4 w 223"/>
                <a:gd name="T37" fmla="*/ 201 h 313"/>
                <a:gd name="T38" fmla="*/ 0 w 223"/>
                <a:gd name="T39" fmla="*/ 217 h 313"/>
                <a:gd name="T40" fmla="*/ 0 w 223"/>
                <a:gd name="T41" fmla="*/ 267 h 313"/>
                <a:gd name="T42" fmla="*/ 74 w 223"/>
                <a:gd name="T43" fmla="*/ 267 h 313"/>
                <a:gd name="T44" fmla="*/ 85 w 223"/>
                <a:gd name="T45" fmla="*/ 274 h 313"/>
                <a:gd name="T46" fmla="*/ 112 w 223"/>
                <a:gd name="T47" fmla="*/ 313 h 313"/>
                <a:gd name="T48" fmla="*/ 138 w 223"/>
                <a:gd name="T49" fmla="*/ 2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3">
                  <a:moveTo>
                    <a:pt x="138" y="274"/>
                  </a:moveTo>
                  <a:cubicBezTo>
                    <a:pt x="138" y="268"/>
                    <a:pt x="149" y="267"/>
                    <a:pt x="149" y="267"/>
                  </a:cubicBezTo>
                  <a:cubicBezTo>
                    <a:pt x="223" y="267"/>
                    <a:pt x="223" y="267"/>
                    <a:pt x="223" y="267"/>
                  </a:cubicBezTo>
                  <a:cubicBezTo>
                    <a:pt x="223" y="211"/>
                    <a:pt x="223" y="211"/>
                    <a:pt x="223" y="211"/>
                  </a:cubicBezTo>
                  <a:cubicBezTo>
                    <a:pt x="223" y="211"/>
                    <a:pt x="223" y="200"/>
                    <a:pt x="219" y="200"/>
                  </a:cubicBezTo>
                  <a:cubicBezTo>
                    <a:pt x="216" y="200"/>
                    <a:pt x="176" y="227"/>
                    <a:pt x="176" y="156"/>
                  </a:cubicBezTo>
                  <a:cubicBezTo>
                    <a:pt x="176" y="84"/>
                    <a:pt x="217" y="113"/>
                    <a:pt x="219" y="113"/>
                  </a:cubicBezTo>
                  <a:cubicBezTo>
                    <a:pt x="223" y="113"/>
                    <a:pt x="223" y="102"/>
                    <a:pt x="223" y="102"/>
                  </a:cubicBezTo>
                  <a:cubicBezTo>
                    <a:pt x="223" y="44"/>
                    <a:pt x="223" y="44"/>
                    <a:pt x="223" y="44"/>
                  </a:cubicBezTo>
                  <a:cubicBezTo>
                    <a:pt x="150" y="44"/>
                    <a:pt x="150" y="44"/>
                    <a:pt x="150" y="44"/>
                  </a:cubicBezTo>
                  <a:cubicBezTo>
                    <a:pt x="150" y="44"/>
                    <a:pt x="139" y="42"/>
                    <a:pt x="139" y="38"/>
                  </a:cubicBezTo>
                  <a:cubicBezTo>
                    <a:pt x="139" y="31"/>
                    <a:pt x="177" y="0"/>
                    <a:pt x="112" y="0"/>
                  </a:cubicBezTo>
                  <a:cubicBezTo>
                    <a:pt x="47" y="0"/>
                    <a:pt x="83" y="30"/>
                    <a:pt x="83" y="38"/>
                  </a:cubicBezTo>
                  <a:cubicBezTo>
                    <a:pt x="83" y="42"/>
                    <a:pt x="75" y="44"/>
                    <a:pt x="74" y="44"/>
                  </a:cubicBezTo>
                  <a:cubicBezTo>
                    <a:pt x="0" y="44"/>
                    <a:pt x="0" y="44"/>
                    <a:pt x="0" y="44"/>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7"/>
                    <a:pt x="0" y="267"/>
                    <a:pt x="0" y="267"/>
                  </a:cubicBezTo>
                  <a:cubicBezTo>
                    <a:pt x="74" y="267"/>
                    <a:pt x="74" y="267"/>
                    <a:pt x="74" y="267"/>
                  </a:cubicBezTo>
                  <a:cubicBezTo>
                    <a:pt x="74" y="267"/>
                    <a:pt x="85" y="267"/>
                    <a:pt x="85" y="274"/>
                  </a:cubicBezTo>
                  <a:cubicBezTo>
                    <a:pt x="85" y="284"/>
                    <a:pt x="47" y="313"/>
                    <a:pt x="112" y="313"/>
                  </a:cubicBezTo>
                  <a:cubicBezTo>
                    <a:pt x="177" y="313"/>
                    <a:pt x="138" y="284"/>
                    <a:pt x="138" y="274"/>
                  </a:cubicBezTo>
                  <a:close/>
                </a:path>
              </a:pathLst>
            </a:custGeom>
            <a:solidFill>
              <a:srgbClr val="B0C3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17" name="Rectangle 14"/>
            <p:cNvSpPr>
              <a:spLocks noChangeArrowheads="1"/>
            </p:cNvSpPr>
            <p:nvPr userDrawn="1"/>
          </p:nvSpPr>
          <p:spPr bwMode="auto">
            <a:xfrm>
              <a:off x="1049338" y="3887788"/>
              <a:ext cx="138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5</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3" name="Group 32"/>
          <p:cNvGrpSpPr/>
          <p:nvPr userDrawn="1"/>
        </p:nvGrpSpPr>
        <p:grpSpPr>
          <a:xfrm>
            <a:off x="30385344" y="4222752"/>
            <a:ext cx="2489200" cy="3511552"/>
            <a:chOff x="5003801" y="1055688"/>
            <a:chExt cx="622300" cy="877888"/>
          </a:xfrm>
        </p:grpSpPr>
        <p:sp>
          <p:nvSpPr>
            <p:cNvPr id="18" name="Freeform 15"/>
            <p:cNvSpPr>
              <a:spLocks/>
            </p:cNvSpPr>
            <p:nvPr userDrawn="1"/>
          </p:nvSpPr>
          <p:spPr bwMode="auto">
            <a:xfrm>
              <a:off x="5003801" y="1055688"/>
              <a:ext cx="622300" cy="877888"/>
            </a:xfrm>
            <a:custGeom>
              <a:avLst/>
              <a:gdLst>
                <a:gd name="T0" fmla="*/ 138 w 223"/>
                <a:gd name="T1" fmla="*/ 274 h 314"/>
                <a:gd name="T2" fmla="*/ 149 w 223"/>
                <a:gd name="T3" fmla="*/ 268 h 314"/>
                <a:gd name="T4" fmla="*/ 223 w 223"/>
                <a:gd name="T5" fmla="*/ 268 h 314"/>
                <a:gd name="T6" fmla="*/ 223 w 223"/>
                <a:gd name="T7" fmla="*/ 211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2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8"/>
                    <a:pt x="149" y="268"/>
                    <a:pt x="149" y="268"/>
                  </a:cubicBezTo>
                  <a:cubicBezTo>
                    <a:pt x="223" y="268"/>
                    <a:pt x="223" y="268"/>
                    <a:pt x="223" y="268"/>
                  </a:cubicBezTo>
                  <a:cubicBezTo>
                    <a:pt x="223" y="211"/>
                    <a:pt x="223" y="211"/>
                    <a:pt x="223" y="211"/>
                  </a:cubicBezTo>
                  <a:cubicBezTo>
                    <a:pt x="223" y="211"/>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2"/>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4"/>
                    <a:pt x="47" y="314"/>
                    <a:pt x="112" y="314"/>
                  </a:cubicBezTo>
                  <a:cubicBezTo>
                    <a:pt x="177" y="314"/>
                    <a:pt x="138" y="284"/>
                    <a:pt x="138" y="274"/>
                  </a:cubicBezTo>
                  <a:close/>
                </a:path>
              </a:pathLst>
            </a:custGeom>
            <a:solidFill>
              <a:srgbClr val="B0C3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3" name="Rectangle 20"/>
            <p:cNvSpPr>
              <a:spLocks noChangeArrowheads="1"/>
            </p:cNvSpPr>
            <p:nvPr userDrawn="1"/>
          </p:nvSpPr>
          <p:spPr bwMode="auto">
            <a:xfrm>
              <a:off x="5245101" y="1312863"/>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6</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4" name="Group 33"/>
          <p:cNvGrpSpPr/>
          <p:nvPr userDrawn="1"/>
        </p:nvGrpSpPr>
        <p:grpSpPr>
          <a:xfrm>
            <a:off x="29877346" y="7340606"/>
            <a:ext cx="3498852" cy="2489200"/>
            <a:chOff x="4876801" y="1835151"/>
            <a:chExt cx="874713" cy="622300"/>
          </a:xfrm>
        </p:grpSpPr>
        <p:sp>
          <p:nvSpPr>
            <p:cNvPr id="20" name="Freeform 17"/>
            <p:cNvSpPr>
              <a:spLocks/>
            </p:cNvSpPr>
            <p:nvPr userDrawn="1"/>
          </p:nvSpPr>
          <p:spPr bwMode="auto">
            <a:xfrm>
              <a:off x="4876801" y="1835151"/>
              <a:ext cx="874713" cy="622300"/>
            </a:xfrm>
            <a:custGeom>
              <a:avLst/>
              <a:gdLst>
                <a:gd name="T0" fmla="*/ 40 w 314"/>
                <a:gd name="T1" fmla="*/ 138 h 223"/>
                <a:gd name="T2" fmla="*/ 47 w 314"/>
                <a:gd name="T3" fmla="*/ 149 h 223"/>
                <a:gd name="T4" fmla="*/ 47 w 314"/>
                <a:gd name="T5" fmla="*/ 223 h 223"/>
                <a:gd name="T6" fmla="*/ 103 w 314"/>
                <a:gd name="T7" fmla="*/ 223 h 223"/>
                <a:gd name="T8" fmla="*/ 114 w 314"/>
                <a:gd name="T9" fmla="*/ 219 h 223"/>
                <a:gd name="T10" fmla="*/ 158 w 314"/>
                <a:gd name="T11" fmla="*/ 176 h 223"/>
                <a:gd name="T12" fmla="*/ 201 w 314"/>
                <a:gd name="T13" fmla="*/ 219 h 223"/>
                <a:gd name="T14" fmla="*/ 212 w 314"/>
                <a:gd name="T15" fmla="*/ 223 h 223"/>
                <a:gd name="T16" fmla="*/ 270 w 314"/>
                <a:gd name="T17" fmla="*/ 223 h 223"/>
                <a:gd name="T18" fmla="*/ 270 w 314"/>
                <a:gd name="T19" fmla="*/ 150 h 223"/>
                <a:gd name="T20" fmla="*/ 276 w 314"/>
                <a:gd name="T21" fmla="*/ 139 h 223"/>
                <a:gd name="T22" fmla="*/ 314 w 314"/>
                <a:gd name="T23" fmla="*/ 112 h 223"/>
                <a:gd name="T24" fmla="*/ 276 w 314"/>
                <a:gd name="T25" fmla="*/ 85 h 223"/>
                <a:gd name="T26" fmla="*/ 270 w 314"/>
                <a:gd name="T27" fmla="*/ 74 h 223"/>
                <a:gd name="T28" fmla="*/ 270 w 314"/>
                <a:gd name="T29" fmla="*/ 0 h 223"/>
                <a:gd name="T30" fmla="*/ 213 w 314"/>
                <a:gd name="T31" fmla="*/ 0 h 223"/>
                <a:gd name="T32" fmla="*/ 202 w 314"/>
                <a:gd name="T33" fmla="*/ 4 h 223"/>
                <a:gd name="T34" fmla="*/ 158 w 314"/>
                <a:gd name="T35" fmla="*/ 47 h 223"/>
                <a:gd name="T36" fmla="*/ 113 w 314"/>
                <a:gd name="T37" fmla="*/ 4 h 223"/>
                <a:gd name="T38" fmla="*/ 97 w 314"/>
                <a:gd name="T39" fmla="*/ 0 h 223"/>
                <a:gd name="T40" fmla="*/ 47 w 314"/>
                <a:gd name="T41" fmla="*/ 0 h 223"/>
                <a:gd name="T42" fmla="*/ 47 w 314"/>
                <a:gd name="T43" fmla="*/ 74 h 223"/>
                <a:gd name="T44" fmla="*/ 40 w 314"/>
                <a:gd name="T45" fmla="*/ 85 h 223"/>
                <a:gd name="T46" fmla="*/ 0 w 314"/>
                <a:gd name="T47" fmla="*/ 112 h 223"/>
                <a:gd name="T48" fmla="*/ 40 w 314"/>
                <a:gd name="T49" fmla="*/ 13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3">
                  <a:moveTo>
                    <a:pt x="40" y="138"/>
                  </a:moveTo>
                  <a:cubicBezTo>
                    <a:pt x="46" y="138"/>
                    <a:pt x="47" y="149"/>
                    <a:pt x="47" y="149"/>
                  </a:cubicBezTo>
                  <a:cubicBezTo>
                    <a:pt x="47" y="223"/>
                    <a:pt x="47" y="223"/>
                    <a:pt x="47" y="223"/>
                  </a:cubicBezTo>
                  <a:cubicBezTo>
                    <a:pt x="103" y="223"/>
                    <a:pt x="103" y="223"/>
                    <a:pt x="103" y="223"/>
                  </a:cubicBezTo>
                  <a:cubicBezTo>
                    <a:pt x="103" y="223"/>
                    <a:pt x="114" y="223"/>
                    <a:pt x="114" y="219"/>
                  </a:cubicBezTo>
                  <a:cubicBezTo>
                    <a:pt x="114" y="216"/>
                    <a:pt x="87" y="176"/>
                    <a:pt x="158" y="176"/>
                  </a:cubicBezTo>
                  <a:cubicBezTo>
                    <a:pt x="219" y="176"/>
                    <a:pt x="201" y="203"/>
                    <a:pt x="201" y="219"/>
                  </a:cubicBezTo>
                  <a:cubicBezTo>
                    <a:pt x="201" y="223"/>
                    <a:pt x="212" y="223"/>
                    <a:pt x="212" y="223"/>
                  </a:cubicBezTo>
                  <a:cubicBezTo>
                    <a:pt x="270" y="223"/>
                    <a:pt x="270" y="223"/>
                    <a:pt x="270" y="223"/>
                  </a:cubicBezTo>
                  <a:cubicBezTo>
                    <a:pt x="270" y="150"/>
                    <a:pt x="270" y="150"/>
                    <a:pt x="270" y="150"/>
                  </a:cubicBezTo>
                  <a:cubicBezTo>
                    <a:pt x="270" y="150"/>
                    <a:pt x="272" y="139"/>
                    <a:pt x="276" y="139"/>
                  </a:cubicBezTo>
                  <a:cubicBezTo>
                    <a:pt x="283" y="139"/>
                    <a:pt x="314" y="177"/>
                    <a:pt x="314" y="112"/>
                  </a:cubicBezTo>
                  <a:cubicBezTo>
                    <a:pt x="314" y="47"/>
                    <a:pt x="284" y="85"/>
                    <a:pt x="276" y="85"/>
                  </a:cubicBezTo>
                  <a:cubicBezTo>
                    <a:pt x="272" y="85"/>
                    <a:pt x="270" y="74"/>
                    <a:pt x="270" y="74"/>
                  </a:cubicBezTo>
                  <a:cubicBezTo>
                    <a:pt x="270" y="0"/>
                    <a:pt x="270" y="0"/>
                    <a:pt x="270" y="0"/>
                  </a:cubicBezTo>
                  <a:cubicBezTo>
                    <a:pt x="213" y="0"/>
                    <a:pt x="213" y="0"/>
                    <a:pt x="213" y="0"/>
                  </a:cubicBezTo>
                  <a:cubicBezTo>
                    <a:pt x="213" y="0"/>
                    <a:pt x="202" y="0"/>
                    <a:pt x="202" y="4"/>
                  </a:cubicBezTo>
                  <a:cubicBezTo>
                    <a:pt x="202" y="6"/>
                    <a:pt x="234" y="47"/>
                    <a:pt x="158" y="47"/>
                  </a:cubicBezTo>
                  <a:cubicBezTo>
                    <a:pt x="82" y="47"/>
                    <a:pt x="113" y="6"/>
                    <a:pt x="113" y="4"/>
                  </a:cubicBezTo>
                  <a:cubicBezTo>
                    <a:pt x="113" y="0"/>
                    <a:pt x="97" y="0"/>
                    <a:pt x="97" y="0"/>
                  </a:cubicBezTo>
                  <a:cubicBezTo>
                    <a:pt x="47" y="0"/>
                    <a:pt x="47" y="0"/>
                    <a:pt x="47" y="0"/>
                  </a:cubicBezTo>
                  <a:cubicBezTo>
                    <a:pt x="47" y="74"/>
                    <a:pt x="47" y="74"/>
                    <a:pt x="47" y="74"/>
                  </a:cubicBezTo>
                  <a:cubicBezTo>
                    <a:pt x="47" y="74"/>
                    <a:pt x="46" y="85"/>
                    <a:pt x="40" y="85"/>
                  </a:cubicBezTo>
                  <a:cubicBezTo>
                    <a:pt x="30" y="85"/>
                    <a:pt x="0" y="47"/>
                    <a:pt x="0" y="112"/>
                  </a:cubicBezTo>
                  <a:cubicBezTo>
                    <a:pt x="0" y="177"/>
                    <a:pt x="30" y="138"/>
                    <a:pt x="40" y="138"/>
                  </a:cubicBez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4" name="Rectangle 21"/>
            <p:cNvSpPr>
              <a:spLocks noChangeArrowheads="1"/>
            </p:cNvSpPr>
            <p:nvPr userDrawn="1"/>
          </p:nvSpPr>
          <p:spPr bwMode="auto">
            <a:xfrm>
              <a:off x="5245101" y="1966913"/>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7</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5" name="Group 34"/>
          <p:cNvGrpSpPr/>
          <p:nvPr userDrawn="1"/>
        </p:nvGrpSpPr>
        <p:grpSpPr>
          <a:xfrm>
            <a:off x="30385344" y="9442454"/>
            <a:ext cx="2489200" cy="3505200"/>
            <a:chOff x="5003801" y="2360613"/>
            <a:chExt cx="622300" cy="876300"/>
          </a:xfrm>
        </p:grpSpPr>
        <p:sp>
          <p:nvSpPr>
            <p:cNvPr id="22" name="Freeform 19"/>
            <p:cNvSpPr>
              <a:spLocks/>
            </p:cNvSpPr>
            <p:nvPr userDrawn="1"/>
          </p:nvSpPr>
          <p:spPr bwMode="auto">
            <a:xfrm>
              <a:off x="5003801" y="2360613"/>
              <a:ext cx="622300" cy="876300"/>
            </a:xfrm>
            <a:custGeom>
              <a:avLst/>
              <a:gdLst>
                <a:gd name="T0" fmla="*/ 138 w 223"/>
                <a:gd name="T1" fmla="*/ 274 h 314"/>
                <a:gd name="T2" fmla="*/ 149 w 223"/>
                <a:gd name="T3" fmla="*/ 268 h 314"/>
                <a:gd name="T4" fmla="*/ 223 w 223"/>
                <a:gd name="T5" fmla="*/ 268 h 314"/>
                <a:gd name="T6" fmla="*/ 223 w 223"/>
                <a:gd name="T7" fmla="*/ 212 h 314"/>
                <a:gd name="T8" fmla="*/ 219 w 223"/>
                <a:gd name="T9" fmla="*/ 200 h 314"/>
                <a:gd name="T10" fmla="*/ 176 w 223"/>
                <a:gd name="T11" fmla="*/ 156 h 314"/>
                <a:gd name="T12" fmla="*/ 219 w 223"/>
                <a:gd name="T13" fmla="*/ 113 h 314"/>
                <a:gd name="T14" fmla="*/ 223 w 223"/>
                <a:gd name="T15" fmla="*/ 102 h 314"/>
                <a:gd name="T16" fmla="*/ 223 w 223"/>
                <a:gd name="T17" fmla="*/ 45 h 314"/>
                <a:gd name="T18" fmla="*/ 150 w 223"/>
                <a:gd name="T19" fmla="*/ 45 h 314"/>
                <a:gd name="T20" fmla="*/ 139 w 223"/>
                <a:gd name="T21" fmla="*/ 38 h 314"/>
                <a:gd name="T22" fmla="*/ 112 w 223"/>
                <a:gd name="T23" fmla="*/ 0 h 314"/>
                <a:gd name="T24" fmla="*/ 83 w 223"/>
                <a:gd name="T25" fmla="*/ 38 h 314"/>
                <a:gd name="T26" fmla="*/ 74 w 223"/>
                <a:gd name="T27" fmla="*/ 45 h 314"/>
                <a:gd name="T28" fmla="*/ 0 w 223"/>
                <a:gd name="T29" fmla="*/ 45 h 314"/>
                <a:gd name="T30" fmla="*/ 0 w 223"/>
                <a:gd name="T31" fmla="*/ 101 h 314"/>
                <a:gd name="T32" fmla="*/ 4 w 223"/>
                <a:gd name="T33" fmla="*/ 113 h 314"/>
                <a:gd name="T34" fmla="*/ 47 w 223"/>
                <a:gd name="T35" fmla="*/ 156 h 314"/>
                <a:gd name="T36" fmla="*/ 4 w 223"/>
                <a:gd name="T37" fmla="*/ 201 h 314"/>
                <a:gd name="T38" fmla="*/ 0 w 223"/>
                <a:gd name="T39" fmla="*/ 217 h 314"/>
                <a:gd name="T40" fmla="*/ 0 w 223"/>
                <a:gd name="T41" fmla="*/ 268 h 314"/>
                <a:gd name="T42" fmla="*/ 74 w 223"/>
                <a:gd name="T43" fmla="*/ 268 h 314"/>
                <a:gd name="T44" fmla="*/ 85 w 223"/>
                <a:gd name="T45" fmla="*/ 274 h 314"/>
                <a:gd name="T46" fmla="*/ 112 w 223"/>
                <a:gd name="T47" fmla="*/ 314 h 314"/>
                <a:gd name="T48" fmla="*/ 138 w 223"/>
                <a:gd name="T49" fmla="*/ 27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4">
                  <a:moveTo>
                    <a:pt x="138" y="274"/>
                  </a:moveTo>
                  <a:cubicBezTo>
                    <a:pt x="138" y="269"/>
                    <a:pt x="149" y="268"/>
                    <a:pt x="149" y="268"/>
                  </a:cubicBezTo>
                  <a:cubicBezTo>
                    <a:pt x="223" y="268"/>
                    <a:pt x="223" y="268"/>
                    <a:pt x="223" y="268"/>
                  </a:cubicBezTo>
                  <a:cubicBezTo>
                    <a:pt x="223" y="212"/>
                    <a:pt x="223" y="212"/>
                    <a:pt x="223" y="212"/>
                  </a:cubicBezTo>
                  <a:cubicBezTo>
                    <a:pt x="223" y="212"/>
                    <a:pt x="223" y="200"/>
                    <a:pt x="219" y="200"/>
                  </a:cubicBezTo>
                  <a:cubicBezTo>
                    <a:pt x="216" y="200"/>
                    <a:pt x="176" y="228"/>
                    <a:pt x="176" y="156"/>
                  </a:cubicBezTo>
                  <a:cubicBezTo>
                    <a:pt x="176" y="85"/>
                    <a:pt x="217" y="113"/>
                    <a:pt x="219" y="113"/>
                  </a:cubicBezTo>
                  <a:cubicBezTo>
                    <a:pt x="223" y="113"/>
                    <a:pt x="223" y="102"/>
                    <a:pt x="223" y="102"/>
                  </a:cubicBezTo>
                  <a:cubicBezTo>
                    <a:pt x="223" y="45"/>
                    <a:pt x="223" y="45"/>
                    <a:pt x="223" y="45"/>
                  </a:cubicBezTo>
                  <a:cubicBezTo>
                    <a:pt x="150" y="45"/>
                    <a:pt x="150" y="45"/>
                    <a:pt x="150" y="45"/>
                  </a:cubicBezTo>
                  <a:cubicBezTo>
                    <a:pt x="150" y="45"/>
                    <a:pt x="139" y="43"/>
                    <a:pt x="139" y="38"/>
                  </a:cubicBezTo>
                  <a:cubicBezTo>
                    <a:pt x="139" y="31"/>
                    <a:pt x="177" y="0"/>
                    <a:pt x="112" y="0"/>
                  </a:cubicBezTo>
                  <a:cubicBezTo>
                    <a:pt x="47" y="0"/>
                    <a:pt x="83" y="30"/>
                    <a:pt x="83" y="38"/>
                  </a:cubicBezTo>
                  <a:cubicBezTo>
                    <a:pt x="83" y="42"/>
                    <a:pt x="75" y="45"/>
                    <a:pt x="74" y="45"/>
                  </a:cubicBezTo>
                  <a:cubicBezTo>
                    <a:pt x="0" y="45"/>
                    <a:pt x="0" y="45"/>
                    <a:pt x="0" y="45"/>
                  </a:cubicBezTo>
                  <a:cubicBezTo>
                    <a:pt x="0" y="101"/>
                    <a:pt x="0" y="101"/>
                    <a:pt x="0" y="101"/>
                  </a:cubicBezTo>
                  <a:cubicBezTo>
                    <a:pt x="0" y="101"/>
                    <a:pt x="0" y="113"/>
                    <a:pt x="4" y="113"/>
                  </a:cubicBezTo>
                  <a:cubicBezTo>
                    <a:pt x="6" y="113"/>
                    <a:pt x="47" y="80"/>
                    <a:pt x="47" y="156"/>
                  </a:cubicBezTo>
                  <a:cubicBezTo>
                    <a:pt x="47" y="233"/>
                    <a:pt x="6" y="201"/>
                    <a:pt x="4" y="201"/>
                  </a:cubicBezTo>
                  <a:cubicBezTo>
                    <a:pt x="0" y="201"/>
                    <a:pt x="0" y="217"/>
                    <a:pt x="0" y="217"/>
                  </a:cubicBezTo>
                  <a:cubicBezTo>
                    <a:pt x="0" y="268"/>
                    <a:pt x="0" y="268"/>
                    <a:pt x="0" y="268"/>
                  </a:cubicBezTo>
                  <a:cubicBezTo>
                    <a:pt x="74" y="268"/>
                    <a:pt x="74" y="268"/>
                    <a:pt x="74" y="268"/>
                  </a:cubicBezTo>
                  <a:cubicBezTo>
                    <a:pt x="74" y="268"/>
                    <a:pt x="85" y="268"/>
                    <a:pt x="85" y="274"/>
                  </a:cubicBezTo>
                  <a:cubicBezTo>
                    <a:pt x="85" y="285"/>
                    <a:pt x="47" y="314"/>
                    <a:pt x="112" y="314"/>
                  </a:cubicBezTo>
                  <a:cubicBezTo>
                    <a:pt x="177" y="314"/>
                    <a:pt x="138" y="285"/>
                    <a:pt x="138" y="274"/>
                  </a:cubicBez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5" name="Rectangle 22"/>
            <p:cNvSpPr>
              <a:spLocks noChangeArrowheads="1"/>
            </p:cNvSpPr>
            <p:nvPr userDrawn="1"/>
          </p:nvSpPr>
          <p:spPr bwMode="auto">
            <a:xfrm>
              <a:off x="5245101" y="2603501"/>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8</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6" name="Group 35"/>
          <p:cNvGrpSpPr/>
          <p:nvPr userDrawn="1"/>
        </p:nvGrpSpPr>
        <p:grpSpPr>
          <a:xfrm>
            <a:off x="29877346" y="12490454"/>
            <a:ext cx="3498852" cy="2501900"/>
            <a:chOff x="4876801" y="3122613"/>
            <a:chExt cx="874713" cy="625475"/>
          </a:xfrm>
        </p:grpSpPr>
        <p:sp>
          <p:nvSpPr>
            <p:cNvPr id="21" name="Freeform 18"/>
            <p:cNvSpPr>
              <a:spLocks/>
            </p:cNvSpPr>
            <p:nvPr userDrawn="1"/>
          </p:nvSpPr>
          <p:spPr bwMode="auto">
            <a:xfrm>
              <a:off x="4876801" y="3122613"/>
              <a:ext cx="874713" cy="625475"/>
            </a:xfrm>
            <a:custGeom>
              <a:avLst/>
              <a:gdLst>
                <a:gd name="T0" fmla="*/ 40 w 314"/>
                <a:gd name="T1" fmla="*/ 139 h 224"/>
                <a:gd name="T2" fmla="*/ 47 w 314"/>
                <a:gd name="T3" fmla="*/ 150 h 224"/>
                <a:gd name="T4" fmla="*/ 47 w 314"/>
                <a:gd name="T5" fmla="*/ 224 h 224"/>
                <a:gd name="T6" fmla="*/ 103 w 314"/>
                <a:gd name="T7" fmla="*/ 224 h 224"/>
                <a:gd name="T8" fmla="*/ 114 w 314"/>
                <a:gd name="T9" fmla="*/ 219 h 224"/>
                <a:gd name="T10" fmla="*/ 158 w 314"/>
                <a:gd name="T11" fmla="*/ 176 h 224"/>
                <a:gd name="T12" fmla="*/ 201 w 314"/>
                <a:gd name="T13" fmla="*/ 219 h 224"/>
                <a:gd name="T14" fmla="*/ 212 w 314"/>
                <a:gd name="T15" fmla="*/ 224 h 224"/>
                <a:gd name="T16" fmla="*/ 270 w 314"/>
                <a:gd name="T17" fmla="*/ 224 h 224"/>
                <a:gd name="T18" fmla="*/ 270 w 314"/>
                <a:gd name="T19" fmla="*/ 151 h 224"/>
                <a:gd name="T20" fmla="*/ 276 w 314"/>
                <a:gd name="T21" fmla="*/ 140 h 224"/>
                <a:gd name="T22" fmla="*/ 314 w 314"/>
                <a:gd name="T23" fmla="*/ 112 h 224"/>
                <a:gd name="T24" fmla="*/ 276 w 314"/>
                <a:gd name="T25" fmla="*/ 85 h 224"/>
                <a:gd name="T26" fmla="*/ 270 w 314"/>
                <a:gd name="T27" fmla="*/ 74 h 224"/>
                <a:gd name="T28" fmla="*/ 270 w 314"/>
                <a:gd name="T29" fmla="*/ 1 h 224"/>
                <a:gd name="T30" fmla="*/ 213 w 314"/>
                <a:gd name="T31" fmla="*/ 1 h 224"/>
                <a:gd name="T32" fmla="*/ 202 w 314"/>
                <a:gd name="T33" fmla="*/ 4 h 224"/>
                <a:gd name="T34" fmla="*/ 158 w 314"/>
                <a:gd name="T35" fmla="*/ 48 h 224"/>
                <a:gd name="T36" fmla="*/ 113 w 314"/>
                <a:gd name="T37" fmla="*/ 4 h 224"/>
                <a:gd name="T38" fmla="*/ 97 w 314"/>
                <a:gd name="T39" fmla="*/ 1 h 224"/>
                <a:gd name="T40" fmla="*/ 47 w 314"/>
                <a:gd name="T41" fmla="*/ 1 h 224"/>
                <a:gd name="T42" fmla="*/ 47 w 314"/>
                <a:gd name="T43" fmla="*/ 74 h 224"/>
                <a:gd name="T44" fmla="*/ 40 w 314"/>
                <a:gd name="T45" fmla="*/ 85 h 224"/>
                <a:gd name="T46" fmla="*/ 0 w 314"/>
                <a:gd name="T47" fmla="*/ 112 h 224"/>
                <a:gd name="T48" fmla="*/ 40 w 314"/>
                <a:gd name="T49" fmla="*/ 13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224">
                  <a:moveTo>
                    <a:pt x="40" y="139"/>
                  </a:moveTo>
                  <a:cubicBezTo>
                    <a:pt x="46" y="139"/>
                    <a:pt x="47" y="150"/>
                    <a:pt x="47" y="150"/>
                  </a:cubicBezTo>
                  <a:cubicBezTo>
                    <a:pt x="47" y="224"/>
                    <a:pt x="47" y="224"/>
                    <a:pt x="47" y="224"/>
                  </a:cubicBezTo>
                  <a:cubicBezTo>
                    <a:pt x="103" y="224"/>
                    <a:pt x="103" y="224"/>
                    <a:pt x="103" y="224"/>
                  </a:cubicBezTo>
                  <a:cubicBezTo>
                    <a:pt x="103" y="224"/>
                    <a:pt x="114" y="224"/>
                    <a:pt x="114" y="219"/>
                  </a:cubicBezTo>
                  <a:cubicBezTo>
                    <a:pt x="114" y="217"/>
                    <a:pt x="87" y="176"/>
                    <a:pt x="158" y="176"/>
                  </a:cubicBezTo>
                  <a:cubicBezTo>
                    <a:pt x="219" y="176"/>
                    <a:pt x="201" y="203"/>
                    <a:pt x="201" y="219"/>
                  </a:cubicBezTo>
                  <a:cubicBezTo>
                    <a:pt x="201" y="224"/>
                    <a:pt x="212" y="224"/>
                    <a:pt x="212" y="224"/>
                  </a:cubicBezTo>
                  <a:cubicBezTo>
                    <a:pt x="270" y="224"/>
                    <a:pt x="270" y="224"/>
                    <a:pt x="270" y="224"/>
                  </a:cubicBezTo>
                  <a:cubicBezTo>
                    <a:pt x="270" y="151"/>
                    <a:pt x="270" y="151"/>
                    <a:pt x="270" y="151"/>
                  </a:cubicBezTo>
                  <a:cubicBezTo>
                    <a:pt x="270" y="150"/>
                    <a:pt x="272" y="140"/>
                    <a:pt x="276" y="140"/>
                  </a:cubicBezTo>
                  <a:cubicBezTo>
                    <a:pt x="283" y="140"/>
                    <a:pt x="314" y="177"/>
                    <a:pt x="314" y="112"/>
                  </a:cubicBezTo>
                  <a:cubicBezTo>
                    <a:pt x="314" y="47"/>
                    <a:pt x="284" y="85"/>
                    <a:pt x="276" y="85"/>
                  </a:cubicBezTo>
                  <a:cubicBezTo>
                    <a:pt x="272" y="85"/>
                    <a:pt x="270" y="75"/>
                    <a:pt x="270" y="74"/>
                  </a:cubicBezTo>
                  <a:cubicBezTo>
                    <a:pt x="270" y="1"/>
                    <a:pt x="270" y="1"/>
                    <a:pt x="270" y="1"/>
                  </a:cubicBezTo>
                  <a:cubicBezTo>
                    <a:pt x="213" y="1"/>
                    <a:pt x="213" y="1"/>
                    <a:pt x="213" y="1"/>
                  </a:cubicBezTo>
                  <a:cubicBezTo>
                    <a:pt x="213" y="1"/>
                    <a:pt x="202" y="0"/>
                    <a:pt x="202" y="4"/>
                  </a:cubicBezTo>
                  <a:cubicBezTo>
                    <a:pt x="202" y="6"/>
                    <a:pt x="234" y="48"/>
                    <a:pt x="158" y="48"/>
                  </a:cubicBezTo>
                  <a:cubicBezTo>
                    <a:pt x="82" y="48"/>
                    <a:pt x="113" y="7"/>
                    <a:pt x="113" y="4"/>
                  </a:cubicBezTo>
                  <a:cubicBezTo>
                    <a:pt x="113" y="1"/>
                    <a:pt x="97" y="1"/>
                    <a:pt x="97" y="1"/>
                  </a:cubicBezTo>
                  <a:cubicBezTo>
                    <a:pt x="47" y="1"/>
                    <a:pt x="47" y="1"/>
                    <a:pt x="47" y="1"/>
                  </a:cubicBezTo>
                  <a:cubicBezTo>
                    <a:pt x="47" y="74"/>
                    <a:pt x="47" y="74"/>
                    <a:pt x="47" y="74"/>
                  </a:cubicBezTo>
                  <a:cubicBezTo>
                    <a:pt x="47" y="74"/>
                    <a:pt x="46" y="85"/>
                    <a:pt x="40" y="85"/>
                  </a:cubicBezTo>
                  <a:cubicBezTo>
                    <a:pt x="30" y="85"/>
                    <a:pt x="0" y="47"/>
                    <a:pt x="0" y="112"/>
                  </a:cubicBezTo>
                  <a:cubicBezTo>
                    <a:pt x="0" y="178"/>
                    <a:pt x="30" y="139"/>
                    <a:pt x="40" y="139"/>
                  </a:cubicBez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6" name="Rectangle 23"/>
            <p:cNvSpPr>
              <a:spLocks noChangeArrowheads="1"/>
            </p:cNvSpPr>
            <p:nvPr userDrawn="1"/>
          </p:nvSpPr>
          <p:spPr bwMode="auto">
            <a:xfrm>
              <a:off x="5245101" y="3251201"/>
              <a:ext cx="190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9</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grpSp>
        <p:nvGrpSpPr>
          <p:cNvPr id="37" name="Group 36"/>
          <p:cNvGrpSpPr/>
          <p:nvPr userDrawn="1"/>
        </p:nvGrpSpPr>
        <p:grpSpPr>
          <a:xfrm>
            <a:off x="30385344" y="14547854"/>
            <a:ext cx="2489200" cy="3492500"/>
            <a:chOff x="5003801" y="3636963"/>
            <a:chExt cx="622300" cy="873125"/>
          </a:xfrm>
        </p:grpSpPr>
        <p:sp>
          <p:nvSpPr>
            <p:cNvPr id="19" name="Freeform 16"/>
            <p:cNvSpPr>
              <a:spLocks/>
            </p:cNvSpPr>
            <p:nvPr userDrawn="1"/>
          </p:nvSpPr>
          <p:spPr bwMode="auto">
            <a:xfrm>
              <a:off x="5003801" y="3636963"/>
              <a:ext cx="622300" cy="873125"/>
            </a:xfrm>
            <a:custGeom>
              <a:avLst/>
              <a:gdLst>
                <a:gd name="T0" fmla="*/ 138 w 223"/>
                <a:gd name="T1" fmla="*/ 274 h 313"/>
                <a:gd name="T2" fmla="*/ 149 w 223"/>
                <a:gd name="T3" fmla="*/ 267 h 313"/>
                <a:gd name="T4" fmla="*/ 223 w 223"/>
                <a:gd name="T5" fmla="*/ 267 h 313"/>
                <a:gd name="T6" fmla="*/ 223 w 223"/>
                <a:gd name="T7" fmla="*/ 211 h 313"/>
                <a:gd name="T8" fmla="*/ 219 w 223"/>
                <a:gd name="T9" fmla="*/ 200 h 313"/>
                <a:gd name="T10" fmla="*/ 176 w 223"/>
                <a:gd name="T11" fmla="*/ 156 h 313"/>
                <a:gd name="T12" fmla="*/ 219 w 223"/>
                <a:gd name="T13" fmla="*/ 113 h 313"/>
                <a:gd name="T14" fmla="*/ 223 w 223"/>
                <a:gd name="T15" fmla="*/ 102 h 313"/>
                <a:gd name="T16" fmla="*/ 223 w 223"/>
                <a:gd name="T17" fmla="*/ 44 h 313"/>
                <a:gd name="T18" fmla="*/ 150 w 223"/>
                <a:gd name="T19" fmla="*/ 44 h 313"/>
                <a:gd name="T20" fmla="*/ 139 w 223"/>
                <a:gd name="T21" fmla="*/ 38 h 313"/>
                <a:gd name="T22" fmla="*/ 112 w 223"/>
                <a:gd name="T23" fmla="*/ 0 h 313"/>
                <a:gd name="T24" fmla="*/ 83 w 223"/>
                <a:gd name="T25" fmla="*/ 38 h 313"/>
                <a:gd name="T26" fmla="*/ 74 w 223"/>
                <a:gd name="T27" fmla="*/ 44 h 313"/>
                <a:gd name="T28" fmla="*/ 0 w 223"/>
                <a:gd name="T29" fmla="*/ 44 h 313"/>
                <a:gd name="T30" fmla="*/ 0 w 223"/>
                <a:gd name="T31" fmla="*/ 101 h 313"/>
                <a:gd name="T32" fmla="*/ 4 w 223"/>
                <a:gd name="T33" fmla="*/ 112 h 313"/>
                <a:gd name="T34" fmla="*/ 47 w 223"/>
                <a:gd name="T35" fmla="*/ 156 h 313"/>
                <a:gd name="T36" fmla="*/ 4 w 223"/>
                <a:gd name="T37" fmla="*/ 201 h 313"/>
                <a:gd name="T38" fmla="*/ 0 w 223"/>
                <a:gd name="T39" fmla="*/ 217 h 313"/>
                <a:gd name="T40" fmla="*/ 0 w 223"/>
                <a:gd name="T41" fmla="*/ 267 h 313"/>
                <a:gd name="T42" fmla="*/ 74 w 223"/>
                <a:gd name="T43" fmla="*/ 267 h 313"/>
                <a:gd name="T44" fmla="*/ 85 w 223"/>
                <a:gd name="T45" fmla="*/ 274 h 313"/>
                <a:gd name="T46" fmla="*/ 112 w 223"/>
                <a:gd name="T47" fmla="*/ 313 h 313"/>
                <a:gd name="T48" fmla="*/ 138 w 223"/>
                <a:gd name="T49" fmla="*/ 2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313">
                  <a:moveTo>
                    <a:pt x="138" y="274"/>
                  </a:moveTo>
                  <a:cubicBezTo>
                    <a:pt x="138" y="268"/>
                    <a:pt x="149" y="267"/>
                    <a:pt x="149" y="267"/>
                  </a:cubicBezTo>
                  <a:cubicBezTo>
                    <a:pt x="223" y="267"/>
                    <a:pt x="223" y="267"/>
                    <a:pt x="223" y="267"/>
                  </a:cubicBezTo>
                  <a:cubicBezTo>
                    <a:pt x="223" y="211"/>
                    <a:pt x="223" y="211"/>
                    <a:pt x="223" y="211"/>
                  </a:cubicBezTo>
                  <a:cubicBezTo>
                    <a:pt x="223" y="211"/>
                    <a:pt x="223" y="200"/>
                    <a:pt x="219" y="200"/>
                  </a:cubicBezTo>
                  <a:cubicBezTo>
                    <a:pt x="216" y="200"/>
                    <a:pt x="176" y="227"/>
                    <a:pt x="176" y="156"/>
                  </a:cubicBezTo>
                  <a:cubicBezTo>
                    <a:pt x="176" y="84"/>
                    <a:pt x="217" y="113"/>
                    <a:pt x="219" y="113"/>
                  </a:cubicBezTo>
                  <a:cubicBezTo>
                    <a:pt x="223" y="113"/>
                    <a:pt x="223" y="102"/>
                    <a:pt x="223" y="102"/>
                  </a:cubicBezTo>
                  <a:cubicBezTo>
                    <a:pt x="223" y="44"/>
                    <a:pt x="223" y="44"/>
                    <a:pt x="223" y="44"/>
                  </a:cubicBezTo>
                  <a:cubicBezTo>
                    <a:pt x="150" y="44"/>
                    <a:pt x="150" y="44"/>
                    <a:pt x="150" y="44"/>
                  </a:cubicBezTo>
                  <a:cubicBezTo>
                    <a:pt x="150" y="44"/>
                    <a:pt x="139" y="42"/>
                    <a:pt x="139" y="38"/>
                  </a:cubicBezTo>
                  <a:cubicBezTo>
                    <a:pt x="139" y="31"/>
                    <a:pt x="177" y="0"/>
                    <a:pt x="112" y="0"/>
                  </a:cubicBezTo>
                  <a:cubicBezTo>
                    <a:pt x="47" y="0"/>
                    <a:pt x="83" y="30"/>
                    <a:pt x="83" y="38"/>
                  </a:cubicBezTo>
                  <a:cubicBezTo>
                    <a:pt x="83" y="42"/>
                    <a:pt x="75" y="44"/>
                    <a:pt x="74" y="44"/>
                  </a:cubicBezTo>
                  <a:cubicBezTo>
                    <a:pt x="0" y="44"/>
                    <a:pt x="0" y="44"/>
                    <a:pt x="0" y="44"/>
                  </a:cubicBezTo>
                  <a:cubicBezTo>
                    <a:pt x="0" y="101"/>
                    <a:pt x="0" y="101"/>
                    <a:pt x="0" y="101"/>
                  </a:cubicBezTo>
                  <a:cubicBezTo>
                    <a:pt x="0" y="101"/>
                    <a:pt x="0" y="112"/>
                    <a:pt x="4" y="112"/>
                  </a:cubicBezTo>
                  <a:cubicBezTo>
                    <a:pt x="6" y="112"/>
                    <a:pt x="47" y="80"/>
                    <a:pt x="47" y="156"/>
                  </a:cubicBezTo>
                  <a:cubicBezTo>
                    <a:pt x="47" y="232"/>
                    <a:pt x="6" y="201"/>
                    <a:pt x="4" y="201"/>
                  </a:cubicBezTo>
                  <a:cubicBezTo>
                    <a:pt x="0" y="201"/>
                    <a:pt x="0" y="217"/>
                    <a:pt x="0" y="217"/>
                  </a:cubicBezTo>
                  <a:cubicBezTo>
                    <a:pt x="0" y="267"/>
                    <a:pt x="0" y="267"/>
                    <a:pt x="0" y="267"/>
                  </a:cubicBezTo>
                  <a:cubicBezTo>
                    <a:pt x="74" y="267"/>
                    <a:pt x="74" y="267"/>
                    <a:pt x="74" y="267"/>
                  </a:cubicBezTo>
                  <a:cubicBezTo>
                    <a:pt x="74" y="267"/>
                    <a:pt x="85" y="267"/>
                    <a:pt x="85" y="274"/>
                  </a:cubicBezTo>
                  <a:cubicBezTo>
                    <a:pt x="85" y="284"/>
                    <a:pt x="47" y="313"/>
                    <a:pt x="112" y="313"/>
                  </a:cubicBezTo>
                  <a:cubicBezTo>
                    <a:pt x="177" y="313"/>
                    <a:pt x="138" y="284"/>
                    <a:pt x="138" y="274"/>
                  </a:cubicBez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Gill Sans" panose="020B0702020104020203" pitchFamily="34" charset="0"/>
              </a:endParaRPr>
            </a:p>
          </p:txBody>
        </p:sp>
        <p:sp>
          <p:nvSpPr>
            <p:cNvPr id="27" name="Rectangle 24"/>
            <p:cNvSpPr>
              <a:spLocks noChangeArrowheads="1"/>
            </p:cNvSpPr>
            <p:nvPr userDrawn="1"/>
          </p:nvSpPr>
          <p:spPr bwMode="auto">
            <a:xfrm>
              <a:off x="5172076" y="3894138"/>
              <a:ext cx="3360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Gill Sans" panose="020B0702020104020203" pitchFamily="34" charset="0"/>
                </a:rPr>
                <a:t>10</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grpSp>
      <p:sp>
        <p:nvSpPr>
          <p:cNvPr id="44" name="Text Placeholder 43"/>
          <p:cNvSpPr>
            <a:spLocks noGrp="1"/>
          </p:cNvSpPr>
          <p:nvPr>
            <p:ph type="body" sz="quarter" idx="10" hasCustomPrompt="1"/>
          </p:nvPr>
        </p:nvSpPr>
        <p:spPr>
          <a:xfrm>
            <a:off x="3623624" y="5356148"/>
            <a:ext cx="5284032" cy="1142186"/>
          </a:xfrm>
        </p:spPr>
        <p:txBody>
          <a:bodyPr/>
          <a:lstStyle>
            <a:lvl1pPr algn="r">
              <a:defRPr sz="4800" b="1"/>
            </a:lvl1pPr>
          </a:lstStyle>
          <a:p>
            <a:pPr lvl="0"/>
            <a:r>
              <a:rPr lang="en-US" dirty="0"/>
              <a:t>Add Title here</a:t>
            </a:r>
            <a:endParaRPr lang="en-IN" dirty="0"/>
          </a:p>
        </p:txBody>
      </p:sp>
      <p:sp>
        <p:nvSpPr>
          <p:cNvPr id="49" name="Text Placeholder 43"/>
          <p:cNvSpPr>
            <a:spLocks noGrp="1"/>
          </p:cNvSpPr>
          <p:nvPr>
            <p:ph type="body" sz="quarter" idx="11" hasCustomPrompt="1"/>
          </p:nvPr>
        </p:nvSpPr>
        <p:spPr>
          <a:xfrm>
            <a:off x="3623624" y="7962824"/>
            <a:ext cx="5284032" cy="1142186"/>
          </a:xfrm>
        </p:spPr>
        <p:txBody>
          <a:bodyPr/>
          <a:lstStyle>
            <a:lvl1pPr algn="r">
              <a:defRPr sz="4800"/>
            </a:lvl1pPr>
          </a:lstStyle>
          <a:p>
            <a:pPr lvl="0"/>
            <a:r>
              <a:rPr lang="en-US" dirty="0"/>
              <a:t>Add Title here</a:t>
            </a:r>
            <a:endParaRPr lang="en-IN" dirty="0"/>
          </a:p>
        </p:txBody>
      </p:sp>
      <p:sp>
        <p:nvSpPr>
          <p:cNvPr id="51" name="Text Placeholder 43"/>
          <p:cNvSpPr>
            <a:spLocks noGrp="1"/>
          </p:cNvSpPr>
          <p:nvPr>
            <p:ph type="body" sz="quarter" idx="12" hasCustomPrompt="1"/>
          </p:nvPr>
        </p:nvSpPr>
        <p:spPr>
          <a:xfrm>
            <a:off x="3623624" y="10572672"/>
            <a:ext cx="5284032" cy="1142186"/>
          </a:xfrm>
        </p:spPr>
        <p:txBody>
          <a:bodyPr/>
          <a:lstStyle>
            <a:lvl1pPr algn="r">
              <a:defRPr sz="4800"/>
            </a:lvl1pPr>
          </a:lstStyle>
          <a:p>
            <a:pPr lvl="0"/>
            <a:r>
              <a:rPr lang="en-US" dirty="0"/>
              <a:t>Add Title here</a:t>
            </a:r>
            <a:endParaRPr lang="en-IN" dirty="0"/>
          </a:p>
        </p:txBody>
      </p:sp>
      <p:sp>
        <p:nvSpPr>
          <p:cNvPr id="53" name="Text Placeholder 43"/>
          <p:cNvSpPr>
            <a:spLocks noGrp="1"/>
          </p:cNvSpPr>
          <p:nvPr>
            <p:ph type="body" sz="quarter" idx="13" hasCustomPrompt="1"/>
          </p:nvPr>
        </p:nvSpPr>
        <p:spPr>
          <a:xfrm>
            <a:off x="3623624" y="13119020"/>
            <a:ext cx="5284032" cy="1142186"/>
          </a:xfrm>
        </p:spPr>
        <p:txBody>
          <a:bodyPr/>
          <a:lstStyle>
            <a:lvl1pPr algn="r">
              <a:defRPr sz="4800"/>
            </a:lvl1pPr>
          </a:lstStyle>
          <a:p>
            <a:pPr lvl="0"/>
            <a:r>
              <a:rPr lang="en-US" dirty="0"/>
              <a:t>Add Title here</a:t>
            </a:r>
            <a:endParaRPr lang="en-IN" dirty="0"/>
          </a:p>
        </p:txBody>
      </p:sp>
      <p:sp>
        <p:nvSpPr>
          <p:cNvPr id="55" name="Text Placeholder 43"/>
          <p:cNvSpPr>
            <a:spLocks noGrp="1"/>
          </p:cNvSpPr>
          <p:nvPr>
            <p:ph type="body" sz="quarter" idx="14" hasCustomPrompt="1"/>
          </p:nvPr>
        </p:nvSpPr>
        <p:spPr>
          <a:xfrm>
            <a:off x="3623624" y="15671720"/>
            <a:ext cx="5284032" cy="1142186"/>
          </a:xfrm>
        </p:spPr>
        <p:txBody>
          <a:bodyPr/>
          <a:lstStyle>
            <a:lvl1pPr algn="r">
              <a:defRPr sz="4800"/>
            </a:lvl1pPr>
          </a:lstStyle>
          <a:p>
            <a:pPr lvl="0"/>
            <a:r>
              <a:rPr lang="en-US" dirty="0"/>
              <a:t>Add Title here</a:t>
            </a:r>
            <a:endParaRPr lang="en-IN" dirty="0"/>
          </a:p>
        </p:txBody>
      </p:sp>
      <p:sp>
        <p:nvSpPr>
          <p:cNvPr id="57" name="Text Placeholder 43"/>
          <p:cNvSpPr>
            <a:spLocks noGrp="1"/>
          </p:cNvSpPr>
          <p:nvPr>
            <p:ph type="body" sz="quarter" idx="15" hasCustomPrompt="1"/>
          </p:nvPr>
        </p:nvSpPr>
        <p:spPr>
          <a:xfrm>
            <a:off x="24364712" y="5356148"/>
            <a:ext cx="5284032" cy="1142186"/>
          </a:xfrm>
        </p:spPr>
        <p:txBody>
          <a:bodyPr/>
          <a:lstStyle>
            <a:lvl1pPr algn="r">
              <a:defRPr sz="4800"/>
            </a:lvl1pPr>
          </a:lstStyle>
          <a:p>
            <a:pPr lvl="0"/>
            <a:r>
              <a:rPr lang="en-US" dirty="0"/>
              <a:t>Add Title here</a:t>
            </a:r>
            <a:endParaRPr lang="en-IN" dirty="0"/>
          </a:p>
        </p:txBody>
      </p:sp>
      <p:sp>
        <p:nvSpPr>
          <p:cNvPr id="59" name="Text Placeholder 43"/>
          <p:cNvSpPr>
            <a:spLocks noGrp="1"/>
          </p:cNvSpPr>
          <p:nvPr>
            <p:ph type="body" sz="quarter" idx="16" hasCustomPrompt="1"/>
          </p:nvPr>
        </p:nvSpPr>
        <p:spPr>
          <a:xfrm>
            <a:off x="24364712" y="7962824"/>
            <a:ext cx="5284032" cy="1142186"/>
          </a:xfrm>
        </p:spPr>
        <p:txBody>
          <a:bodyPr/>
          <a:lstStyle>
            <a:lvl1pPr algn="r">
              <a:defRPr sz="4800"/>
            </a:lvl1pPr>
          </a:lstStyle>
          <a:p>
            <a:pPr lvl="0"/>
            <a:r>
              <a:rPr lang="en-US" dirty="0"/>
              <a:t>Add Title here</a:t>
            </a:r>
            <a:endParaRPr lang="en-IN" dirty="0"/>
          </a:p>
        </p:txBody>
      </p:sp>
      <p:sp>
        <p:nvSpPr>
          <p:cNvPr id="61" name="Text Placeholder 43"/>
          <p:cNvSpPr>
            <a:spLocks noGrp="1"/>
          </p:cNvSpPr>
          <p:nvPr>
            <p:ph type="body" sz="quarter" idx="17" hasCustomPrompt="1"/>
          </p:nvPr>
        </p:nvSpPr>
        <p:spPr>
          <a:xfrm>
            <a:off x="24364712" y="10572672"/>
            <a:ext cx="5284032" cy="1142186"/>
          </a:xfrm>
        </p:spPr>
        <p:txBody>
          <a:bodyPr/>
          <a:lstStyle>
            <a:lvl1pPr algn="r">
              <a:defRPr sz="4800"/>
            </a:lvl1pPr>
          </a:lstStyle>
          <a:p>
            <a:pPr lvl="0"/>
            <a:r>
              <a:rPr lang="en-US" dirty="0"/>
              <a:t>Add Title here</a:t>
            </a:r>
            <a:endParaRPr lang="en-IN" dirty="0"/>
          </a:p>
        </p:txBody>
      </p:sp>
      <p:sp>
        <p:nvSpPr>
          <p:cNvPr id="63" name="Text Placeholder 43"/>
          <p:cNvSpPr>
            <a:spLocks noGrp="1"/>
          </p:cNvSpPr>
          <p:nvPr>
            <p:ph type="body" sz="quarter" idx="18" hasCustomPrompt="1"/>
          </p:nvPr>
        </p:nvSpPr>
        <p:spPr>
          <a:xfrm>
            <a:off x="24364712" y="13119020"/>
            <a:ext cx="5284032" cy="1142186"/>
          </a:xfrm>
        </p:spPr>
        <p:txBody>
          <a:bodyPr/>
          <a:lstStyle>
            <a:lvl1pPr algn="r">
              <a:defRPr sz="4800"/>
            </a:lvl1pPr>
          </a:lstStyle>
          <a:p>
            <a:pPr lvl="0"/>
            <a:r>
              <a:rPr lang="en-US" dirty="0"/>
              <a:t>Add Title here</a:t>
            </a:r>
            <a:endParaRPr lang="en-IN" dirty="0"/>
          </a:p>
        </p:txBody>
      </p:sp>
      <p:sp>
        <p:nvSpPr>
          <p:cNvPr id="65" name="Text Placeholder 43"/>
          <p:cNvSpPr>
            <a:spLocks noGrp="1"/>
          </p:cNvSpPr>
          <p:nvPr>
            <p:ph type="body" sz="quarter" idx="19" hasCustomPrompt="1"/>
          </p:nvPr>
        </p:nvSpPr>
        <p:spPr>
          <a:xfrm>
            <a:off x="24364712" y="15671720"/>
            <a:ext cx="5284032" cy="1142186"/>
          </a:xfrm>
        </p:spPr>
        <p:txBody>
          <a:bodyPr/>
          <a:lstStyle>
            <a:lvl1pPr algn="r">
              <a:defRPr sz="4800"/>
            </a:lvl1pPr>
          </a:lstStyle>
          <a:p>
            <a:pPr lvl="0"/>
            <a:r>
              <a:rPr lang="en-US" dirty="0"/>
              <a:t>Add Title here</a:t>
            </a:r>
            <a:endParaRPr lang="en-IN" dirty="0"/>
          </a:p>
        </p:txBody>
      </p:sp>
      <p:pic>
        <p:nvPicPr>
          <p:cNvPr id="68" name="Picture 6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91856" y="4168754"/>
            <a:ext cx="7792288" cy="13804492"/>
          </a:xfrm>
          <a:prstGeom prst="rect">
            <a:avLst/>
          </a:prstGeom>
        </p:spPr>
      </p:pic>
    </p:spTree>
    <p:custDataLst>
      <p:tags r:id="rId1"/>
    </p:custDataLst>
    <p:extLst>
      <p:ext uri="{BB962C8B-B14F-4D97-AF65-F5344CB8AC3E}">
        <p14:creationId xmlns:p14="http://schemas.microsoft.com/office/powerpoint/2010/main" val="25654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urse Outline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36844" y="4168754"/>
            <a:ext cx="7792288" cy="13804492"/>
          </a:xfrm>
          <a:prstGeom prst="rect">
            <a:avLst/>
          </a:prstGeom>
        </p:spPr>
      </p:pic>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a:solidFill>
                  <a:srgbClr val="095A82"/>
                </a:solidFill>
              </a:defRPr>
            </a:lvl1pPr>
          </a:lstStyle>
          <a:p>
            <a:pPr lvl="0"/>
            <a:r>
              <a:rPr lang="en-US" dirty="0"/>
              <a:t>Course Outline</a:t>
            </a:r>
          </a:p>
        </p:txBody>
      </p:sp>
      <p:sp>
        <p:nvSpPr>
          <p:cNvPr id="5" name="Rectangle 5"/>
          <p:cNvSpPr>
            <a:spLocks noChangeArrowheads="1"/>
          </p:cNvSpPr>
          <p:nvPr userDrawn="1"/>
        </p:nvSpPr>
        <p:spPr bwMode="auto">
          <a:xfrm>
            <a:off x="3393002" y="4235466"/>
            <a:ext cx="762004" cy="13766852"/>
          </a:xfrm>
          <a:prstGeom prst="rect">
            <a:avLst/>
          </a:prstGeom>
          <a:solidFill>
            <a:srgbClr val="292F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38" name="Freeform 6"/>
          <p:cNvSpPr>
            <a:spLocks/>
          </p:cNvSpPr>
          <p:nvPr userDrawn="1"/>
        </p:nvSpPr>
        <p:spPr bwMode="auto">
          <a:xfrm>
            <a:off x="2586548" y="14224054"/>
            <a:ext cx="819152" cy="2895612"/>
          </a:xfrm>
          <a:custGeom>
            <a:avLst/>
            <a:gdLst>
              <a:gd name="T0" fmla="*/ 129 w 129"/>
              <a:gd name="T1" fmla="*/ 456 h 456"/>
              <a:gd name="T2" fmla="*/ 0 w 129"/>
              <a:gd name="T3" fmla="*/ 402 h 456"/>
              <a:gd name="T4" fmla="*/ 0 w 129"/>
              <a:gd name="T5" fmla="*/ 54 h 456"/>
              <a:gd name="T6" fmla="*/ 129 w 129"/>
              <a:gd name="T7" fmla="*/ 0 h 456"/>
              <a:gd name="T8" fmla="*/ 129 w 129"/>
              <a:gd name="T9" fmla="*/ 456 h 456"/>
            </a:gdLst>
            <a:ahLst/>
            <a:cxnLst>
              <a:cxn ang="0">
                <a:pos x="T0" y="T1"/>
              </a:cxn>
              <a:cxn ang="0">
                <a:pos x="T2" y="T3"/>
              </a:cxn>
              <a:cxn ang="0">
                <a:pos x="T4" y="T5"/>
              </a:cxn>
              <a:cxn ang="0">
                <a:pos x="T6" y="T7"/>
              </a:cxn>
              <a:cxn ang="0">
                <a:pos x="T8" y="T9"/>
              </a:cxn>
            </a:cxnLst>
            <a:rect l="0" t="0" r="r" b="b"/>
            <a:pathLst>
              <a:path w="129" h="456">
                <a:moveTo>
                  <a:pt x="129" y="456"/>
                </a:moveTo>
                <a:lnTo>
                  <a:pt x="0" y="402"/>
                </a:lnTo>
                <a:lnTo>
                  <a:pt x="0" y="54"/>
                </a:lnTo>
                <a:lnTo>
                  <a:pt x="129" y="0"/>
                </a:lnTo>
                <a:lnTo>
                  <a:pt x="129" y="456"/>
                </a:lnTo>
                <a:close/>
              </a:path>
            </a:pathLst>
          </a:custGeom>
          <a:solidFill>
            <a:srgbClr val="109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39" name="Freeform 7"/>
          <p:cNvSpPr>
            <a:spLocks/>
          </p:cNvSpPr>
          <p:nvPr userDrawn="1"/>
        </p:nvSpPr>
        <p:spPr bwMode="auto">
          <a:xfrm>
            <a:off x="2586548" y="14566952"/>
            <a:ext cx="1568456" cy="2209808"/>
          </a:xfrm>
          <a:custGeom>
            <a:avLst/>
            <a:gdLst>
              <a:gd name="T0" fmla="*/ 247 w 247"/>
              <a:gd name="T1" fmla="*/ 315 h 348"/>
              <a:gd name="T2" fmla="*/ 0 w 247"/>
              <a:gd name="T3" fmla="*/ 348 h 348"/>
              <a:gd name="T4" fmla="*/ 0 w 247"/>
              <a:gd name="T5" fmla="*/ 0 h 348"/>
              <a:gd name="T6" fmla="*/ 247 w 247"/>
              <a:gd name="T7" fmla="*/ 31 h 348"/>
              <a:gd name="T8" fmla="*/ 247 w 247"/>
              <a:gd name="T9" fmla="*/ 315 h 348"/>
            </a:gdLst>
            <a:ahLst/>
            <a:cxnLst>
              <a:cxn ang="0">
                <a:pos x="T0" y="T1"/>
              </a:cxn>
              <a:cxn ang="0">
                <a:pos x="T2" y="T3"/>
              </a:cxn>
              <a:cxn ang="0">
                <a:pos x="T4" y="T5"/>
              </a:cxn>
              <a:cxn ang="0">
                <a:pos x="T6" y="T7"/>
              </a:cxn>
              <a:cxn ang="0">
                <a:pos x="T8" y="T9"/>
              </a:cxn>
            </a:cxnLst>
            <a:rect l="0" t="0" r="r" b="b"/>
            <a:pathLst>
              <a:path w="247" h="348">
                <a:moveTo>
                  <a:pt x="247" y="315"/>
                </a:moveTo>
                <a:lnTo>
                  <a:pt x="0" y="348"/>
                </a:lnTo>
                <a:lnTo>
                  <a:pt x="0" y="0"/>
                </a:lnTo>
                <a:lnTo>
                  <a:pt x="247" y="31"/>
                </a:lnTo>
                <a:lnTo>
                  <a:pt x="247" y="315"/>
                </a:ln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0" name="Rectangle 8"/>
          <p:cNvSpPr>
            <a:spLocks noChangeArrowheads="1"/>
          </p:cNvSpPr>
          <p:nvPr userDrawn="1"/>
        </p:nvSpPr>
        <p:spPr bwMode="auto">
          <a:xfrm>
            <a:off x="4155000" y="14763804"/>
            <a:ext cx="10243328" cy="1803408"/>
          </a:xfrm>
          <a:prstGeom prst="rect">
            <a:avLst/>
          </a:prstGeom>
          <a:solidFill>
            <a:srgbClr val="23B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2" name="Freeform 9"/>
          <p:cNvSpPr>
            <a:spLocks/>
          </p:cNvSpPr>
          <p:nvPr userDrawn="1"/>
        </p:nvSpPr>
        <p:spPr bwMode="auto">
          <a:xfrm>
            <a:off x="2586548" y="5029218"/>
            <a:ext cx="819152" cy="2889260"/>
          </a:xfrm>
          <a:custGeom>
            <a:avLst/>
            <a:gdLst>
              <a:gd name="T0" fmla="*/ 129 w 129"/>
              <a:gd name="T1" fmla="*/ 455 h 455"/>
              <a:gd name="T2" fmla="*/ 0 w 129"/>
              <a:gd name="T3" fmla="*/ 401 h 455"/>
              <a:gd name="T4" fmla="*/ 0 w 129"/>
              <a:gd name="T5" fmla="*/ 52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2"/>
                </a:lnTo>
                <a:lnTo>
                  <a:pt x="129" y="0"/>
                </a:lnTo>
                <a:lnTo>
                  <a:pt x="129" y="455"/>
                </a:lnTo>
                <a:close/>
              </a:path>
            </a:pathLst>
          </a:custGeom>
          <a:solidFill>
            <a:srgbClr val="077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3" name="Freeform 10"/>
          <p:cNvSpPr>
            <a:spLocks/>
          </p:cNvSpPr>
          <p:nvPr userDrawn="1"/>
        </p:nvSpPr>
        <p:spPr bwMode="auto">
          <a:xfrm>
            <a:off x="2586548" y="5359420"/>
            <a:ext cx="1568456" cy="2216160"/>
          </a:xfrm>
          <a:custGeom>
            <a:avLst/>
            <a:gdLst>
              <a:gd name="T0" fmla="*/ 247 w 247"/>
              <a:gd name="T1" fmla="*/ 316 h 349"/>
              <a:gd name="T2" fmla="*/ 0 w 247"/>
              <a:gd name="T3" fmla="*/ 349 h 349"/>
              <a:gd name="T4" fmla="*/ 0 w 247"/>
              <a:gd name="T5" fmla="*/ 0 h 349"/>
              <a:gd name="T6" fmla="*/ 247 w 247"/>
              <a:gd name="T7" fmla="*/ 33 h 349"/>
              <a:gd name="T8" fmla="*/ 247 w 247"/>
              <a:gd name="T9" fmla="*/ 316 h 349"/>
            </a:gdLst>
            <a:ahLst/>
            <a:cxnLst>
              <a:cxn ang="0">
                <a:pos x="T0" y="T1"/>
              </a:cxn>
              <a:cxn ang="0">
                <a:pos x="T2" y="T3"/>
              </a:cxn>
              <a:cxn ang="0">
                <a:pos x="T4" y="T5"/>
              </a:cxn>
              <a:cxn ang="0">
                <a:pos x="T6" y="T7"/>
              </a:cxn>
              <a:cxn ang="0">
                <a:pos x="T8" y="T9"/>
              </a:cxn>
            </a:cxnLst>
            <a:rect l="0" t="0" r="r" b="b"/>
            <a:pathLst>
              <a:path w="247" h="349">
                <a:moveTo>
                  <a:pt x="247" y="316"/>
                </a:moveTo>
                <a:lnTo>
                  <a:pt x="0" y="349"/>
                </a:lnTo>
                <a:lnTo>
                  <a:pt x="0" y="0"/>
                </a:lnTo>
                <a:lnTo>
                  <a:pt x="247" y="33"/>
                </a:lnTo>
                <a:lnTo>
                  <a:pt x="247" y="316"/>
                </a:lnTo>
                <a:close/>
              </a:path>
            </a:pathLst>
          </a:custGeom>
          <a:solidFill>
            <a:srgbClr val="0D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5" name="Rectangle 11"/>
          <p:cNvSpPr>
            <a:spLocks noChangeArrowheads="1"/>
          </p:cNvSpPr>
          <p:nvPr userDrawn="1"/>
        </p:nvSpPr>
        <p:spPr bwMode="auto">
          <a:xfrm>
            <a:off x="4155004" y="5568968"/>
            <a:ext cx="10265992" cy="1797056"/>
          </a:xfrm>
          <a:prstGeom prst="rect">
            <a:avLst/>
          </a:prstGeom>
          <a:solidFill>
            <a:srgbClr val="1B9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6" name="Freeform 12"/>
          <p:cNvSpPr>
            <a:spLocks/>
          </p:cNvSpPr>
          <p:nvPr userDrawn="1"/>
        </p:nvSpPr>
        <p:spPr bwMode="auto">
          <a:xfrm>
            <a:off x="2586548" y="810898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CE7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47" name="Freeform 13"/>
          <p:cNvSpPr>
            <a:spLocks/>
          </p:cNvSpPr>
          <p:nvPr userDrawn="1"/>
        </p:nvSpPr>
        <p:spPr bwMode="auto">
          <a:xfrm>
            <a:off x="2586548" y="8451882"/>
            <a:ext cx="1568456" cy="2203460"/>
          </a:xfrm>
          <a:custGeom>
            <a:avLst/>
            <a:gdLst>
              <a:gd name="T0" fmla="*/ 247 w 247"/>
              <a:gd name="T1" fmla="*/ 316 h 347"/>
              <a:gd name="T2" fmla="*/ 0 w 247"/>
              <a:gd name="T3" fmla="*/ 347 h 347"/>
              <a:gd name="T4" fmla="*/ 0 w 247"/>
              <a:gd name="T5" fmla="*/ 0 h 347"/>
              <a:gd name="T6" fmla="*/ 247 w 247"/>
              <a:gd name="T7" fmla="*/ 32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2"/>
                </a:lnTo>
                <a:lnTo>
                  <a:pt x="247" y="316"/>
                </a:ln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6" name="Rectangle 14"/>
          <p:cNvSpPr>
            <a:spLocks noChangeArrowheads="1"/>
          </p:cNvSpPr>
          <p:nvPr userDrawn="1"/>
        </p:nvSpPr>
        <p:spPr bwMode="auto">
          <a:xfrm>
            <a:off x="4155004" y="8655080"/>
            <a:ext cx="10265992" cy="1803408"/>
          </a:xfrm>
          <a:prstGeom prst="rect">
            <a:avLst/>
          </a:prstGeom>
          <a:solidFill>
            <a:srgbClr val="F4A4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7" name="Freeform 15"/>
          <p:cNvSpPr>
            <a:spLocks/>
          </p:cNvSpPr>
          <p:nvPr userDrawn="1"/>
        </p:nvSpPr>
        <p:spPr bwMode="auto">
          <a:xfrm>
            <a:off x="2586548" y="1118874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869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8" name="Freeform 16"/>
          <p:cNvSpPr>
            <a:spLocks/>
          </p:cNvSpPr>
          <p:nvPr userDrawn="1"/>
        </p:nvSpPr>
        <p:spPr bwMode="auto">
          <a:xfrm>
            <a:off x="2586548" y="11531642"/>
            <a:ext cx="1568456" cy="2203460"/>
          </a:xfrm>
          <a:custGeom>
            <a:avLst/>
            <a:gdLst>
              <a:gd name="T0" fmla="*/ 247 w 247"/>
              <a:gd name="T1" fmla="*/ 316 h 347"/>
              <a:gd name="T2" fmla="*/ 0 w 247"/>
              <a:gd name="T3" fmla="*/ 347 h 347"/>
              <a:gd name="T4" fmla="*/ 0 w 247"/>
              <a:gd name="T5" fmla="*/ 0 h 347"/>
              <a:gd name="T6" fmla="*/ 247 w 247"/>
              <a:gd name="T7" fmla="*/ 33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3"/>
                </a:lnTo>
                <a:lnTo>
                  <a:pt x="247" y="316"/>
                </a:ln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69" name="Rectangle 17"/>
          <p:cNvSpPr>
            <a:spLocks noChangeArrowheads="1"/>
          </p:cNvSpPr>
          <p:nvPr userDrawn="1"/>
        </p:nvSpPr>
        <p:spPr bwMode="auto">
          <a:xfrm>
            <a:off x="4155004" y="11741192"/>
            <a:ext cx="10265992" cy="1797056"/>
          </a:xfrm>
          <a:prstGeom prst="rect">
            <a:avLst/>
          </a:prstGeom>
          <a:solidFill>
            <a:srgbClr val="A6BF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70" name="Rectangle 18"/>
          <p:cNvSpPr>
            <a:spLocks noChangeArrowheads="1"/>
          </p:cNvSpPr>
          <p:nvPr userDrawn="1"/>
        </p:nvSpPr>
        <p:spPr bwMode="auto">
          <a:xfrm>
            <a:off x="2732600" y="5943622"/>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1" name="Rectangle 19"/>
          <p:cNvSpPr>
            <a:spLocks noChangeArrowheads="1"/>
          </p:cNvSpPr>
          <p:nvPr userDrawn="1"/>
        </p:nvSpPr>
        <p:spPr bwMode="auto">
          <a:xfrm>
            <a:off x="3304100" y="6445274"/>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1</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2" name="Rectangle 20"/>
          <p:cNvSpPr>
            <a:spLocks noChangeArrowheads="1"/>
          </p:cNvSpPr>
          <p:nvPr userDrawn="1"/>
        </p:nvSpPr>
        <p:spPr bwMode="auto">
          <a:xfrm>
            <a:off x="2732600" y="9156734"/>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3" name="Rectangle 21"/>
          <p:cNvSpPr>
            <a:spLocks noChangeArrowheads="1"/>
          </p:cNvSpPr>
          <p:nvPr userDrawn="1"/>
        </p:nvSpPr>
        <p:spPr bwMode="auto">
          <a:xfrm>
            <a:off x="3304100" y="9658386"/>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2</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4" name="Rectangle 22"/>
          <p:cNvSpPr>
            <a:spLocks noChangeArrowheads="1"/>
          </p:cNvSpPr>
          <p:nvPr userDrawn="1"/>
        </p:nvSpPr>
        <p:spPr bwMode="auto">
          <a:xfrm>
            <a:off x="2732600" y="1223649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5" name="Rectangle 23"/>
          <p:cNvSpPr>
            <a:spLocks noChangeArrowheads="1"/>
          </p:cNvSpPr>
          <p:nvPr userDrawn="1"/>
        </p:nvSpPr>
        <p:spPr bwMode="auto">
          <a:xfrm>
            <a:off x="3304100" y="1273815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3</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6" name="Rectangle 24"/>
          <p:cNvSpPr>
            <a:spLocks noChangeArrowheads="1"/>
          </p:cNvSpPr>
          <p:nvPr userDrawn="1"/>
        </p:nvSpPr>
        <p:spPr bwMode="auto">
          <a:xfrm>
            <a:off x="2732600" y="1527815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7" name="Rectangle 25"/>
          <p:cNvSpPr>
            <a:spLocks noChangeArrowheads="1"/>
          </p:cNvSpPr>
          <p:nvPr userDrawn="1"/>
        </p:nvSpPr>
        <p:spPr bwMode="auto">
          <a:xfrm>
            <a:off x="3304100" y="1577981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4</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78" name="Rectangle 26"/>
          <p:cNvSpPr>
            <a:spLocks noChangeArrowheads="1"/>
          </p:cNvSpPr>
          <p:nvPr userDrawn="1"/>
        </p:nvSpPr>
        <p:spPr bwMode="auto">
          <a:xfrm>
            <a:off x="23872334" y="4235466"/>
            <a:ext cx="755652" cy="13766852"/>
          </a:xfrm>
          <a:prstGeom prst="rect">
            <a:avLst/>
          </a:prstGeom>
          <a:solidFill>
            <a:srgbClr val="292F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2" name="Freeform 30"/>
          <p:cNvSpPr>
            <a:spLocks/>
          </p:cNvSpPr>
          <p:nvPr userDrawn="1"/>
        </p:nvSpPr>
        <p:spPr bwMode="auto">
          <a:xfrm>
            <a:off x="23059528" y="5029218"/>
            <a:ext cx="819152" cy="2889260"/>
          </a:xfrm>
          <a:custGeom>
            <a:avLst/>
            <a:gdLst>
              <a:gd name="T0" fmla="*/ 129 w 129"/>
              <a:gd name="T1" fmla="*/ 455 h 455"/>
              <a:gd name="T2" fmla="*/ 0 w 129"/>
              <a:gd name="T3" fmla="*/ 401 h 455"/>
              <a:gd name="T4" fmla="*/ 0 w 129"/>
              <a:gd name="T5" fmla="*/ 52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2"/>
                </a:lnTo>
                <a:lnTo>
                  <a:pt x="129" y="0"/>
                </a:lnTo>
                <a:lnTo>
                  <a:pt x="129" y="455"/>
                </a:lnTo>
                <a:close/>
              </a:path>
            </a:pathLst>
          </a:custGeom>
          <a:solidFill>
            <a:srgbClr val="109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3" name="Freeform 31"/>
          <p:cNvSpPr>
            <a:spLocks/>
          </p:cNvSpPr>
          <p:nvPr userDrawn="1"/>
        </p:nvSpPr>
        <p:spPr bwMode="auto">
          <a:xfrm>
            <a:off x="23059528" y="5359420"/>
            <a:ext cx="1568456" cy="2216160"/>
          </a:xfrm>
          <a:custGeom>
            <a:avLst/>
            <a:gdLst>
              <a:gd name="T0" fmla="*/ 247 w 247"/>
              <a:gd name="T1" fmla="*/ 316 h 349"/>
              <a:gd name="T2" fmla="*/ 0 w 247"/>
              <a:gd name="T3" fmla="*/ 349 h 349"/>
              <a:gd name="T4" fmla="*/ 0 w 247"/>
              <a:gd name="T5" fmla="*/ 0 h 349"/>
              <a:gd name="T6" fmla="*/ 247 w 247"/>
              <a:gd name="T7" fmla="*/ 33 h 349"/>
              <a:gd name="T8" fmla="*/ 247 w 247"/>
              <a:gd name="T9" fmla="*/ 316 h 349"/>
            </a:gdLst>
            <a:ahLst/>
            <a:cxnLst>
              <a:cxn ang="0">
                <a:pos x="T0" y="T1"/>
              </a:cxn>
              <a:cxn ang="0">
                <a:pos x="T2" y="T3"/>
              </a:cxn>
              <a:cxn ang="0">
                <a:pos x="T4" y="T5"/>
              </a:cxn>
              <a:cxn ang="0">
                <a:pos x="T6" y="T7"/>
              </a:cxn>
              <a:cxn ang="0">
                <a:pos x="T8" y="T9"/>
              </a:cxn>
            </a:cxnLst>
            <a:rect l="0" t="0" r="r" b="b"/>
            <a:pathLst>
              <a:path w="247" h="349">
                <a:moveTo>
                  <a:pt x="247" y="316"/>
                </a:moveTo>
                <a:lnTo>
                  <a:pt x="0" y="349"/>
                </a:lnTo>
                <a:lnTo>
                  <a:pt x="0" y="0"/>
                </a:lnTo>
                <a:lnTo>
                  <a:pt x="247" y="33"/>
                </a:lnTo>
                <a:lnTo>
                  <a:pt x="247" y="316"/>
                </a:lnTo>
                <a:close/>
              </a:path>
            </a:pathLst>
          </a:custGeom>
          <a:solidFill>
            <a:srgbClr val="16A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4" name="Rectangle 32"/>
          <p:cNvSpPr>
            <a:spLocks noChangeArrowheads="1"/>
          </p:cNvSpPr>
          <p:nvPr userDrawn="1"/>
        </p:nvSpPr>
        <p:spPr bwMode="auto">
          <a:xfrm>
            <a:off x="24627980" y="5568968"/>
            <a:ext cx="10081120" cy="1797056"/>
          </a:xfrm>
          <a:prstGeom prst="rect">
            <a:avLst/>
          </a:prstGeom>
          <a:solidFill>
            <a:srgbClr val="23B5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5" name="Freeform 33"/>
          <p:cNvSpPr>
            <a:spLocks/>
          </p:cNvSpPr>
          <p:nvPr userDrawn="1"/>
        </p:nvSpPr>
        <p:spPr bwMode="auto">
          <a:xfrm>
            <a:off x="23059528" y="810898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869E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6" name="Freeform 34"/>
          <p:cNvSpPr>
            <a:spLocks/>
          </p:cNvSpPr>
          <p:nvPr userDrawn="1"/>
        </p:nvSpPr>
        <p:spPr bwMode="auto">
          <a:xfrm>
            <a:off x="23059528" y="8451882"/>
            <a:ext cx="1568456" cy="2203460"/>
          </a:xfrm>
          <a:custGeom>
            <a:avLst/>
            <a:gdLst>
              <a:gd name="T0" fmla="*/ 247 w 247"/>
              <a:gd name="T1" fmla="*/ 316 h 347"/>
              <a:gd name="T2" fmla="*/ 0 w 247"/>
              <a:gd name="T3" fmla="*/ 347 h 347"/>
              <a:gd name="T4" fmla="*/ 0 w 247"/>
              <a:gd name="T5" fmla="*/ 0 h 347"/>
              <a:gd name="T6" fmla="*/ 247 w 247"/>
              <a:gd name="T7" fmla="*/ 32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2"/>
                </a:lnTo>
                <a:lnTo>
                  <a:pt x="247" y="316"/>
                </a:lnTo>
                <a:close/>
              </a:path>
            </a:pathLst>
          </a:custGeom>
          <a:solidFill>
            <a:srgbClr val="9CB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7" name="Rectangle 35"/>
          <p:cNvSpPr>
            <a:spLocks noChangeArrowheads="1"/>
          </p:cNvSpPr>
          <p:nvPr userDrawn="1"/>
        </p:nvSpPr>
        <p:spPr bwMode="auto">
          <a:xfrm>
            <a:off x="24627980" y="8655080"/>
            <a:ext cx="10081120" cy="1803408"/>
          </a:xfrm>
          <a:prstGeom prst="rect">
            <a:avLst/>
          </a:prstGeom>
          <a:solidFill>
            <a:srgbClr val="A6BF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8" name="Freeform 36"/>
          <p:cNvSpPr>
            <a:spLocks/>
          </p:cNvSpPr>
          <p:nvPr userDrawn="1"/>
        </p:nvSpPr>
        <p:spPr bwMode="auto">
          <a:xfrm>
            <a:off x="23059528" y="11188742"/>
            <a:ext cx="819152" cy="2889260"/>
          </a:xfrm>
          <a:custGeom>
            <a:avLst/>
            <a:gdLst>
              <a:gd name="T0" fmla="*/ 129 w 129"/>
              <a:gd name="T1" fmla="*/ 455 h 455"/>
              <a:gd name="T2" fmla="*/ 0 w 129"/>
              <a:gd name="T3" fmla="*/ 401 h 455"/>
              <a:gd name="T4" fmla="*/ 0 w 129"/>
              <a:gd name="T5" fmla="*/ 54 h 455"/>
              <a:gd name="T6" fmla="*/ 129 w 129"/>
              <a:gd name="T7" fmla="*/ 0 h 455"/>
              <a:gd name="T8" fmla="*/ 129 w 129"/>
              <a:gd name="T9" fmla="*/ 455 h 455"/>
            </a:gdLst>
            <a:ahLst/>
            <a:cxnLst>
              <a:cxn ang="0">
                <a:pos x="T0" y="T1"/>
              </a:cxn>
              <a:cxn ang="0">
                <a:pos x="T2" y="T3"/>
              </a:cxn>
              <a:cxn ang="0">
                <a:pos x="T4" y="T5"/>
              </a:cxn>
              <a:cxn ang="0">
                <a:pos x="T6" y="T7"/>
              </a:cxn>
              <a:cxn ang="0">
                <a:pos x="T8" y="T9"/>
              </a:cxn>
            </a:cxnLst>
            <a:rect l="0" t="0" r="r" b="b"/>
            <a:pathLst>
              <a:path w="129" h="455">
                <a:moveTo>
                  <a:pt x="129" y="455"/>
                </a:moveTo>
                <a:lnTo>
                  <a:pt x="0" y="401"/>
                </a:lnTo>
                <a:lnTo>
                  <a:pt x="0" y="54"/>
                </a:lnTo>
                <a:lnTo>
                  <a:pt x="129" y="0"/>
                </a:lnTo>
                <a:lnTo>
                  <a:pt x="129" y="455"/>
                </a:lnTo>
                <a:close/>
              </a:path>
            </a:pathLst>
          </a:custGeom>
          <a:solidFill>
            <a:srgbClr val="CE7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89" name="Freeform 37"/>
          <p:cNvSpPr>
            <a:spLocks/>
          </p:cNvSpPr>
          <p:nvPr userDrawn="1"/>
        </p:nvSpPr>
        <p:spPr bwMode="auto">
          <a:xfrm>
            <a:off x="23059528" y="11531642"/>
            <a:ext cx="1568456" cy="2203460"/>
          </a:xfrm>
          <a:custGeom>
            <a:avLst/>
            <a:gdLst>
              <a:gd name="T0" fmla="*/ 247 w 247"/>
              <a:gd name="T1" fmla="*/ 316 h 347"/>
              <a:gd name="T2" fmla="*/ 0 w 247"/>
              <a:gd name="T3" fmla="*/ 347 h 347"/>
              <a:gd name="T4" fmla="*/ 0 w 247"/>
              <a:gd name="T5" fmla="*/ 0 h 347"/>
              <a:gd name="T6" fmla="*/ 247 w 247"/>
              <a:gd name="T7" fmla="*/ 33 h 347"/>
              <a:gd name="T8" fmla="*/ 247 w 247"/>
              <a:gd name="T9" fmla="*/ 316 h 347"/>
            </a:gdLst>
            <a:ahLst/>
            <a:cxnLst>
              <a:cxn ang="0">
                <a:pos x="T0" y="T1"/>
              </a:cxn>
              <a:cxn ang="0">
                <a:pos x="T2" y="T3"/>
              </a:cxn>
              <a:cxn ang="0">
                <a:pos x="T4" y="T5"/>
              </a:cxn>
              <a:cxn ang="0">
                <a:pos x="T6" y="T7"/>
              </a:cxn>
              <a:cxn ang="0">
                <a:pos x="T8" y="T9"/>
              </a:cxn>
            </a:cxnLst>
            <a:rect l="0" t="0" r="r" b="b"/>
            <a:pathLst>
              <a:path w="247" h="347">
                <a:moveTo>
                  <a:pt x="247" y="316"/>
                </a:moveTo>
                <a:lnTo>
                  <a:pt x="0" y="347"/>
                </a:lnTo>
                <a:lnTo>
                  <a:pt x="0" y="0"/>
                </a:lnTo>
                <a:lnTo>
                  <a:pt x="247" y="33"/>
                </a:lnTo>
                <a:lnTo>
                  <a:pt x="247" y="316"/>
                </a:lnTo>
                <a:close/>
              </a:path>
            </a:pathLst>
          </a:custGeom>
          <a:solidFill>
            <a:srgbClr val="F29C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90" name="Rectangle 38"/>
          <p:cNvSpPr>
            <a:spLocks noChangeArrowheads="1"/>
          </p:cNvSpPr>
          <p:nvPr userDrawn="1"/>
        </p:nvSpPr>
        <p:spPr bwMode="auto">
          <a:xfrm>
            <a:off x="24627980" y="11741192"/>
            <a:ext cx="10081120" cy="1797056"/>
          </a:xfrm>
          <a:prstGeom prst="rect">
            <a:avLst/>
          </a:prstGeom>
          <a:solidFill>
            <a:srgbClr val="F4A4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endParaRPr lang="en-IN" dirty="0">
              <a:latin typeface="Gill Sans" panose="020B0702020104020203" pitchFamily="34" charset="0"/>
            </a:endParaRPr>
          </a:p>
        </p:txBody>
      </p:sp>
      <p:sp>
        <p:nvSpPr>
          <p:cNvPr id="91" name="Rectangle 39"/>
          <p:cNvSpPr>
            <a:spLocks noChangeArrowheads="1"/>
          </p:cNvSpPr>
          <p:nvPr userDrawn="1"/>
        </p:nvSpPr>
        <p:spPr bwMode="auto">
          <a:xfrm>
            <a:off x="23205576" y="5943622"/>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2" name="Rectangle 40"/>
          <p:cNvSpPr>
            <a:spLocks noChangeArrowheads="1"/>
          </p:cNvSpPr>
          <p:nvPr userDrawn="1"/>
        </p:nvSpPr>
        <p:spPr bwMode="auto">
          <a:xfrm>
            <a:off x="23777080" y="6445274"/>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5</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3" name="Rectangle 41"/>
          <p:cNvSpPr>
            <a:spLocks noChangeArrowheads="1"/>
          </p:cNvSpPr>
          <p:nvPr userDrawn="1"/>
        </p:nvSpPr>
        <p:spPr bwMode="auto">
          <a:xfrm>
            <a:off x="23205576" y="9156734"/>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4" name="Rectangle 42"/>
          <p:cNvSpPr>
            <a:spLocks noChangeArrowheads="1"/>
          </p:cNvSpPr>
          <p:nvPr userDrawn="1"/>
        </p:nvSpPr>
        <p:spPr bwMode="auto">
          <a:xfrm>
            <a:off x="23777080" y="9658386"/>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6</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5" name="Rectangle 43"/>
          <p:cNvSpPr>
            <a:spLocks noChangeArrowheads="1"/>
          </p:cNvSpPr>
          <p:nvPr userDrawn="1"/>
        </p:nvSpPr>
        <p:spPr bwMode="auto">
          <a:xfrm>
            <a:off x="23205576" y="12236498"/>
            <a:ext cx="13272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Module</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6" name="Rectangle 44"/>
          <p:cNvSpPr>
            <a:spLocks noChangeArrowheads="1"/>
          </p:cNvSpPr>
          <p:nvPr userDrawn="1"/>
        </p:nvSpPr>
        <p:spPr bwMode="auto">
          <a:xfrm>
            <a:off x="23777080" y="12738150"/>
            <a:ext cx="20839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36576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FFFF"/>
                </a:solidFill>
                <a:effectLst/>
                <a:latin typeface="Gill Sans" panose="020B0702020104020203" pitchFamily="34" charset="0"/>
              </a:rPr>
              <a:t>7</a:t>
            </a:r>
            <a:endParaRPr kumimoji="0" lang="en-US" altLang="en-US" sz="7200" b="0" i="0" u="none" strike="noStrike" cap="none" normalizeH="0" baseline="0" dirty="0">
              <a:ln>
                <a:noFill/>
              </a:ln>
              <a:solidFill>
                <a:schemeClr val="tx1"/>
              </a:solidFill>
              <a:effectLst/>
              <a:latin typeface="Gill Sans" panose="020B0702020104020203" pitchFamily="34" charset="0"/>
            </a:endParaRPr>
          </a:p>
        </p:txBody>
      </p:sp>
      <p:sp>
        <p:nvSpPr>
          <p:cNvPr id="99" name="Text Placeholder 43"/>
          <p:cNvSpPr>
            <a:spLocks noGrp="1"/>
          </p:cNvSpPr>
          <p:nvPr>
            <p:ph type="body" sz="quarter" idx="10" hasCustomPrompt="1"/>
          </p:nvPr>
        </p:nvSpPr>
        <p:spPr>
          <a:xfrm>
            <a:off x="4407890" y="5775180"/>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0" name="Text Placeholder 43"/>
          <p:cNvSpPr>
            <a:spLocks noGrp="1"/>
          </p:cNvSpPr>
          <p:nvPr>
            <p:ph type="body" sz="quarter" idx="11" hasCustomPrompt="1"/>
          </p:nvPr>
        </p:nvSpPr>
        <p:spPr>
          <a:xfrm>
            <a:off x="4407890" y="8907784"/>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1" name="Text Placeholder 43"/>
          <p:cNvSpPr>
            <a:spLocks noGrp="1"/>
          </p:cNvSpPr>
          <p:nvPr>
            <p:ph type="body" sz="quarter" idx="12" hasCustomPrompt="1"/>
          </p:nvPr>
        </p:nvSpPr>
        <p:spPr>
          <a:xfrm>
            <a:off x="4407890" y="12010988"/>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2" name="Text Placeholder 43"/>
          <p:cNvSpPr>
            <a:spLocks noGrp="1"/>
          </p:cNvSpPr>
          <p:nvPr>
            <p:ph type="body" sz="quarter" idx="13" hasCustomPrompt="1"/>
          </p:nvPr>
        </p:nvSpPr>
        <p:spPr>
          <a:xfrm>
            <a:off x="4407890" y="14982800"/>
            <a:ext cx="7543404" cy="1142186"/>
          </a:xfrm>
        </p:spPr>
        <p:txBody>
          <a:bodyPr/>
          <a:lstStyle>
            <a:lvl1pPr algn="ctr">
              <a:defRPr sz="4800">
                <a:solidFill>
                  <a:schemeClr val="bg1"/>
                </a:solidFill>
              </a:defRPr>
            </a:lvl1pPr>
          </a:lstStyle>
          <a:p>
            <a:pPr lvl="0"/>
            <a:r>
              <a:rPr lang="en-US" dirty="0"/>
              <a:t>Add Title here</a:t>
            </a:r>
            <a:endParaRPr lang="en-IN" dirty="0"/>
          </a:p>
        </p:txBody>
      </p:sp>
      <p:sp>
        <p:nvSpPr>
          <p:cNvPr id="104" name="Text Placeholder 43"/>
          <p:cNvSpPr>
            <a:spLocks noGrp="1"/>
          </p:cNvSpPr>
          <p:nvPr>
            <p:ph type="body" sz="quarter" idx="14" hasCustomPrompt="1"/>
          </p:nvPr>
        </p:nvSpPr>
        <p:spPr>
          <a:xfrm>
            <a:off x="24944372" y="5775180"/>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105" name="Text Placeholder 43"/>
          <p:cNvSpPr>
            <a:spLocks noGrp="1"/>
          </p:cNvSpPr>
          <p:nvPr>
            <p:ph type="body" sz="quarter" idx="15" hasCustomPrompt="1"/>
          </p:nvPr>
        </p:nvSpPr>
        <p:spPr>
          <a:xfrm>
            <a:off x="24944372" y="8907784"/>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106" name="Text Placeholder 43"/>
          <p:cNvSpPr>
            <a:spLocks noGrp="1"/>
          </p:cNvSpPr>
          <p:nvPr>
            <p:ph type="body" sz="quarter" idx="16" hasCustomPrompt="1"/>
          </p:nvPr>
        </p:nvSpPr>
        <p:spPr>
          <a:xfrm>
            <a:off x="24944372" y="12010988"/>
            <a:ext cx="7460472" cy="1142186"/>
          </a:xfrm>
        </p:spPr>
        <p:txBody>
          <a:bodyPr/>
          <a:lstStyle>
            <a:lvl1pPr algn="ctr">
              <a:defRPr sz="4800">
                <a:solidFill>
                  <a:schemeClr val="bg1"/>
                </a:solidFill>
              </a:defRPr>
            </a:lvl1pPr>
          </a:lstStyle>
          <a:p>
            <a:pPr lvl="0"/>
            <a:r>
              <a:rPr lang="en-US" dirty="0"/>
              <a:t>Add Title here</a:t>
            </a:r>
            <a:endParaRPr lang="en-IN" dirty="0"/>
          </a:p>
        </p:txBody>
      </p:sp>
      <p:sp>
        <p:nvSpPr>
          <p:cNvPr id="4" name="Rectangle 3"/>
          <p:cNvSpPr/>
          <p:nvPr userDrawn="1"/>
        </p:nvSpPr>
        <p:spPr bwMode="auto">
          <a:xfrm>
            <a:off x="22377948" y="14763806"/>
            <a:ext cx="3744416" cy="4164156"/>
          </a:xfrm>
          <a:prstGeom prst="rect">
            <a:avLst/>
          </a:prstGeom>
          <a:solidFill>
            <a:schemeClr val="bg1"/>
          </a:solidFill>
          <a:ln w="28575" cap="flat" cmpd="sng" algn="ctr">
            <a:solidFill>
              <a:schemeClr val="bg1"/>
            </a:solidFill>
            <a:prstDash val="solid"/>
            <a:round/>
            <a:headEnd type="none" w="sm" len="sm"/>
            <a:tailEnd type="none" w="sm" len="sm"/>
          </a:ln>
          <a:effectLst/>
        </p:spPr>
        <p:txBody>
          <a:bodyPr vert="horz" wrap="square" lIns="365760" tIns="182880" rIns="365760" bIns="18288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7200" b="0"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95615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bjectives1">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Objectives</a:t>
            </a:r>
          </a:p>
        </p:txBody>
      </p:sp>
      <p:sp>
        <p:nvSpPr>
          <p:cNvPr id="8" name="Text Placeholder 7"/>
          <p:cNvSpPr>
            <a:spLocks noGrp="1"/>
          </p:cNvSpPr>
          <p:nvPr>
            <p:ph type="body" sz="quarter" idx="10" hasCustomPrompt="1"/>
          </p:nvPr>
        </p:nvSpPr>
        <p:spPr>
          <a:xfrm>
            <a:off x="1866902" y="3546418"/>
            <a:ext cx="19301420" cy="12991564"/>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56354" y="8072450"/>
            <a:ext cx="12763420" cy="8465532"/>
          </a:xfrm>
          <a:prstGeom prst="rect">
            <a:avLst/>
          </a:prstGeom>
        </p:spPr>
      </p:pic>
    </p:spTree>
    <p:custDataLst>
      <p:tags r:id="rId1"/>
    </p:custDataLst>
    <p:extLst>
      <p:ext uri="{BB962C8B-B14F-4D97-AF65-F5344CB8AC3E}">
        <p14:creationId xmlns:p14="http://schemas.microsoft.com/office/powerpoint/2010/main" val="228315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bjectives2">
    <p:spTree>
      <p:nvGrpSpPr>
        <p:cNvPr id="1" name=""/>
        <p:cNvGrpSpPr/>
        <p:nvPr/>
      </p:nvGrpSpPr>
      <p:grpSpPr>
        <a:xfrm>
          <a:off x="0" y="0"/>
          <a:ext cx="0" cy="0"/>
          <a:chOff x="0" y="0"/>
          <a:chExt cx="0" cy="0"/>
        </a:xfrm>
      </p:grpSpPr>
      <p:cxnSp>
        <p:nvCxnSpPr>
          <p:cNvPr id="6" name="Straight Connector 5"/>
          <p:cNvCxnSpPr/>
          <p:nvPr userDrawn="1"/>
        </p:nvCxnSpPr>
        <p:spPr bwMode="auto">
          <a:xfrm>
            <a:off x="1866900" y="3429000"/>
            <a:ext cx="32842200" cy="0"/>
          </a:xfrm>
          <a:prstGeom prst="line">
            <a:avLst/>
          </a:prstGeom>
          <a:noFill/>
          <a:ln w="28575" cap="flat" cmpd="sng" algn="ctr">
            <a:solidFill>
              <a:srgbClr val="065180"/>
            </a:solidFill>
            <a:prstDash val="solid"/>
            <a:round/>
            <a:headEnd type="none" w="sm" len="sm"/>
            <a:tailEnd type="none" w="sm" len="sm"/>
          </a:ln>
          <a:effectLst/>
        </p:spPr>
      </p:cxnSp>
      <p:sp>
        <p:nvSpPr>
          <p:cNvPr id="7" name="Slide_PlaceholderTitle"/>
          <p:cNvSpPr>
            <a:spLocks noGrp="1" noChangeArrowheads="1"/>
          </p:cNvSpPr>
          <p:nvPr>
            <p:ph type="title" hasCustomPrompt="1"/>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lvl1pPr>
              <a:defRPr sz="11200"/>
            </a:lvl1pPr>
          </a:lstStyle>
          <a:p>
            <a:pPr lvl="0"/>
            <a:r>
              <a:rPr lang="en-US" dirty="0"/>
              <a:t>Objectives</a:t>
            </a:r>
          </a:p>
        </p:txBody>
      </p:sp>
      <p:sp>
        <p:nvSpPr>
          <p:cNvPr id="8" name="Text Placeholder 7"/>
          <p:cNvSpPr>
            <a:spLocks noGrp="1"/>
          </p:cNvSpPr>
          <p:nvPr>
            <p:ph type="body" sz="quarter" idx="10" hasCustomPrompt="1"/>
          </p:nvPr>
        </p:nvSpPr>
        <p:spPr>
          <a:xfrm>
            <a:off x="1866902" y="3524590"/>
            <a:ext cx="19301420" cy="13246100"/>
          </a:xfrm>
        </p:spPr>
        <p:txBody>
          <a:bodyPr/>
          <a:lstStyle>
            <a:lvl1pPr marL="1143000" indent="-1143000">
              <a:buClr>
                <a:srgbClr val="095A82"/>
              </a:buClr>
              <a:buFont typeface="Wingdings" panose="05000000000000000000" pitchFamily="2" charset="2"/>
              <a:buChar char="§"/>
              <a:defRPr/>
            </a:lvl1pPr>
          </a:lstStyle>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a:p>
            <a:pPr lvl="0"/>
            <a:r>
              <a:rPr lang="en-US" dirty="0"/>
              <a:t>Add Title Here, Add Title Here, Add Title Here.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912736" y="6451886"/>
            <a:ext cx="7488832" cy="10304396"/>
          </a:xfrm>
          <a:prstGeom prst="rect">
            <a:avLst/>
          </a:prstGeom>
        </p:spPr>
      </p:pic>
    </p:spTree>
    <p:custDataLst>
      <p:tags r:id="rId1"/>
    </p:custDataLst>
    <p:extLst>
      <p:ext uri="{BB962C8B-B14F-4D97-AF65-F5344CB8AC3E}">
        <p14:creationId xmlns:p14="http://schemas.microsoft.com/office/powerpoint/2010/main" val="1531300407"/>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theme" Target="../theme/theme1.xml"/><Relationship Id="rId31" Type="http://schemas.openxmlformats.org/officeDocument/2006/relationships/tags" Target="../tags/tag2.xml"/><Relationship Id="rId32" Type="http://schemas.openxmlformats.org/officeDocument/2006/relationships/image" Target="../media/image1.png"/><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theme" Target="../theme/theme2.xml"/><Relationship Id="rId18" Type="http://schemas.openxmlformats.org/officeDocument/2006/relationships/image" Target="../media/image1.png"/><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9" Type="http://schemas.openxmlformats.org/officeDocument/2006/relationships/slideLayout" Target="../slideLayouts/slideLayout38.xml"/><Relationship Id="rId10"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bwMode="gray">
          <a:xfrm>
            <a:off x="35991800" y="-69852"/>
            <a:ext cx="584200" cy="20561304"/>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4" y="-82552"/>
            <a:ext cx="584200" cy="205549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552452" y="908058"/>
            <a:ext cx="35477448" cy="18014948"/>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3300" dirty="0">
                    <a:solidFill>
                      <a:schemeClr val="folHlink"/>
                    </a:solidFill>
                    <a:latin typeface="Gill Sans" panose="020B0702020104020203"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Gill Sans" panose="020B0702020104020203" pitchFamily="34" charset="0"/>
                <a:cs typeface="+mn-cs"/>
              </a:endParaRPr>
            </a:p>
          </p:txBody>
        </p:sp>
      </p:grpSp>
      <p:sp>
        <p:nvSpPr>
          <p:cNvPr id="15" name="Rectangle 14"/>
          <p:cNvSpPr/>
          <p:nvPr/>
        </p:nvSpPr>
        <p:spPr bwMode="gray">
          <a:xfrm>
            <a:off x="0" y="19202400"/>
            <a:ext cx="36576000" cy="1371600"/>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82546"/>
            <a:ext cx="36576000" cy="577852"/>
          </a:xfrm>
          <a:prstGeom prst="rect">
            <a:avLst/>
          </a:prstGeom>
          <a:solidFill>
            <a:srgbClr val="DCE3E4"/>
          </a:solidFill>
          <a:ln w="9525" cap="flat" cmpd="sng" algn="ctr">
            <a:noFill/>
            <a:prstDash val="solid"/>
          </a:ln>
          <a:effectLst/>
        </p:spPr>
        <p:txBody>
          <a:bodyPr lIns="365696" tIns="182848" rIns="365696" bIns="182848"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1866900" y="3501126"/>
            <a:ext cx="32842200" cy="536486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Slide_PlaceholderTitle"/>
          <p:cNvSpPr>
            <a:spLocks noGrp="1" noChangeArrowheads="1"/>
          </p:cNvSpPr>
          <p:nvPr>
            <p:ph type="title"/>
          </p:nvPr>
        </p:nvSpPr>
        <p:spPr bwMode="auto">
          <a:xfrm>
            <a:off x="1866900" y="1371606"/>
            <a:ext cx="32842200" cy="1492244"/>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a:t>Click to edit Master title style</a:t>
            </a:r>
            <a:endParaRPr lang="en-US" dirty="0"/>
          </a:p>
        </p:txBody>
      </p:sp>
      <p:sp>
        <p:nvSpPr>
          <p:cNvPr id="2" name="Rectangle 1"/>
          <p:cNvSpPr/>
          <p:nvPr userDrawn="1"/>
        </p:nvSpPr>
        <p:spPr bwMode="auto">
          <a:xfrm>
            <a:off x="2121408" y="18909712"/>
            <a:ext cx="4550608" cy="1664288"/>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365760" tIns="182880" rIns="365760" bIns="182880" numCol="1" rtlCol="0" anchor="t" anchorCtr="0" compatLnSpc="1">
            <a:prstTxWarp prst="textNoShape">
              <a:avLst/>
            </a:prstTxWarp>
          </a:bodyPr>
          <a:lstStyle/>
          <a:p>
            <a:pPr marL="0" marR="0" indent="0" algn="ctr" defTabSz="6858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5400" b="0" i="0" u="none" strike="noStrike" cap="none" normalizeH="0" baseline="0" dirty="0">
              <a:ln>
                <a:noFill/>
              </a:ln>
              <a:solidFill>
                <a:schemeClr val="tx1"/>
              </a:solidFill>
              <a:effectLst/>
              <a:latin typeface="Gill Sans" panose="020B0702020104020203" pitchFamily="34" charset="0"/>
            </a:endParaRPr>
          </a:p>
        </p:txBody>
      </p:sp>
      <p:cxnSp>
        <p:nvCxnSpPr>
          <p:cNvPr id="5" name="Straight Connector 4"/>
          <p:cNvCxnSpPr/>
          <p:nvPr userDrawn="1"/>
        </p:nvCxnSpPr>
        <p:spPr bwMode="auto">
          <a:xfrm>
            <a:off x="1866900" y="3429000"/>
            <a:ext cx="32842200" cy="0"/>
          </a:xfrm>
          <a:prstGeom prst="line">
            <a:avLst/>
          </a:prstGeom>
          <a:noFill/>
          <a:ln w="28575" cap="flat" cmpd="sng" algn="ctr">
            <a:solidFill>
              <a:srgbClr val="095A82"/>
            </a:solidFill>
            <a:prstDash val="solid"/>
            <a:round/>
            <a:headEnd type="none" w="sm" len="sm"/>
            <a:tailEnd type="none" w="sm" len="sm"/>
          </a:ln>
          <a:effectLst/>
        </p:spPr>
      </p:cxnSp>
      <p:pic>
        <p:nvPicPr>
          <p:cNvPr id="7" name="Picture 6"/>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2854040" y="19351720"/>
            <a:ext cx="3085344" cy="780272"/>
          </a:xfrm>
          <a:prstGeom prst="rect">
            <a:avLst/>
          </a:prstGeom>
        </p:spPr>
      </p:pic>
      <p:sp>
        <p:nvSpPr>
          <p:cNvPr id="18" name="Slide_Copyright">
            <a:extLst>
              <a:ext uri="{FF2B5EF4-FFF2-40B4-BE49-F238E27FC236}">
                <a16:creationId xmlns="" xmlns:a16="http://schemas.microsoft.com/office/drawing/2014/main" id="{7D651CA8-EEEF-4B23-804E-AB596585B452}"/>
              </a:ext>
            </a:extLst>
          </p:cNvPr>
          <p:cNvSpPr>
            <a:spLocks noChangeArrowheads="1"/>
          </p:cNvSpPr>
          <p:nvPr userDrawn="1"/>
        </p:nvSpPr>
        <p:spPr bwMode="auto">
          <a:xfrm>
            <a:off x="12954000" y="19469284"/>
            <a:ext cx="12654848" cy="911136"/>
          </a:xfrm>
          <a:prstGeom prst="rect">
            <a:avLst/>
          </a:prstGeom>
          <a:noFill/>
          <a:ln w="9525">
            <a:noFill/>
            <a:miter lim="800000"/>
            <a:headEnd/>
            <a:tailEnd/>
          </a:ln>
          <a:effectLst/>
        </p:spPr>
        <p:txBody>
          <a:bodyPr wrap="none" lIns="365696" tIns="182848" rIns="365696" bIns="182848" anchor="ctr"/>
          <a:lstStyle/>
          <a:p>
            <a:pPr algn="ctr">
              <a:defRPr/>
            </a:pPr>
            <a:r>
              <a:rPr lang="en-IN" sz="4800" b="1" i="0" u="none" strike="noStrike" cap="none" dirty="0">
                <a:solidFill>
                  <a:srgbClr val="0070C0"/>
                </a:solidFill>
                <a:latin typeface="Gill Sans" panose="020B0702020104020203" pitchFamily="34" charset="0"/>
                <a:ea typeface="Arial"/>
                <a:cs typeface="+mn-cs"/>
                <a:sym typeface="Arial"/>
              </a:rPr>
              <a:t>JAVA CERTIFICATION TRAINING</a:t>
            </a:r>
            <a:endParaRPr lang="en-US" sz="4800" b="1" dirty="0">
              <a:solidFill>
                <a:srgbClr val="0070C0"/>
              </a:solidFill>
              <a:latin typeface="Gill Sans" panose="020B0702020104020203" pitchFamily="34" charset="0"/>
              <a:cs typeface="+mn-cs"/>
            </a:endParaRPr>
          </a:p>
        </p:txBody>
      </p:sp>
      <p:sp>
        <p:nvSpPr>
          <p:cNvPr id="20" name="Rectangle 19">
            <a:extLst>
              <a:ext uri="{FF2B5EF4-FFF2-40B4-BE49-F238E27FC236}">
                <a16:creationId xmlns="" xmlns:a16="http://schemas.microsoft.com/office/drawing/2014/main" id="{B1FF3A20-FD78-4E9D-916E-5621A94B6CB1}"/>
              </a:ext>
            </a:extLst>
          </p:cNvPr>
          <p:cNvSpPr/>
          <p:nvPr userDrawn="1"/>
        </p:nvSpPr>
        <p:spPr>
          <a:xfrm>
            <a:off x="27813000" y="19604976"/>
            <a:ext cx="8228343" cy="677108"/>
          </a:xfrm>
          <a:prstGeom prst="rect">
            <a:avLst/>
          </a:prstGeom>
        </p:spPr>
        <p:txBody>
          <a:bodyPr wrap="none">
            <a:spAutoFit/>
          </a:bodyPr>
          <a:lstStyle/>
          <a:p>
            <a:r>
              <a:rPr lang="en-IN" sz="3800" b="1" dirty="0">
                <a:solidFill>
                  <a:srgbClr val="0070C0"/>
                </a:solidFill>
                <a:latin typeface="+mj-lt"/>
              </a:rPr>
              <a:t>www.edureka.co/java-j2ee-soa-training</a:t>
            </a:r>
          </a:p>
        </p:txBody>
      </p:sp>
    </p:spTree>
    <p:custDataLst>
      <p:tags r:id="rId31"/>
    </p:custDataLst>
  </p:cSld>
  <p:clrMap bg1="lt1" tx1="dk1" bg2="lt2" tx2="dk2" accent1="accent1" accent2="accent2" accent3="accent3" accent4="accent4" accent5="accent5" accent6="accent6" hlink="hlink" folHlink="folHlink"/>
  <p:sldLayoutIdLst>
    <p:sldLayoutId id="2147484111" r:id="rId1"/>
    <p:sldLayoutId id="2147484118" r:id="rId2"/>
    <p:sldLayoutId id="2147484119" r:id="rId3"/>
    <p:sldLayoutId id="2147484105" r:id="rId4"/>
    <p:sldLayoutId id="2147484145" r:id="rId5"/>
    <p:sldLayoutId id="2147484141" r:id="rId6"/>
    <p:sldLayoutId id="2147484142" r:id="rId7"/>
    <p:sldLayoutId id="2147484115" r:id="rId8"/>
    <p:sldLayoutId id="2147484134" r:id="rId9"/>
    <p:sldLayoutId id="2147484144" r:id="rId10"/>
    <p:sldLayoutId id="2147484116" r:id="rId11"/>
    <p:sldLayoutId id="2147484168" r:id="rId12"/>
    <p:sldLayoutId id="2147484147" r:id="rId13"/>
    <p:sldLayoutId id="2147484146" r:id="rId14"/>
    <p:sldLayoutId id="2147484106" r:id="rId15"/>
    <p:sldLayoutId id="2147484107" r:id="rId16"/>
    <p:sldLayoutId id="2147484112" r:id="rId17"/>
    <p:sldLayoutId id="2147484125" r:id="rId18"/>
    <p:sldLayoutId id="2147484108" r:id="rId19"/>
    <p:sldLayoutId id="2147484114" r:id="rId20"/>
    <p:sldLayoutId id="2147484113" r:id="rId21"/>
    <p:sldLayoutId id="2147484120" r:id="rId22"/>
    <p:sldLayoutId id="2147484131" r:id="rId23"/>
    <p:sldLayoutId id="2147484162" r:id="rId24"/>
    <p:sldLayoutId id="2147484163" r:id="rId25"/>
    <p:sldLayoutId id="2147484164" r:id="rId26"/>
    <p:sldLayoutId id="2147484165" r:id="rId27"/>
    <p:sldLayoutId id="2147484166" r:id="rId28"/>
    <p:sldLayoutId id="2147484167" r:id="rId29"/>
  </p:sldLayoutIdLst>
  <p:txStyles>
    <p:titleStyle>
      <a:lvl1pPr algn="l" defTabSz="914240" rtl="0" eaLnBrk="1" fontAlgn="base" hangingPunct="1">
        <a:spcBef>
          <a:spcPct val="20000"/>
        </a:spcBef>
        <a:spcAft>
          <a:spcPct val="0"/>
        </a:spcAft>
        <a:buClr>
          <a:srgbClr val="000000"/>
        </a:buClr>
        <a:buFont typeface="Arial" charset="0"/>
        <a:defRPr sz="11200" b="1">
          <a:solidFill>
            <a:srgbClr val="095A82"/>
          </a:solidFill>
          <a:latin typeface="Gill Sans" panose="020B0702020104020203" pitchFamily="34" charset="0"/>
          <a:ea typeface="+mj-ea"/>
          <a:cs typeface="+mj-cs"/>
        </a:defRPr>
      </a:lvl1pPr>
      <a:lvl2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2pPr>
      <a:lvl3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3pPr>
      <a:lvl4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4pPr>
      <a:lvl5pPr algn="l" defTabSz="914240" rtl="0" eaLnBrk="1" fontAlgn="base" hangingPunct="1">
        <a:spcBef>
          <a:spcPct val="20000"/>
        </a:spcBef>
        <a:spcAft>
          <a:spcPct val="0"/>
        </a:spcAft>
        <a:buClr>
          <a:srgbClr val="000000"/>
        </a:buClr>
        <a:buFont typeface="Arial" charset="0"/>
        <a:defRPr sz="9600">
          <a:solidFill>
            <a:srgbClr val="5F5F5F"/>
          </a:solidFill>
          <a:latin typeface="Arial" pitchFamily="34" charset="0"/>
        </a:defRPr>
      </a:lvl5pPr>
      <a:lvl6pPr marL="182848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6pPr>
      <a:lvl7pPr marL="365696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7pPr>
      <a:lvl8pPr marL="548544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8pPr>
      <a:lvl9pPr marL="7313920" algn="ctr" defTabSz="914240" rtl="0" eaLnBrk="1" fontAlgn="base" hangingPunct="1">
        <a:spcBef>
          <a:spcPct val="20000"/>
        </a:spcBef>
        <a:spcAft>
          <a:spcPct val="0"/>
        </a:spcAft>
        <a:buClr>
          <a:srgbClr val="000000"/>
        </a:buClr>
        <a:buFont typeface="Arial" pitchFamily="34" charset="0"/>
        <a:defRPr sz="10500" b="1">
          <a:solidFill>
            <a:schemeClr val="tx1"/>
          </a:solidFill>
          <a:latin typeface="Arial" pitchFamily="34" charset="0"/>
        </a:defRPr>
      </a:lvl9pPr>
    </p:titleStyle>
    <p:bodyStyle>
      <a:lvl1pPr marL="0" indent="31748" algn="l" defTabSz="914240" rtl="0" eaLnBrk="1" fontAlgn="base" hangingPunct="1">
        <a:lnSpc>
          <a:spcPct val="150000"/>
        </a:lnSpc>
        <a:spcBef>
          <a:spcPts val="2700"/>
        </a:spcBef>
        <a:spcAft>
          <a:spcPct val="0"/>
        </a:spcAft>
        <a:buClr>
          <a:srgbClr val="000000"/>
        </a:buClr>
        <a:buFont typeface="Arial" charset="0"/>
        <a:defRPr sz="5600">
          <a:solidFill>
            <a:srgbClr val="5F5F5F"/>
          </a:solidFill>
          <a:latin typeface="Gill Sans" panose="020B0702020104020203" pitchFamily="34" charset="0"/>
          <a:ea typeface="+mn-ea"/>
          <a:cs typeface="+mn-cs"/>
        </a:defRPr>
      </a:lvl1pPr>
      <a:lvl2pPr marL="1371600" indent="-1097280" algn="l" defTabSz="914240" rtl="0" eaLnBrk="1" fontAlgn="base" hangingPunct="1">
        <a:spcBef>
          <a:spcPts val="2700"/>
        </a:spcBef>
        <a:spcAft>
          <a:spcPct val="0"/>
        </a:spcAft>
        <a:buClr>
          <a:srgbClr val="095A82"/>
        </a:buClr>
        <a:buFont typeface="Arial" charset="0"/>
        <a:buChar char="•"/>
        <a:defRPr sz="5600">
          <a:solidFill>
            <a:srgbClr val="5F5F5F"/>
          </a:solidFill>
          <a:latin typeface="Gill Sans" panose="020B0702020104020203" pitchFamily="34" charset="0"/>
        </a:defRPr>
      </a:lvl2pPr>
      <a:lvl3pPr marL="3840480" indent="-1097280" algn="l" defTabSz="914240" rtl="0" eaLnBrk="1" fontAlgn="base" hangingPunct="1">
        <a:spcBef>
          <a:spcPts val="1352"/>
        </a:spcBef>
        <a:spcAft>
          <a:spcPct val="0"/>
        </a:spcAft>
        <a:buClr>
          <a:schemeClr val="bg1">
            <a:lumMod val="65000"/>
          </a:schemeClr>
        </a:buClr>
        <a:buFont typeface="Arial" charset="0"/>
        <a:buChar char="–"/>
        <a:defRPr sz="5600">
          <a:solidFill>
            <a:srgbClr val="5F5F5F"/>
          </a:solidFill>
          <a:latin typeface="Gill Sans" panose="020B0702020104020203" pitchFamily="34" charset="0"/>
        </a:defRPr>
      </a:lvl3pPr>
      <a:lvl4pPr marL="5466396" indent="-926936" algn="l" defTabSz="914240" rtl="0" eaLnBrk="1" fontAlgn="base" hangingPunct="1">
        <a:spcBef>
          <a:spcPct val="20000"/>
        </a:spcBef>
        <a:spcAft>
          <a:spcPct val="0"/>
        </a:spcAft>
        <a:buClr>
          <a:schemeClr val="bg1">
            <a:lumMod val="65000"/>
          </a:schemeClr>
        </a:buClr>
        <a:buSzPct val="45000"/>
        <a:buFont typeface="Arial" charset="0"/>
        <a:buChar char="—"/>
        <a:defRPr sz="4800">
          <a:solidFill>
            <a:srgbClr val="5F5F5F"/>
          </a:solidFill>
          <a:latin typeface="Gill Sans" panose="020B0702020104020203" pitchFamily="34" charset="0"/>
        </a:defRPr>
      </a:lvl4pPr>
      <a:lvl5pPr marL="6844100" indent="-920592" algn="l" defTabSz="914240" rtl="0" eaLnBrk="1" fontAlgn="base" hangingPunct="1">
        <a:spcBef>
          <a:spcPct val="20000"/>
        </a:spcBef>
        <a:spcAft>
          <a:spcPct val="0"/>
        </a:spcAft>
        <a:buClr>
          <a:schemeClr val="bg1">
            <a:lumMod val="65000"/>
          </a:schemeClr>
        </a:buClr>
        <a:buSzPct val="55000"/>
        <a:buFont typeface="Arial" charset="0"/>
        <a:buChar char="—"/>
        <a:defRPr sz="4400">
          <a:solidFill>
            <a:srgbClr val="5F5F5F"/>
          </a:solidFill>
          <a:latin typeface="Gill Sans" panose="020B0702020104020203" pitchFamily="34" charset="0"/>
        </a:defRPr>
      </a:lvl5pPr>
      <a:lvl6pPr marL="867258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6pPr>
      <a:lvl7pPr marL="1050106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7pPr>
      <a:lvl8pPr marL="12329540"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8pPr>
      <a:lvl9pPr marL="14158024" indent="-920592" algn="l" defTabSz="914240" rtl="0" eaLnBrk="1" fontAlgn="base" hangingPunct="1">
        <a:spcBef>
          <a:spcPct val="20000"/>
        </a:spcBef>
        <a:spcAft>
          <a:spcPct val="0"/>
        </a:spcAft>
        <a:buClr>
          <a:schemeClr val="accent2"/>
        </a:buClr>
        <a:buSzPct val="55000"/>
        <a:buFont typeface="Arial" pitchFamily="34" charset="0"/>
        <a:buChar char="—"/>
        <a:defRPr sz="6300">
          <a:solidFill>
            <a:schemeClr val="tx1"/>
          </a:solidFill>
          <a:latin typeface="+mn-lt"/>
        </a:defRPr>
      </a:lvl9pPr>
    </p:bodyStyle>
    <p:otherStyle>
      <a:defPPr>
        <a:defRPr lang="en-US"/>
      </a:defPPr>
      <a:lvl1pPr marL="0" algn="l" defTabSz="3656960" rtl="0" eaLnBrk="1" latinLnBrk="0" hangingPunct="1">
        <a:defRPr sz="7200" kern="1200">
          <a:solidFill>
            <a:schemeClr val="tx1"/>
          </a:solidFill>
          <a:latin typeface="+mn-lt"/>
          <a:ea typeface="+mn-ea"/>
          <a:cs typeface="+mn-cs"/>
        </a:defRPr>
      </a:lvl1pPr>
      <a:lvl2pPr marL="1828480" algn="l" defTabSz="3656960" rtl="0" eaLnBrk="1" latinLnBrk="0" hangingPunct="1">
        <a:defRPr sz="7200" kern="1200">
          <a:solidFill>
            <a:schemeClr val="tx1"/>
          </a:solidFill>
          <a:latin typeface="+mn-lt"/>
          <a:ea typeface="+mn-ea"/>
          <a:cs typeface="+mn-cs"/>
        </a:defRPr>
      </a:lvl2pPr>
      <a:lvl3pPr marL="3656960" algn="l" defTabSz="3656960" rtl="0" eaLnBrk="1" latinLnBrk="0" hangingPunct="1">
        <a:defRPr sz="7200" kern="1200">
          <a:solidFill>
            <a:schemeClr val="tx1"/>
          </a:solidFill>
          <a:latin typeface="+mn-lt"/>
          <a:ea typeface="+mn-ea"/>
          <a:cs typeface="+mn-cs"/>
        </a:defRPr>
      </a:lvl3pPr>
      <a:lvl4pPr marL="5485440" algn="l" defTabSz="3656960" rtl="0" eaLnBrk="1" latinLnBrk="0" hangingPunct="1">
        <a:defRPr sz="7200" kern="1200">
          <a:solidFill>
            <a:schemeClr val="tx1"/>
          </a:solidFill>
          <a:latin typeface="+mn-lt"/>
          <a:ea typeface="+mn-ea"/>
          <a:cs typeface="+mn-cs"/>
        </a:defRPr>
      </a:lvl4pPr>
      <a:lvl5pPr marL="7313920" algn="l" defTabSz="3656960" rtl="0" eaLnBrk="1" latinLnBrk="0" hangingPunct="1">
        <a:defRPr sz="7200" kern="1200">
          <a:solidFill>
            <a:schemeClr val="tx1"/>
          </a:solidFill>
          <a:latin typeface="+mn-lt"/>
          <a:ea typeface="+mn-ea"/>
          <a:cs typeface="+mn-cs"/>
        </a:defRPr>
      </a:lvl5pPr>
      <a:lvl6pPr marL="9142400" algn="l" defTabSz="3656960" rtl="0" eaLnBrk="1" latinLnBrk="0" hangingPunct="1">
        <a:defRPr sz="7200" kern="1200">
          <a:solidFill>
            <a:schemeClr val="tx1"/>
          </a:solidFill>
          <a:latin typeface="+mn-lt"/>
          <a:ea typeface="+mn-ea"/>
          <a:cs typeface="+mn-cs"/>
        </a:defRPr>
      </a:lvl6pPr>
      <a:lvl7pPr marL="10970880" algn="l" defTabSz="3656960" rtl="0" eaLnBrk="1" latinLnBrk="0" hangingPunct="1">
        <a:defRPr sz="7200" kern="1200">
          <a:solidFill>
            <a:schemeClr val="tx1"/>
          </a:solidFill>
          <a:latin typeface="+mn-lt"/>
          <a:ea typeface="+mn-ea"/>
          <a:cs typeface="+mn-cs"/>
        </a:defRPr>
      </a:lvl7pPr>
      <a:lvl8pPr marL="12799360" algn="l" defTabSz="3656960" rtl="0" eaLnBrk="1" latinLnBrk="0" hangingPunct="1">
        <a:defRPr sz="7200" kern="1200">
          <a:solidFill>
            <a:schemeClr val="tx1"/>
          </a:solidFill>
          <a:latin typeface="+mn-lt"/>
          <a:ea typeface="+mn-ea"/>
          <a:cs typeface="+mn-cs"/>
        </a:defRPr>
      </a:lvl8pPr>
      <a:lvl9pPr marL="14627840" algn="l" defTabSz="3656960" rtl="0" eaLnBrk="1" latinLnBrk="0" hangingPunct="1">
        <a:defRPr sz="7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6630713"/>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38" r:id="rId3"/>
    <p:sldLayoutId id="2147484139" r:id="rId4"/>
    <p:sldLayoutId id="2147484130" r:id="rId5"/>
    <p:sldLayoutId id="2147484135" r:id="rId6"/>
    <p:sldLayoutId id="2147484137" r:id="rId7"/>
    <p:sldLayoutId id="2147484148" r:id="rId8"/>
    <p:sldLayoutId id="2147484153" r:id="rId9"/>
    <p:sldLayoutId id="2147484129" r:id="rId10"/>
    <p:sldLayoutId id="2147484149" r:id="rId11"/>
    <p:sldLayoutId id="2147484150" r:id="rId12"/>
    <p:sldLayoutId id="2147484151" r:id="rId13"/>
    <p:sldLayoutId id="2147484152" r:id="rId14"/>
    <p:sldLayoutId id="2147484154" r:id="rId15"/>
    <p:sldLayoutId id="2147484133" r:id="rId16"/>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sp>
        <p:nvSpPr>
          <p:cNvPr id="2" name="Title 1">
            <a:extLst>
              <a:ext uri="{FF2B5EF4-FFF2-40B4-BE49-F238E27FC236}">
                <a16:creationId xmlns="" xmlns:a16="http://schemas.microsoft.com/office/drawing/2014/main" id="{9F742331-A6EA-4E52-8C2C-AE287E1C80DE}"/>
              </a:ext>
            </a:extLst>
          </p:cNvPr>
          <p:cNvSpPr>
            <a:spLocks noGrp="1"/>
          </p:cNvSpPr>
          <p:nvPr>
            <p:ph type="title"/>
          </p:nvPr>
        </p:nvSpPr>
        <p:spPr/>
        <p:txBody>
          <a:bodyPr/>
          <a:lstStyle/>
          <a:p>
            <a:r>
              <a:rPr lang="en-IN" dirty="0"/>
              <a:t> </a:t>
            </a:r>
          </a:p>
        </p:txBody>
      </p:sp>
      <p:sp>
        <p:nvSpPr>
          <p:cNvPr id="7" name="Rectangle 6"/>
          <p:cNvSpPr/>
          <p:nvPr/>
        </p:nvSpPr>
        <p:spPr>
          <a:xfrm>
            <a:off x="7086600" y="7924800"/>
            <a:ext cx="23164800" cy="6678751"/>
          </a:xfrm>
          <a:prstGeom prst="rect">
            <a:avLst/>
          </a:prstGeom>
          <a:noFill/>
        </p:spPr>
        <p:txBody>
          <a:bodyPr wrap="square" lIns="91440" tIns="45720" rIns="91440" bIns="45720">
            <a:spAutoFit/>
          </a:bodyPr>
          <a:lstStyle/>
          <a:p>
            <a:r>
              <a:rPr lang="en-US" sz="9600" b="0" cap="none" spc="0" dirty="0" smtClean="0">
                <a:ln w="0"/>
                <a:solidFill>
                  <a:schemeClr val="accent1">
                    <a:lumMod val="50000"/>
                  </a:schemeClr>
                </a:solidFill>
                <a:latin typeface="Lato" panose="020F0502020204030203" pitchFamily="34" charset="0"/>
                <a:cs typeface="Calibri Light" panose="020F0302020204030204" pitchFamily="34" charset="0"/>
              </a:rPr>
              <a:t>Learn To Code</a:t>
            </a:r>
          </a:p>
          <a:p>
            <a:r>
              <a:rPr lang="en-US" sz="16600" b="1" smtClean="0">
                <a:ln w="0"/>
                <a:solidFill>
                  <a:srgbClr val="E60063"/>
                </a:solidFill>
                <a:latin typeface="Lato Black" panose="020F0A02020204030203" pitchFamily="34" charset="0"/>
                <a:cs typeface="Calibri Light" panose="020F0302020204030204" pitchFamily="34" charset="0"/>
              </a:rPr>
              <a:t>Arrays and </a:t>
            </a:r>
            <a:r>
              <a:rPr lang="en-US" sz="16600" b="1" dirty="0" smtClean="0">
                <a:ln w="0"/>
                <a:solidFill>
                  <a:srgbClr val="E60063"/>
                </a:solidFill>
                <a:latin typeface="Lato Black" panose="020F0A02020204030203" pitchFamily="34" charset="0"/>
                <a:cs typeface="Calibri Light" panose="020F0302020204030204" pitchFamily="34" charset="0"/>
              </a:rPr>
              <a:t>F</a:t>
            </a:r>
            <a:r>
              <a:rPr lang="en-US" sz="16600" b="1" smtClean="0">
                <a:ln w="0"/>
                <a:solidFill>
                  <a:srgbClr val="E60063"/>
                </a:solidFill>
                <a:latin typeface="Lato Black" panose="020F0A02020204030203" pitchFamily="34" charset="0"/>
                <a:cs typeface="Calibri Light" panose="020F0302020204030204" pitchFamily="34" charset="0"/>
              </a:rPr>
              <a:t>unctions</a:t>
            </a:r>
            <a:endParaRPr lang="en-US" sz="16600" b="1" dirty="0">
              <a:ln w="0"/>
              <a:solidFill>
                <a:srgbClr val="E60063"/>
              </a:solidFill>
              <a:latin typeface="Lato Black" panose="020F0A02020204030203" pitchFamily="34" charset="0"/>
              <a:cs typeface="Calibri Light" panose="020F0302020204030204" pitchFamily="34" charset="0"/>
            </a:endParaRPr>
          </a:p>
          <a:p>
            <a:endParaRPr lang="en-IN" sz="16600" b="1" dirty="0">
              <a:ln w="0"/>
              <a:solidFill>
                <a:srgbClr val="E60063"/>
              </a:solidFill>
              <a:latin typeface="Lato Black" panose="020F0A02020204030203" pitchFamily="34" charset="0"/>
              <a:cs typeface="Calibri Light" panose="020F0302020204030204" pitchFamily="34" charset="0"/>
            </a:endParaRPr>
          </a:p>
        </p:txBody>
      </p:sp>
    </p:spTree>
    <p:extLst>
      <p:ext uri="{BB962C8B-B14F-4D97-AF65-F5344CB8AC3E}">
        <p14:creationId xmlns:p14="http://schemas.microsoft.com/office/powerpoint/2010/main" val="32267219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209"/>
            <a:ext cx="36576000" cy="20584946"/>
          </a:xfrm>
          <a:prstGeom prst="rect">
            <a:avLst/>
          </a:prstGeom>
        </p:spPr>
      </p:pic>
      <p:sp>
        <p:nvSpPr>
          <p:cNvPr id="2" name="Title 1">
            <a:extLst>
              <a:ext uri="{FF2B5EF4-FFF2-40B4-BE49-F238E27FC236}">
                <a16:creationId xmlns="" xmlns:a16="http://schemas.microsoft.com/office/drawing/2014/main" id="{A1D56ABB-16F7-4BE4-8AF2-8DA8C6C13B60}"/>
              </a:ext>
            </a:extLst>
          </p:cNvPr>
          <p:cNvSpPr>
            <a:spLocks noGrp="1"/>
          </p:cNvSpPr>
          <p:nvPr>
            <p:ph type="title"/>
          </p:nvPr>
        </p:nvSpPr>
        <p:spPr>
          <a:xfrm>
            <a:off x="6505975" y="2128336"/>
            <a:ext cx="14199326"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Java </a:t>
            </a:r>
            <a:r>
              <a:rPr lang="en-IN" sz="11500" kern="1200" dirty="0" smtClean="0">
                <a:ln w="0"/>
                <a:solidFill>
                  <a:srgbClr val="E61557"/>
                </a:solidFill>
                <a:latin typeface="Lato" panose="020F0502020204030203" pitchFamily="34" charset="0"/>
                <a:ea typeface="+mn-ea"/>
                <a:cs typeface="Calibri Light" panose="020F0302020204030204" pitchFamily="34" charset="0"/>
              </a:rPr>
              <a:t>Classes</a:t>
            </a:r>
            <a:endParaRPr lang="en-IN" sz="11500" kern="1200" dirty="0">
              <a:ln w="0"/>
              <a:solidFill>
                <a:srgbClr val="E61557"/>
              </a:solidFill>
              <a:latin typeface="Lato" panose="020F0502020204030203" pitchFamily="34" charset="0"/>
              <a:ea typeface="+mn-ea"/>
              <a:cs typeface="Calibri Light" panose="020F0302020204030204" pitchFamily="34" charset="0"/>
            </a:endParaRPr>
          </a:p>
        </p:txBody>
      </p:sp>
      <p:sp>
        <p:nvSpPr>
          <p:cNvPr id="4" name="Rectangle: Rounded Corners 3">
            <a:extLst>
              <a:ext uri="{FF2B5EF4-FFF2-40B4-BE49-F238E27FC236}">
                <a16:creationId xmlns="" xmlns:a16="http://schemas.microsoft.com/office/drawing/2014/main" id="{78804473-E72D-4C8B-9E30-EA3A7049437D}"/>
              </a:ext>
            </a:extLst>
          </p:cNvPr>
          <p:cNvSpPr/>
          <p:nvPr/>
        </p:nvSpPr>
        <p:spPr bwMode="auto">
          <a:xfrm>
            <a:off x="6993970" y="6381420"/>
            <a:ext cx="8950880" cy="1449763"/>
          </a:xfrm>
          <a:prstGeom prst="roundRect">
            <a:avLst>
              <a:gd name="adj" fmla="val 11845"/>
            </a:avLst>
          </a:prstGeom>
          <a:solidFill>
            <a:schemeClr val="accent2">
              <a:lumMod val="75000"/>
            </a:schemeClr>
          </a:solidFill>
          <a:ln w="76200" cap="flat" cmpd="sng" algn="ctr">
            <a:noFill/>
            <a:prstDash val="solid"/>
            <a:round/>
            <a:headEnd type="none" w="sm" len="sm"/>
            <a:tailEnd type="none" w="sm" len="sm"/>
          </a:ln>
          <a:effectLst>
            <a:outerShdw blurRad="127000" dist="50800" dir="2700000" algn="tl" rotWithShape="0">
              <a:prstClr val="black">
                <a:alpha val="38000"/>
              </a:prstClr>
            </a:outerShdw>
          </a:effectLst>
        </p:spPr>
        <p:txBody>
          <a:bodyPr vert="horz" wrap="square" lIns="91440" tIns="45720" rIns="91440" bIns="45720" numCol="1" rtlCol="0" anchor="b" anchorCtr="0" compatLnSpc="1">
            <a:prstTxWarp prst="textNoShape">
              <a:avLst/>
            </a:prstTxWarp>
          </a:bodyPr>
          <a:lstStyle/>
          <a:p>
            <a:pPr algn="ctr" defTabSz="228600">
              <a:lnSpc>
                <a:spcPct val="150000"/>
              </a:lnSpc>
              <a:spcBef>
                <a:spcPct val="20000"/>
              </a:spcBef>
              <a:buClr>
                <a:srgbClr val="FF0000"/>
              </a:buClr>
            </a:pPr>
            <a:r>
              <a:rPr lang="en-IN" sz="6600" dirty="0">
                <a:solidFill>
                  <a:schemeClr val="bg1"/>
                </a:solidFill>
                <a:latin typeface="+mn-lt"/>
              </a:rPr>
              <a:t>A class may contain</a:t>
            </a:r>
            <a:endParaRPr kumimoji="0" lang="en-IN" sz="6600" b="0" i="0" u="none" strike="noStrike" cap="none" normalizeH="0" baseline="0" dirty="0">
              <a:ln>
                <a:noFill/>
              </a:ln>
              <a:solidFill>
                <a:schemeClr val="bg1"/>
              </a:solidFill>
              <a:effectLst/>
              <a:latin typeface="+mn-lt"/>
            </a:endParaRPr>
          </a:p>
        </p:txBody>
      </p:sp>
      <p:cxnSp>
        <p:nvCxnSpPr>
          <p:cNvPr id="6" name="Connector: Elbow 5">
            <a:extLst>
              <a:ext uri="{FF2B5EF4-FFF2-40B4-BE49-F238E27FC236}">
                <a16:creationId xmlns="" xmlns:a16="http://schemas.microsoft.com/office/drawing/2014/main" id="{B8F4DC1E-4796-4ECF-8AD2-128280DE72D1}"/>
              </a:ext>
            </a:extLst>
          </p:cNvPr>
          <p:cNvCxnSpPr>
            <a:cxnSpLocks/>
          </p:cNvCxnSpPr>
          <p:nvPr/>
        </p:nvCxnSpPr>
        <p:spPr bwMode="auto">
          <a:xfrm flipV="1">
            <a:off x="15673306" y="5861548"/>
            <a:ext cx="9110744" cy="4483660"/>
          </a:xfrm>
          <a:prstGeom prst="bentConnector3">
            <a:avLst>
              <a:gd name="adj1" fmla="val 16754"/>
            </a:avLst>
          </a:prstGeom>
          <a:ln w="76200">
            <a:headEnd type="none" w="sm" len="sm"/>
            <a:tailEnd type="none" w="sm" len="sm"/>
          </a:ln>
          <a:effectLst/>
        </p:spPr>
        <p:style>
          <a:lnRef idx="3">
            <a:schemeClr val="accent3"/>
          </a:lnRef>
          <a:fillRef idx="0">
            <a:schemeClr val="accent3"/>
          </a:fillRef>
          <a:effectRef idx="2">
            <a:schemeClr val="accent3"/>
          </a:effectRef>
          <a:fontRef idx="minor">
            <a:schemeClr val="tx1"/>
          </a:fontRef>
        </p:style>
      </p:cxnSp>
      <p:sp>
        <p:nvSpPr>
          <p:cNvPr id="3" name="Arrow: Pentagon 2">
            <a:extLst>
              <a:ext uri="{FF2B5EF4-FFF2-40B4-BE49-F238E27FC236}">
                <a16:creationId xmlns="" xmlns:a16="http://schemas.microsoft.com/office/drawing/2014/main" id="{ECFF77BD-EF03-47E3-978E-C233E61218FD}"/>
              </a:ext>
            </a:extLst>
          </p:cNvPr>
          <p:cNvSpPr/>
          <p:nvPr/>
        </p:nvSpPr>
        <p:spPr bwMode="auto">
          <a:xfrm flipH="1">
            <a:off x="22231099" y="4876496"/>
            <a:ext cx="8839200" cy="1828800"/>
          </a:xfrm>
          <a:prstGeom prst="homePlate">
            <a:avLst>
              <a:gd name="adj" fmla="val 34375"/>
            </a:avLst>
          </a:prstGeom>
          <a:solidFill>
            <a:schemeClr val="accent1">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smtClean="0">
                <a:ln>
                  <a:noFill/>
                </a:ln>
                <a:solidFill>
                  <a:schemeClr val="tx1">
                    <a:lumMod val="50000"/>
                  </a:schemeClr>
                </a:solidFill>
                <a:effectLst/>
                <a:latin typeface="Lato" panose="020F0502020204030203" pitchFamily="34" charset="0"/>
              </a:rPr>
              <a:t>Fields</a:t>
            </a:r>
            <a:endParaRPr kumimoji="0" lang="en-IN" sz="6600" b="0" i="0" u="none" strike="noStrike" cap="none" normalizeH="0" baseline="0" dirty="0">
              <a:ln>
                <a:noFill/>
              </a:ln>
              <a:solidFill>
                <a:schemeClr val="tx1">
                  <a:lumMod val="50000"/>
                </a:schemeClr>
              </a:solidFill>
              <a:effectLst/>
              <a:latin typeface="Lato" panose="020F0502020204030203" pitchFamily="34" charset="0"/>
            </a:endParaRPr>
          </a:p>
        </p:txBody>
      </p:sp>
      <p:cxnSp>
        <p:nvCxnSpPr>
          <p:cNvPr id="22" name="Connector: Elbow 21">
            <a:extLst>
              <a:ext uri="{FF2B5EF4-FFF2-40B4-BE49-F238E27FC236}">
                <a16:creationId xmlns="" xmlns:a16="http://schemas.microsoft.com/office/drawing/2014/main" id="{EE07DF68-D66F-4C7A-B0F3-9E0768504C26}"/>
              </a:ext>
            </a:extLst>
          </p:cNvPr>
          <p:cNvCxnSpPr>
            <a:cxnSpLocks/>
            <a:endCxn id="11" idx="3"/>
          </p:cNvCxnSpPr>
          <p:nvPr/>
        </p:nvCxnSpPr>
        <p:spPr bwMode="auto">
          <a:xfrm flipV="1">
            <a:off x="13218080" y="8607348"/>
            <a:ext cx="9013019" cy="2314576"/>
          </a:xfrm>
          <a:prstGeom prst="bentConnector3">
            <a:avLst>
              <a:gd name="adj1" fmla="val 50000"/>
            </a:avLst>
          </a:prstGeom>
          <a:ln w="76200">
            <a:headEnd type="none" w="sm" len="sm"/>
            <a:tailEnd type="none" w="sm" len="sm"/>
          </a:ln>
          <a:effectLst/>
        </p:spPr>
        <p:style>
          <a:lnRef idx="3">
            <a:schemeClr val="accent3"/>
          </a:lnRef>
          <a:fillRef idx="0">
            <a:schemeClr val="accent3"/>
          </a:fillRef>
          <a:effectRef idx="2">
            <a:schemeClr val="accent3"/>
          </a:effectRef>
          <a:fontRef idx="minor">
            <a:schemeClr val="tx1"/>
          </a:fontRef>
        </p:style>
      </p:cxnSp>
      <p:sp>
        <p:nvSpPr>
          <p:cNvPr id="11" name="Arrow: Pentagon 10">
            <a:extLst>
              <a:ext uri="{FF2B5EF4-FFF2-40B4-BE49-F238E27FC236}">
                <a16:creationId xmlns="" xmlns:a16="http://schemas.microsoft.com/office/drawing/2014/main" id="{5DFC9D9C-747D-4362-B62C-95075B1515CC}"/>
              </a:ext>
            </a:extLst>
          </p:cNvPr>
          <p:cNvSpPr/>
          <p:nvPr/>
        </p:nvSpPr>
        <p:spPr bwMode="auto">
          <a:xfrm flipH="1">
            <a:off x="22231099" y="7692948"/>
            <a:ext cx="8839200" cy="1828800"/>
          </a:xfrm>
          <a:prstGeom prst="homePlate">
            <a:avLst>
              <a:gd name="adj" fmla="val 34375"/>
            </a:avLst>
          </a:prstGeom>
          <a:solidFill>
            <a:schemeClr val="accent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solidFill>
                <a:effectLst/>
                <a:latin typeface="Lato" panose="020F0502020204030203" pitchFamily="34" charset="0"/>
              </a:rPr>
              <a:t>Methods</a:t>
            </a:r>
          </a:p>
        </p:txBody>
      </p:sp>
      <p:cxnSp>
        <p:nvCxnSpPr>
          <p:cNvPr id="30" name="Straight Connector 29">
            <a:extLst>
              <a:ext uri="{FF2B5EF4-FFF2-40B4-BE49-F238E27FC236}">
                <a16:creationId xmlns="" xmlns:a16="http://schemas.microsoft.com/office/drawing/2014/main" id="{539C23C9-DCA2-473B-BECE-6669F3F23E47}"/>
              </a:ext>
            </a:extLst>
          </p:cNvPr>
          <p:cNvCxnSpPr/>
          <p:nvPr/>
        </p:nvCxnSpPr>
        <p:spPr bwMode="auto">
          <a:xfrm>
            <a:off x="15427880" y="11423800"/>
            <a:ext cx="9110744" cy="0"/>
          </a:xfrm>
          <a:prstGeom prst="line">
            <a:avLst/>
          </a:prstGeom>
          <a:ln w="76200">
            <a:headEnd type="none" w="sm" len="sm"/>
            <a:tailEnd type="none" w="sm" len="sm"/>
          </a:ln>
          <a:effectLst/>
        </p:spPr>
        <p:style>
          <a:lnRef idx="3">
            <a:schemeClr val="accent3"/>
          </a:lnRef>
          <a:fillRef idx="0">
            <a:schemeClr val="accent3"/>
          </a:fillRef>
          <a:effectRef idx="2">
            <a:schemeClr val="accent3"/>
          </a:effectRef>
          <a:fontRef idx="minor">
            <a:schemeClr val="tx1"/>
          </a:fontRef>
        </p:style>
      </p:cxnSp>
      <p:sp>
        <p:nvSpPr>
          <p:cNvPr id="12" name="Arrow: Pentagon 11">
            <a:extLst>
              <a:ext uri="{FF2B5EF4-FFF2-40B4-BE49-F238E27FC236}">
                <a16:creationId xmlns="" xmlns:a16="http://schemas.microsoft.com/office/drawing/2014/main" id="{DC746AAE-96C5-4C0E-88B4-1EE34BFCD94B}"/>
              </a:ext>
            </a:extLst>
          </p:cNvPr>
          <p:cNvSpPr/>
          <p:nvPr/>
        </p:nvSpPr>
        <p:spPr bwMode="auto">
          <a:xfrm flipH="1">
            <a:off x="22231099" y="10509400"/>
            <a:ext cx="8839200" cy="1828800"/>
          </a:xfrm>
          <a:prstGeom prst="homePlate">
            <a:avLst>
              <a:gd name="adj" fmla="val 34375"/>
            </a:avLst>
          </a:prstGeom>
          <a:solidFill>
            <a:schemeClr val="accent1">
              <a:lumMod val="60000"/>
              <a:lumOff val="4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600" b="0" i="0" u="none" strike="noStrike" cap="none" normalizeH="0" baseline="0" dirty="0">
                <a:ln>
                  <a:noFill/>
                </a:ln>
                <a:solidFill>
                  <a:schemeClr val="bg1"/>
                </a:solidFill>
                <a:effectLst/>
                <a:latin typeface="Lato" panose="020F0502020204030203" pitchFamily="34" charset="0"/>
              </a:rPr>
              <a:t>Constructors</a:t>
            </a:r>
          </a:p>
        </p:txBody>
      </p:sp>
      <p:cxnSp>
        <p:nvCxnSpPr>
          <p:cNvPr id="33" name="Connector: Elbow 32">
            <a:extLst>
              <a:ext uri="{FF2B5EF4-FFF2-40B4-BE49-F238E27FC236}">
                <a16:creationId xmlns="" xmlns:a16="http://schemas.microsoft.com/office/drawing/2014/main" id="{7C5B5FC2-343F-4742-B1CC-ED265DF510D3}"/>
              </a:ext>
            </a:extLst>
          </p:cNvPr>
          <p:cNvCxnSpPr>
            <a:cxnSpLocks/>
          </p:cNvCxnSpPr>
          <p:nvPr/>
        </p:nvCxnSpPr>
        <p:spPr bwMode="auto">
          <a:xfrm>
            <a:off x="15525605" y="11903906"/>
            <a:ext cx="9013019" cy="2306637"/>
          </a:xfrm>
          <a:prstGeom prst="bentConnector3">
            <a:avLst>
              <a:gd name="adj1" fmla="val 27807"/>
            </a:avLst>
          </a:prstGeom>
          <a:ln w="76200">
            <a:headEnd type="none" w="sm" len="sm"/>
            <a:tailEnd type="none" w="sm" len="sm"/>
          </a:ln>
          <a:effectLst/>
        </p:spPr>
        <p:style>
          <a:lnRef idx="3">
            <a:schemeClr val="accent3"/>
          </a:lnRef>
          <a:fillRef idx="0">
            <a:schemeClr val="accent3"/>
          </a:fillRef>
          <a:effectRef idx="2">
            <a:schemeClr val="accent3"/>
          </a:effectRef>
          <a:fontRef idx="minor">
            <a:schemeClr val="tx1"/>
          </a:fontRef>
        </p:style>
      </p:cxnSp>
      <p:sp>
        <p:nvSpPr>
          <p:cNvPr id="13" name="Arrow: Pentagon 12">
            <a:extLst>
              <a:ext uri="{FF2B5EF4-FFF2-40B4-BE49-F238E27FC236}">
                <a16:creationId xmlns="" xmlns:a16="http://schemas.microsoft.com/office/drawing/2014/main" id="{F0D8832B-CE1A-4FE8-984E-7BD8C2051C86}"/>
              </a:ext>
            </a:extLst>
          </p:cNvPr>
          <p:cNvSpPr/>
          <p:nvPr/>
        </p:nvSpPr>
        <p:spPr bwMode="auto">
          <a:xfrm flipH="1">
            <a:off x="22231099" y="13325852"/>
            <a:ext cx="8839200" cy="1828800"/>
          </a:xfrm>
          <a:prstGeom prst="homePlate">
            <a:avLst>
              <a:gd name="adj" fmla="val 34375"/>
            </a:avLst>
          </a:prstGeom>
          <a:solidFill>
            <a:srgbClr val="3174B9"/>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600" dirty="0">
                <a:solidFill>
                  <a:schemeClr val="bg1"/>
                </a:solidFill>
                <a:latin typeface="Lato" panose="020F0502020204030203" pitchFamily="34" charset="0"/>
              </a:rPr>
              <a:t>Blocks</a:t>
            </a:r>
            <a:endParaRPr kumimoji="0" lang="en-IN" sz="6600" b="0" i="0" u="none" strike="noStrike" cap="none" normalizeH="0" baseline="0" dirty="0">
              <a:ln>
                <a:noFill/>
              </a:ln>
              <a:solidFill>
                <a:schemeClr val="bg1"/>
              </a:solidFill>
              <a:effectLst/>
              <a:latin typeface="Lato" panose="020F0502020204030203" pitchFamily="34" charset="0"/>
            </a:endParaRPr>
          </a:p>
        </p:txBody>
      </p:sp>
      <p:cxnSp>
        <p:nvCxnSpPr>
          <p:cNvPr id="36" name="Connector: Elbow 35">
            <a:extLst>
              <a:ext uri="{FF2B5EF4-FFF2-40B4-BE49-F238E27FC236}">
                <a16:creationId xmlns="" xmlns:a16="http://schemas.microsoft.com/office/drawing/2014/main" id="{C58F5EBC-4D99-4220-AC55-CE236338A948}"/>
              </a:ext>
            </a:extLst>
          </p:cNvPr>
          <p:cNvCxnSpPr>
            <a:cxnSpLocks/>
          </p:cNvCxnSpPr>
          <p:nvPr/>
        </p:nvCxnSpPr>
        <p:spPr bwMode="auto">
          <a:xfrm>
            <a:off x="15790081" y="12440768"/>
            <a:ext cx="8748795" cy="4591484"/>
          </a:xfrm>
          <a:prstGeom prst="bentConnector3">
            <a:avLst>
              <a:gd name="adj1" fmla="val 16032"/>
            </a:avLst>
          </a:prstGeom>
          <a:ln w="76200">
            <a:headEnd type="none" w="sm" len="sm"/>
            <a:tailEnd type="none" w="sm" len="sm"/>
          </a:ln>
          <a:effectLst/>
        </p:spPr>
        <p:style>
          <a:lnRef idx="3">
            <a:schemeClr val="accent3"/>
          </a:lnRef>
          <a:fillRef idx="0">
            <a:schemeClr val="accent3"/>
          </a:fillRef>
          <a:effectRef idx="2">
            <a:schemeClr val="accent3"/>
          </a:effectRef>
          <a:fontRef idx="minor">
            <a:schemeClr val="tx1"/>
          </a:fontRef>
        </p:style>
      </p:cxnSp>
      <p:sp>
        <p:nvSpPr>
          <p:cNvPr id="14" name="Arrow: Pentagon 13">
            <a:extLst>
              <a:ext uri="{FF2B5EF4-FFF2-40B4-BE49-F238E27FC236}">
                <a16:creationId xmlns="" xmlns:a16="http://schemas.microsoft.com/office/drawing/2014/main" id="{F4849E83-F711-42CA-B594-D61EF9DA3B35}"/>
              </a:ext>
            </a:extLst>
          </p:cNvPr>
          <p:cNvSpPr/>
          <p:nvPr/>
        </p:nvSpPr>
        <p:spPr bwMode="auto">
          <a:xfrm flipH="1">
            <a:off x="22250148" y="16142304"/>
            <a:ext cx="9830051" cy="1828800"/>
          </a:xfrm>
          <a:prstGeom prst="homePlate">
            <a:avLst>
              <a:gd name="adj" fmla="val 34375"/>
            </a:avLst>
          </a:prstGeom>
          <a:solidFill>
            <a:schemeClr val="accent2">
              <a:lumMod val="75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6000" b="0" i="0" u="none" strike="noStrike" cap="none" normalizeH="0" baseline="0" dirty="0">
                <a:ln>
                  <a:noFill/>
                </a:ln>
                <a:solidFill>
                  <a:schemeClr val="bg1"/>
                </a:solidFill>
                <a:effectLst/>
                <a:latin typeface="Lato" panose="020F0502020204030203" pitchFamily="34" charset="0"/>
              </a:rPr>
              <a:t>Nested Class &amp; Interface</a:t>
            </a:r>
          </a:p>
        </p:txBody>
      </p:sp>
      <p:grpSp>
        <p:nvGrpSpPr>
          <p:cNvPr id="10" name="Group 9">
            <a:extLst>
              <a:ext uri="{FF2B5EF4-FFF2-40B4-BE49-F238E27FC236}">
                <a16:creationId xmlns="" xmlns:a16="http://schemas.microsoft.com/office/drawing/2014/main" id="{A96CED4F-4F0B-4622-A5C4-27631434FFAD}"/>
              </a:ext>
            </a:extLst>
          </p:cNvPr>
          <p:cNvGrpSpPr/>
          <p:nvPr/>
        </p:nvGrpSpPr>
        <p:grpSpPr>
          <a:xfrm>
            <a:off x="6508152" y="8741106"/>
            <a:ext cx="9675282" cy="6027606"/>
            <a:chOff x="10820400" y="8561173"/>
            <a:chExt cx="12877800" cy="7293404"/>
          </a:xfrm>
        </p:grpSpPr>
        <p:sp>
          <p:nvSpPr>
            <p:cNvPr id="9" name="Rectangle 8">
              <a:extLst>
                <a:ext uri="{FF2B5EF4-FFF2-40B4-BE49-F238E27FC236}">
                  <a16:creationId xmlns="" xmlns:a16="http://schemas.microsoft.com/office/drawing/2014/main" id="{A22E0C96-AC8C-42AB-819D-CABB03AEF2C2}"/>
                </a:ext>
              </a:extLst>
            </p:cNvPr>
            <p:cNvSpPr/>
            <p:nvPr/>
          </p:nvSpPr>
          <p:spPr bwMode="auto">
            <a:xfrm>
              <a:off x="10820400" y="8561173"/>
              <a:ext cx="12877800" cy="7293404"/>
            </a:xfrm>
            <a:prstGeom prst="rect">
              <a:avLst/>
            </a:prstGeom>
            <a:solidFill>
              <a:schemeClr val="bg2">
                <a:lumMod val="90000"/>
              </a:schemeClr>
            </a:solidFill>
            <a:ln w="28575" cap="flat" cmpd="sng" algn="ctr">
              <a:noFill/>
              <a:prstDash val="solid"/>
              <a:round/>
              <a:headEnd type="none" w="sm" len="sm"/>
              <a:tailEnd type="none" w="sm" len="sm"/>
            </a:ln>
            <a:effectLst>
              <a:outerShdw blurRad="215900" dist="38100" dir="2700000" sx="101000" sy="101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400" b="0" i="0" u="none" strike="noStrike" cap="none" normalizeH="0" baseline="0">
                <a:ln>
                  <a:noFill/>
                </a:ln>
                <a:solidFill>
                  <a:schemeClr val="tx1"/>
                </a:solidFill>
                <a:effectLst/>
                <a:latin typeface="Arial" pitchFamily="34" charset="0"/>
              </a:endParaRPr>
            </a:p>
          </p:txBody>
        </p:sp>
        <p:sp>
          <p:nvSpPr>
            <p:cNvPr id="8" name="Rectangle 7">
              <a:extLst>
                <a:ext uri="{FF2B5EF4-FFF2-40B4-BE49-F238E27FC236}">
                  <a16:creationId xmlns="" xmlns:a16="http://schemas.microsoft.com/office/drawing/2014/main" id="{539514CF-1B47-427A-B650-7A00EE837A21}"/>
                </a:ext>
              </a:extLst>
            </p:cNvPr>
            <p:cNvSpPr/>
            <p:nvPr/>
          </p:nvSpPr>
          <p:spPr>
            <a:xfrm>
              <a:off x="13106400" y="9684543"/>
              <a:ext cx="9384635" cy="4842031"/>
            </a:xfrm>
            <a:prstGeom prst="rect">
              <a:avLst/>
            </a:prstGeom>
          </p:spPr>
          <p:txBody>
            <a:bodyPr>
              <a:spAutoFit/>
            </a:bodyPr>
            <a:lstStyle/>
            <a:p>
              <a:pPr>
                <a:lnSpc>
                  <a:spcPct val="150000"/>
                </a:lnSpc>
              </a:pPr>
              <a:r>
                <a:rPr lang="en-IN" sz="4800" b="1" dirty="0">
                  <a:solidFill>
                    <a:srgbClr val="7F0055"/>
                  </a:solidFill>
                  <a:latin typeface="Consolas" panose="020B0609020204030204" pitchFamily="49" charset="0"/>
                </a:rPr>
                <a:t>class</a:t>
              </a:r>
              <a:r>
                <a:rPr lang="en-IN" sz="4800" b="1" dirty="0">
                  <a:solidFill>
                    <a:srgbClr val="000000"/>
                  </a:solidFill>
                  <a:latin typeface="Consolas" panose="020B0609020204030204" pitchFamily="49" charset="0"/>
                </a:rPr>
                <a:t> &lt;</a:t>
              </a:r>
              <a:r>
                <a:rPr lang="en-IN" sz="4800" b="1" dirty="0" err="1">
                  <a:solidFill>
                    <a:srgbClr val="000000"/>
                  </a:solidFill>
                  <a:latin typeface="Consolas" panose="020B0609020204030204" pitchFamily="49" charset="0"/>
                </a:rPr>
                <a:t>class_name</a:t>
              </a:r>
              <a:r>
                <a:rPr lang="en-IN" sz="4800" b="1" dirty="0">
                  <a:solidFill>
                    <a:srgbClr val="000000"/>
                  </a:solidFill>
                  <a:latin typeface="Consolas" panose="020B0609020204030204" pitchFamily="49" charset="0"/>
                </a:rPr>
                <a:t>&gt;{  </a:t>
              </a:r>
            </a:p>
            <a:p>
              <a:pPr>
                <a:lnSpc>
                  <a:spcPct val="150000"/>
                </a:lnSpc>
              </a:pPr>
              <a:r>
                <a:rPr lang="en-IN" sz="4800" dirty="0">
                  <a:solidFill>
                    <a:srgbClr val="000000"/>
                  </a:solidFill>
                  <a:latin typeface="Consolas" panose="020B0609020204030204" pitchFamily="49" charset="0"/>
                </a:rPr>
                <a:t>    field;  </a:t>
              </a:r>
            </a:p>
            <a:p>
              <a:pPr>
                <a:lnSpc>
                  <a:spcPct val="150000"/>
                </a:lnSpc>
              </a:pPr>
              <a:r>
                <a:rPr lang="en-IN" sz="4800" dirty="0">
                  <a:solidFill>
                    <a:srgbClr val="000000"/>
                  </a:solidFill>
                  <a:latin typeface="Consolas" panose="020B0609020204030204" pitchFamily="49" charset="0"/>
                </a:rPr>
                <a:t>    method;  </a:t>
              </a:r>
            </a:p>
            <a:p>
              <a:pPr>
                <a:lnSpc>
                  <a:spcPct val="150000"/>
                </a:lnSpc>
              </a:pPr>
              <a:r>
                <a:rPr lang="en-IN" sz="4800" dirty="0">
                  <a:solidFill>
                    <a:srgbClr val="000000"/>
                  </a:solidFill>
                  <a:latin typeface="Consolas" panose="020B0609020204030204" pitchFamily="49" charset="0"/>
                </a:rPr>
                <a:t>} </a:t>
              </a:r>
              <a:endParaRPr lang="en-IN" sz="8800" dirty="0"/>
            </a:p>
          </p:txBody>
        </p:sp>
      </p:grpSp>
    </p:spTree>
    <p:extLst>
      <p:ext uri="{BB962C8B-B14F-4D97-AF65-F5344CB8AC3E}">
        <p14:creationId xmlns:p14="http://schemas.microsoft.com/office/powerpoint/2010/main" val="70556913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500"/>
                                        <p:tgtEl>
                                          <p:spTgt spid="3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 xmlns:a16="http://schemas.microsoft.com/office/drawing/2014/main" id="{2C28F940-EFD9-4FD2-9CBA-E6E0F1FF64A3}"/>
              </a:ext>
            </a:extLst>
          </p:cNvPr>
          <p:cNvSpPr>
            <a:spLocks noGrp="1"/>
          </p:cNvSpPr>
          <p:nvPr>
            <p:ph type="title" idx="4294967295"/>
          </p:nvPr>
        </p:nvSpPr>
        <p:spPr>
          <a:xfrm>
            <a:off x="6629400" y="7696200"/>
            <a:ext cx="13928299"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Java Methods</a:t>
            </a:r>
          </a:p>
        </p:txBody>
      </p:sp>
    </p:spTree>
    <p:extLst>
      <p:ext uri="{BB962C8B-B14F-4D97-AF65-F5344CB8AC3E}">
        <p14:creationId xmlns:p14="http://schemas.microsoft.com/office/powerpoint/2010/main" val="3969690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ln w="76200">
            <a:headEnd type="none" w="sm" len="sm"/>
            <a:tailEnd type="none" w="sm" len="sm"/>
          </a:ln>
        </p:spPr>
      </p:pic>
      <p:sp>
        <p:nvSpPr>
          <p:cNvPr id="2" name="Title 1">
            <a:extLst>
              <a:ext uri="{FF2B5EF4-FFF2-40B4-BE49-F238E27FC236}">
                <a16:creationId xmlns="" xmlns:a16="http://schemas.microsoft.com/office/drawing/2014/main" id="{1B15E6D5-129A-4C54-93A4-237DF4A80C13}"/>
              </a:ext>
            </a:extLst>
          </p:cNvPr>
          <p:cNvSpPr>
            <a:spLocks noGrp="1"/>
          </p:cNvSpPr>
          <p:nvPr>
            <p:ph type="title"/>
          </p:nvPr>
        </p:nvSpPr>
        <p:spPr>
          <a:xfrm>
            <a:off x="6934200" y="2033917"/>
            <a:ext cx="114681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Java Methods</a:t>
            </a:r>
          </a:p>
        </p:txBody>
      </p:sp>
      <p:sp>
        <p:nvSpPr>
          <p:cNvPr id="4" name="Rectangle: Diagonal Corners Snipped 3">
            <a:extLst>
              <a:ext uri="{FF2B5EF4-FFF2-40B4-BE49-F238E27FC236}">
                <a16:creationId xmlns="" xmlns:a16="http://schemas.microsoft.com/office/drawing/2014/main" id="{ED4C46E0-2CC3-4BA2-A1FD-8CEB4748D7B4}"/>
              </a:ext>
            </a:extLst>
          </p:cNvPr>
          <p:cNvSpPr/>
          <p:nvPr/>
        </p:nvSpPr>
        <p:spPr bwMode="auto">
          <a:xfrm>
            <a:off x="7543800" y="4825219"/>
            <a:ext cx="25298400" cy="1751884"/>
          </a:xfrm>
          <a:prstGeom prst="snip2DiagRect">
            <a:avLst/>
          </a:prstGeom>
          <a:ln w="76200">
            <a:headEnd type="none" w="sm" len="sm"/>
            <a:tailEnd type="none" w="sm" len="s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rgbClr val="000000"/>
                </a:solidFill>
                <a:latin typeface="Lato" panose="020F0502020204030203" pitchFamily="34" charset="0"/>
              </a:rPr>
              <a:t>A method is a set of code that is grouped together to perform a specific operation</a:t>
            </a:r>
          </a:p>
        </p:txBody>
      </p:sp>
      <p:sp>
        <p:nvSpPr>
          <p:cNvPr id="8" name="Rectangle: Rounded Corners 7">
            <a:extLst>
              <a:ext uri="{FF2B5EF4-FFF2-40B4-BE49-F238E27FC236}">
                <a16:creationId xmlns="" xmlns:a16="http://schemas.microsoft.com/office/drawing/2014/main" id="{077EE023-9C84-4BDA-8548-5223A898DD93}"/>
              </a:ext>
            </a:extLst>
          </p:cNvPr>
          <p:cNvSpPr>
            <a:spLocks noChangeAspect="1"/>
          </p:cNvSpPr>
          <p:nvPr/>
        </p:nvSpPr>
        <p:spPr bwMode="auto">
          <a:xfrm>
            <a:off x="6694714" y="15769729"/>
            <a:ext cx="10206068" cy="2341941"/>
          </a:xfrm>
          <a:prstGeom prst="round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1"/>
                </a:solidFill>
                <a:latin typeface="Lato" panose="020F0502020204030203" pitchFamily="34" charset="0"/>
              </a:rPr>
              <a:t>Pre Defined or Standard Library Methods</a:t>
            </a:r>
            <a:endParaRPr kumimoji="0" lang="en-IN" sz="6000" b="0" i="0" u="none" strike="noStrike" cap="none" normalizeH="0" baseline="0" dirty="0">
              <a:ln>
                <a:noFill/>
              </a:ln>
              <a:solidFill>
                <a:schemeClr val="bg1"/>
              </a:solidFill>
              <a:effectLst/>
              <a:latin typeface="Lato" panose="020F0502020204030203" pitchFamily="34" charset="0"/>
            </a:endParaRPr>
          </a:p>
        </p:txBody>
      </p:sp>
      <p:sp>
        <p:nvSpPr>
          <p:cNvPr id="10" name="Rectangle: Rounded Corners 9">
            <a:extLst>
              <a:ext uri="{FF2B5EF4-FFF2-40B4-BE49-F238E27FC236}">
                <a16:creationId xmlns="" xmlns:a16="http://schemas.microsoft.com/office/drawing/2014/main" id="{313DCEC8-8BAF-4539-B468-5ACD66843371}"/>
              </a:ext>
            </a:extLst>
          </p:cNvPr>
          <p:cNvSpPr>
            <a:spLocks noChangeAspect="1"/>
          </p:cNvSpPr>
          <p:nvPr/>
        </p:nvSpPr>
        <p:spPr bwMode="auto">
          <a:xfrm>
            <a:off x="25069800" y="15843719"/>
            <a:ext cx="9367868" cy="1621253"/>
          </a:xfrm>
          <a:prstGeom prst="round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1"/>
                </a:solidFill>
                <a:latin typeface="Lato" panose="020F0502020204030203" pitchFamily="34" charset="0"/>
              </a:rPr>
              <a:t>User Defined Methods</a:t>
            </a:r>
          </a:p>
        </p:txBody>
      </p:sp>
      <p:sp>
        <p:nvSpPr>
          <p:cNvPr id="11" name="Rectangle: Diagonal Corners Snipped 10">
            <a:extLst>
              <a:ext uri="{FF2B5EF4-FFF2-40B4-BE49-F238E27FC236}">
                <a16:creationId xmlns="" xmlns:a16="http://schemas.microsoft.com/office/drawing/2014/main" id="{3FCF4673-BB3A-4D00-97D0-FF80B3A07C83}"/>
              </a:ext>
            </a:extLst>
          </p:cNvPr>
          <p:cNvSpPr/>
          <p:nvPr/>
        </p:nvSpPr>
        <p:spPr bwMode="auto">
          <a:xfrm>
            <a:off x="13049840" y="7331791"/>
            <a:ext cx="14272467" cy="1492244"/>
          </a:xfrm>
          <a:prstGeom prst="snip2DiagRect">
            <a:avLst/>
          </a:prstGeom>
          <a:ln w="76200">
            <a:headEnd type="none" w="sm" len="sm"/>
            <a:tailEnd type="none" w="sm" len="s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rgbClr val="000000"/>
                </a:solidFill>
                <a:latin typeface="Lato" panose="020F0502020204030203" pitchFamily="34" charset="0"/>
                <a:cs typeface="+mn-cs"/>
              </a:rPr>
              <a:t>A method must be written inside a class </a:t>
            </a:r>
          </a:p>
        </p:txBody>
      </p:sp>
      <p:sp>
        <p:nvSpPr>
          <p:cNvPr id="12" name="Rectangle: Diagonal Corners Snipped 11">
            <a:extLst>
              <a:ext uri="{FF2B5EF4-FFF2-40B4-BE49-F238E27FC236}">
                <a16:creationId xmlns="" xmlns:a16="http://schemas.microsoft.com/office/drawing/2014/main" id="{4337F8DE-191E-434C-8E82-EB6D0ADBFDE7}"/>
              </a:ext>
            </a:extLst>
          </p:cNvPr>
          <p:cNvSpPr/>
          <p:nvPr/>
        </p:nvSpPr>
        <p:spPr bwMode="auto">
          <a:xfrm>
            <a:off x="14824517" y="9633666"/>
            <a:ext cx="11259270" cy="1696941"/>
          </a:xfrm>
          <a:prstGeom prst="snip2DiagRect">
            <a:avLst/>
          </a:prstGeom>
          <a:ln w="76200">
            <a:headEnd type="none" w="sm" len="sm"/>
            <a:tailEnd type="none" w="sm" len="s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2">
                    <a:lumMod val="10000"/>
                  </a:schemeClr>
                </a:solidFill>
                <a:latin typeface="Lato" panose="020F0502020204030203" pitchFamily="34" charset="0"/>
              </a:rPr>
              <a:t>Each method has its own signature</a:t>
            </a:r>
          </a:p>
        </p:txBody>
      </p:sp>
      <p:sp>
        <p:nvSpPr>
          <p:cNvPr id="3" name="Arrow: Curved Right 2">
            <a:extLst>
              <a:ext uri="{FF2B5EF4-FFF2-40B4-BE49-F238E27FC236}">
                <a16:creationId xmlns="" xmlns:a16="http://schemas.microsoft.com/office/drawing/2014/main" id="{A9F0BEB3-DB77-49E9-8D17-C78FB7E8B68F}"/>
              </a:ext>
            </a:extLst>
          </p:cNvPr>
          <p:cNvSpPr>
            <a:spLocks noChangeAspect="1"/>
          </p:cNvSpPr>
          <p:nvPr/>
        </p:nvSpPr>
        <p:spPr bwMode="auto">
          <a:xfrm rot="3328463">
            <a:off x="10815278" y="10485039"/>
            <a:ext cx="1980857" cy="5965627"/>
          </a:xfrm>
          <a:prstGeom prst="curvedRightArrow">
            <a:avLst/>
          </a:prstGeom>
          <a:solidFill>
            <a:schemeClr val="accent6"/>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accent6">
                  <a:lumMod val="75000"/>
                </a:schemeClr>
              </a:solidFill>
              <a:effectLst/>
              <a:latin typeface="Arial" pitchFamily="34" charset="0"/>
            </a:endParaRPr>
          </a:p>
        </p:txBody>
      </p:sp>
      <p:sp>
        <p:nvSpPr>
          <p:cNvPr id="14" name="Arrow: Curved Right 13">
            <a:extLst>
              <a:ext uri="{FF2B5EF4-FFF2-40B4-BE49-F238E27FC236}">
                <a16:creationId xmlns="" xmlns:a16="http://schemas.microsoft.com/office/drawing/2014/main" id="{C9698D48-91FC-404B-9C9A-8D0908EE3A44}"/>
              </a:ext>
            </a:extLst>
          </p:cNvPr>
          <p:cNvSpPr>
            <a:spLocks noChangeAspect="1"/>
          </p:cNvSpPr>
          <p:nvPr/>
        </p:nvSpPr>
        <p:spPr bwMode="auto">
          <a:xfrm rot="18271537" flipH="1">
            <a:off x="27683035" y="10485039"/>
            <a:ext cx="1980857" cy="5965627"/>
          </a:xfrm>
          <a:prstGeom prst="curvedRightArrow">
            <a:avLst/>
          </a:prstGeom>
          <a:solidFill>
            <a:schemeClr val="accent6"/>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3" name="Rectangle: Diagonal Corners Snipped 12">
            <a:extLst>
              <a:ext uri="{FF2B5EF4-FFF2-40B4-BE49-F238E27FC236}">
                <a16:creationId xmlns="" xmlns:a16="http://schemas.microsoft.com/office/drawing/2014/main" id="{A7FFED43-9EA5-40E4-845C-851C4C19EB7F}"/>
              </a:ext>
            </a:extLst>
          </p:cNvPr>
          <p:cNvSpPr/>
          <p:nvPr/>
        </p:nvSpPr>
        <p:spPr bwMode="auto">
          <a:xfrm>
            <a:off x="14288360" y="12259861"/>
            <a:ext cx="11795427" cy="1492244"/>
          </a:xfrm>
          <a:prstGeom prst="snip2DiagRect">
            <a:avLst/>
          </a:prstGeom>
          <a:ln w="76200">
            <a:headEnd type="none" w="sm" len="sm"/>
            <a:tailEnd type="none" w="sm" len="s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5400" dirty="0">
                <a:solidFill>
                  <a:schemeClr val="bg2">
                    <a:lumMod val="10000"/>
                  </a:schemeClr>
                </a:solidFill>
                <a:latin typeface="Lato" panose="020F0502020204030203" pitchFamily="34" charset="0"/>
              </a:rPr>
              <a:t>Java provides two types of methods</a:t>
            </a:r>
          </a:p>
        </p:txBody>
      </p:sp>
    </p:spTree>
    <p:extLst>
      <p:ext uri="{BB962C8B-B14F-4D97-AF65-F5344CB8AC3E}">
        <p14:creationId xmlns:p14="http://schemas.microsoft.com/office/powerpoint/2010/main" val="113374583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1" grpId="0" animBg="1"/>
      <p:bldP spid="12" grpId="0" animBg="1"/>
      <p:bldP spid="3" grpId="0" animBg="1"/>
      <p:bldP spid="14"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 xmlns:a16="http://schemas.microsoft.com/office/drawing/2014/main" id="{9396DA1A-AC96-4061-A3A0-86992CB0EE59}"/>
              </a:ext>
            </a:extLst>
          </p:cNvPr>
          <p:cNvSpPr>
            <a:spLocks noGrp="1"/>
          </p:cNvSpPr>
          <p:nvPr>
            <p:ph type="title"/>
          </p:nvPr>
        </p:nvSpPr>
        <p:spPr>
          <a:xfrm>
            <a:off x="6705600" y="3581400"/>
            <a:ext cx="200025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Java User Defined Methods</a:t>
            </a:r>
          </a:p>
        </p:txBody>
      </p:sp>
      <p:sp>
        <p:nvSpPr>
          <p:cNvPr id="5" name="Rectangle: Rounded Corners 4">
            <a:extLst>
              <a:ext uri="{FF2B5EF4-FFF2-40B4-BE49-F238E27FC236}">
                <a16:creationId xmlns="" xmlns:a16="http://schemas.microsoft.com/office/drawing/2014/main" id="{4394A500-606C-496D-9B9F-A95587A3E055}"/>
              </a:ext>
            </a:extLst>
          </p:cNvPr>
          <p:cNvSpPr>
            <a:spLocks noChangeAspect="1"/>
          </p:cNvSpPr>
          <p:nvPr/>
        </p:nvSpPr>
        <p:spPr bwMode="auto">
          <a:xfrm>
            <a:off x="6696891" y="8997261"/>
            <a:ext cx="11286309" cy="2407746"/>
          </a:xfrm>
          <a:prstGeom prst="roundRect">
            <a:avLst/>
          </a:prstGeom>
          <a:noFill/>
          <a:ln w="76200" cap="flat" cmpd="sng" algn="ctr">
            <a:solidFill>
              <a:srgbClr val="19B8FF"/>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800" b="0" i="0" u="none" strike="noStrike" cap="none" normalizeH="0" baseline="0">
              <a:ln>
                <a:noFill/>
              </a:ln>
              <a:solidFill>
                <a:schemeClr val="tx1"/>
              </a:solidFill>
              <a:effectLst/>
              <a:latin typeface="Arial" pitchFamily="34" charset="0"/>
            </a:endParaRPr>
          </a:p>
        </p:txBody>
      </p:sp>
      <p:sp>
        <p:nvSpPr>
          <p:cNvPr id="6" name="Rectangle: Rounded Corners 5">
            <a:extLst>
              <a:ext uri="{FF2B5EF4-FFF2-40B4-BE49-F238E27FC236}">
                <a16:creationId xmlns="" xmlns:a16="http://schemas.microsoft.com/office/drawing/2014/main" id="{3BDA983A-62BA-48BF-919D-EE008B5F6717}"/>
              </a:ext>
            </a:extLst>
          </p:cNvPr>
          <p:cNvSpPr>
            <a:spLocks noChangeAspect="1"/>
          </p:cNvSpPr>
          <p:nvPr/>
        </p:nvSpPr>
        <p:spPr bwMode="auto">
          <a:xfrm>
            <a:off x="7279821" y="9313139"/>
            <a:ext cx="10308162" cy="1673697"/>
          </a:xfrm>
          <a:prstGeom prst="roundRect">
            <a:avLst/>
          </a:prstGeom>
          <a:solidFill>
            <a:srgbClr val="19B8FF"/>
          </a:solidFill>
          <a:ln w="76200" cap="flat" cmpd="sng" algn="ctr">
            <a:noFill/>
            <a:prstDash val="dash"/>
            <a:round/>
            <a:headEnd type="none" w="sm" len="sm"/>
            <a:tailEnd type="none" w="sm" len="sm"/>
          </a:ln>
          <a:effectLst>
            <a:outerShdw blurRad="2032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600" dirty="0">
                <a:solidFill>
                  <a:schemeClr val="bg1"/>
                </a:solidFill>
                <a:latin typeface="Lato" panose="020F0502020204030203" pitchFamily="34" charset="0"/>
              </a:rPr>
              <a:t>Method Initialization</a:t>
            </a:r>
            <a:endParaRPr kumimoji="0" lang="en-IN" sz="6600" b="0" i="0" u="none" strike="noStrike" cap="none" normalizeH="0" baseline="0" dirty="0">
              <a:ln>
                <a:noFill/>
              </a:ln>
              <a:solidFill>
                <a:schemeClr val="bg1"/>
              </a:solidFill>
              <a:effectLst/>
              <a:latin typeface="Lato" panose="020F0502020204030203" pitchFamily="34" charset="0"/>
            </a:endParaRPr>
          </a:p>
        </p:txBody>
      </p:sp>
      <p:sp>
        <p:nvSpPr>
          <p:cNvPr id="7" name="Rectangle: Rounded Corners 6">
            <a:extLst>
              <a:ext uri="{FF2B5EF4-FFF2-40B4-BE49-F238E27FC236}">
                <a16:creationId xmlns="" xmlns:a16="http://schemas.microsoft.com/office/drawing/2014/main" id="{B5414E03-2CAD-4103-A33E-D7A175EE4899}"/>
              </a:ext>
            </a:extLst>
          </p:cNvPr>
          <p:cNvSpPr>
            <a:spLocks noChangeAspect="1"/>
          </p:cNvSpPr>
          <p:nvPr/>
        </p:nvSpPr>
        <p:spPr bwMode="auto">
          <a:xfrm>
            <a:off x="6696891" y="12374597"/>
            <a:ext cx="11286309" cy="2407746"/>
          </a:xfrm>
          <a:prstGeom prst="roundRect">
            <a:avLst/>
          </a:prstGeom>
          <a:noFill/>
          <a:ln w="76200" cap="flat" cmpd="sng" algn="ctr">
            <a:solidFill>
              <a:srgbClr val="3174B9"/>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800" b="0" i="0" u="none" strike="noStrike" cap="none" normalizeH="0" baseline="0">
              <a:ln>
                <a:noFill/>
              </a:ln>
              <a:solidFill>
                <a:schemeClr val="tx1"/>
              </a:solidFill>
              <a:effectLst/>
              <a:latin typeface="Arial" pitchFamily="34" charset="0"/>
            </a:endParaRPr>
          </a:p>
        </p:txBody>
      </p:sp>
      <p:sp>
        <p:nvSpPr>
          <p:cNvPr id="8" name="Rectangle: Rounded Corners 7">
            <a:extLst>
              <a:ext uri="{FF2B5EF4-FFF2-40B4-BE49-F238E27FC236}">
                <a16:creationId xmlns="" xmlns:a16="http://schemas.microsoft.com/office/drawing/2014/main" id="{F6C1FD1D-D80D-4847-B4FE-CAC651BEF09D}"/>
              </a:ext>
            </a:extLst>
          </p:cNvPr>
          <p:cNvSpPr>
            <a:spLocks noChangeAspect="1"/>
          </p:cNvSpPr>
          <p:nvPr/>
        </p:nvSpPr>
        <p:spPr bwMode="auto">
          <a:xfrm>
            <a:off x="7279821" y="12690475"/>
            <a:ext cx="10308162" cy="1673697"/>
          </a:xfrm>
          <a:prstGeom prst="roundRect">
            <a:avLst/>
          </a:prstGeom>
          <a:solidFill>
            <a:srgbClr val="3174B9"/>
          </a:solidFill>
          <a:ln w="76200" cap="flat" cmpd="sng" algn="ctr">
            <a:noFill/>
            <a:prstDash val="dash"/>
            <a:round/>
            <a:headEnd type="none" w="sm" len="sm"/>
            <a:tailEnd type="none" w="sm" len="sm"/>
          </a:ln>
          <a:effectLst>
            <a:outerShdw blurRad="2032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600" dirty="0">
                <a:solidFill>
                  <a:schemeClr val="bg1"/>
                </a:solidFill>
                <a:latin typeface="Lato" panose="020F0502020204030203" pitchFamily="34" charset="0"/>
              </a:rPr>
              <a:t>Method Invocation</a:t>
            </a:r>
          </a:p>
        </p:txBody>
      </p:sp>
      <p:sp>
        <p:nvSpPr>
          <p:cNvPr id="9" name="TextBox 8">
            <a:extLst>
              <a:ext uri="{FF2B5EF4-FFF2-40B4-BE49-F238E27FC236}">
                <a16:creationId xmlns="" xmlns:a16="http://schemas.microsoft.com/office/drawing/2014/main" id="{C8C1B813-D9D9-450B-86CA-60D88281E522}"/>
              </a:ext>
            </a:extLst>
          </p:cNvPr>
          <p:cNvSpPr txBox="1"/>
          <p:nvPr/>
        </p:nvSpPr>
        <p:spPr>
          <a:xfrm>
            <a:off x="6705600" y="6349394"/>
            <a:ext cx="22021800" cy="1107996"/>
          </a:xfrm>
          <a:prstGeom prst="rect">
            <a:avLst/>
          </a:prstGeom>
          <a:noFill/>
        </p:spPr>
        <p:txBody>
          <a:bodyPr wrap="square" rtlCol="0">
            <a:spAutoFit/>
          </a:bodyPr>
          <a:lstStyle/>
          <a:p>
            <a:r>
              <a:rPr lang="en-IN" sz="6600" dirty="0">
                <a:solidFill>
                  <a:schemeClr val="bg2">
                    <a:lumMod val="10000"/>
                  </a:schemeClr>
                </a:solidFill>
                <a:latin typeface="Lato" panose="020F0502020204030203" pitchFamily="34" charset="0"/>
              </a:rPr>
              <a:t>To use a method, you need to perform two steps:</a:t>
            </a:r>
          </a:p>
        </p:txBody>
      </p:sp>
    </p:spTree>
    <p:extLst>
      <p:ext uri="{BB962C8B-B14F-4D97-AF65-F5344CB8AC3E}">
        <p14:creationId xmlns:p14="http://schemas.microsoft.com/office/powerpoint/2010/main" val="16174603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2" name="Title 1">
            <a:extLst>
              <a:ext uri="{FF2B5EF4-FFF2-40B4-BE49-F238E27FC236}">
                <a16:creationId xmlns="" xmlns:a16="http://schemas.microsoft.com/office/drawing/2014/main" id="{1B15E6D5-129A-4C54-93A4-237DF4A80C13}"/>
              </a:ext>
            </a:extLst>
          </p:cNvPr>
          <p:cNvSpPr>
            <a:spLocks noGrp="1"/>
          </p:cNvSpPr>
          <p:nvPr>
            <p:ph type="title"/>
          </p:nvPr>
        </p:nvSpPr>
        <p:spPr>
          <a:xfrm>
            <a:off x="7058297" y="1907408"/>
            <a:ext cx="100965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Java Methods</a:t>
            </a:r>
          </a:p>
        </p:txBody>
      </p:sp>
      <p:grpSp>
        <p:nvGrpSpPr>
          <p:cNvPr id="16" name="Group 15">
            <a:extLst>
              <a:ext uri="{FF2B5EF4-FFF2-40B4-BE49-F238E27FC236}">
                <a16:creationId xmlns="" xmlns:a16="http://schemas.microsoft.com/office/drawing/2014/main" id="{B91A5558-CE43-4F9D-94A2-C512EBB714EC}"/>
              </a:ext>
            </a:extLst>
          </p:cNvPr>
          <p:cNvGrpSpPr/>
          <p:nvPr/>
        </p:nvGrpSpPr>
        <p:grpSpPr>
          <a:xfrm>
            <a:off x="7062651" y="7102280"/>
            <a:ext cx="20477805" cy="4953000"/>
            <a:chOff x="12881980" y="7492136"/>
            <a:chExt cx="22525586" cy="4953000"/>
          </a:xfrm>
        </p:grpSpPr>
        <p:sp>
          <p:nvSpPr>
            <p:cNvPr id="3" name="Rectangle 2">
              <a:extLst>
                <a:ext uri="{FF2B5EF4-FFF2-40B4-BE49-F238E27FC236}">
                  <a16:creationId xmlns="" xmlns:a16="http://schemas.microsoft.com/office/drawing/2014/main" id="{BE472D88-1D71-4DF4-B6BE-AA5289080194}"/>
                </a:ext>
              </a:extLst>
            </p:cNvPr>
            <p:cNvSpPr/>
            <p:nvPr/>
          </p:nvSpPr>
          <p:spPr bwMode="auto">
            <a:xfrm>
              <a:off x="12881980" y="7492136"/>
              <a:ext cx="22525586" cy="4953000"/>
            </a:xfrm>
            <a:prstGeom prst="rect">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600" b="0" i="0" u="none" strike="noStrike" cap="none" normalizeH="0" baseline="0">
                <a:ln>
                  <a:noFill/>
                </a:ln>
                <a:solidFill>
                  <a:schemeClr val="tx1"/>
                </a:solidFill>
                <a:effectLst/>
                <a:latin typeface="Arial" pitchFamily="34" charset="0"/>
              </a:endParaRPr>
            </a:p>
          </p:txBody>
        </p:sp>
        <p:sp>
          <p:nvSpPr>
            <p:cNvPr id="6" name="Rectangle 5">
              <a:extLst>
                <a:ext uri="{FF2B5EF4-FFF2-40B4-BE49-F238E27FC236}">
                  <a16:creationId xmlns="" xmlns:a16="http://schemas.microsoft.com/office/drawing/2014/main" id="{B01EBD79-6DA4-4C14-9D41-0BA43BD9BA1F}"/>
                </a:ext>
              </a:extLst>
            </p:cNvPr>
            <p:cNvSpPr/>
            <p:nvPr/>
          </p:nvSpPr>
          <p:spPr>
            <a:xfrm>
              <a:off x="14044463" y="8260476"/>
              <a:ext cx="20200620" cy="830997"/>
            </a:xfrm>
            <a:prstGeom prst="rect">
              <a:avLst/>
            </a:prstGeom>
            <a:noFill/>
          </p:spPr>
          <p:txBody>
            <a:bodyPr wrap="square">
              <a:spAutoFit/>
            </a:bodyPr>
            <a:lstStyle/>
            <a:p>
              <a:endParaRPr lang="en-IN" sz="4800" dirty="0"/>
            </a:p>
          </p:txBody>
        </p:sp>
      </p:grpSp>
      <p:sp>
        <p:nvSpPr>
          <p:cNvPr id="17" name="Rectangle 16">
            <a:extLst>
              <a:ext uri="{FF2B5EF4-FFF2-40B4-BE49-F238E27FC236}">
                <a16:creationId xmlns="" xmlns:a16="http://schemas.microsoft.com/office/drawing/2014/main" id="{025CC744-92AF-43C9-AB93-B2D076FDECAC}"/>
              </a:ext>
            </a:extLst>
          </p:cNvPr>
          <p:cNvSpPr/>
          <p:nvPr/>
        </p:nvSpPr>
        <p:spPr>
          <a:xfrm>
            <a:off x="8443157" y="7992361"/>
            <a:ext cx="19097299" cy="3416320"/>
          </a:xfrm>
          <a:prstGeom prst="rect">
            <a:avLst/>
          </a:prstGeom>
        </p:spPr>
        <p:txBody>
          <a:bodyPr wrap="square">
            <a:spAutoFit/>
          </a:bodyPr>
          <a:lstStyle/>
          <a:p>
            <a:r>
              <a:rPr lang="en-IN" sz="5400" dirty="0">
                <a:solidFill>
                  <a:srgbClr val="000000"/>
                </a:solidFill>
                <a:latin typeface="Consolas" panose="020B0609020204030204" pitchFamily="49" charset="0"/>
              </a:rPr>
              <a:t>modifier </a:t>
            </a:r>
            <a:r>
              <a:rPr lang="en-IN" sz="5400" dirty="0" err="1">
                <a:solidFill>
                  <a:srgbClr val="000000"/>
                </a:solidFill>
                <a:latin typeface="Consolas" panose="020B0609020204030204" pitchFamily="49" charset="0"/>
              </a:rPr>
              <a:t>returnType</a:t>
            </a:r>
            <a:r>
              <a:rPr lang="en-IN" sz="5400" dirty="0">
                <a:solidFill>
                  <a:srgbClr val="000000"/>
                </a:solidFill>
                <a:latin typeface="Consolas" panose="020B0609020204030204" pitchFamily="49" charset="0"/>
              </a:rPr>
              <a:t> </a:t>
            </a:r>
            <a:r>
              <a:rPr lang="en-IN" sz="5400" dirty="0" err="1">
                <a:solidFill>
                  <a:srgbClr val="000000"/>
                </a:solidFill>
                <a:latin typeface="Consolas" panose="020B0609020204030204" pitchFamily="49" charset="0"/>
              </a:rPr>
              <a:t>nameOfMethod</a:t>
            </a:r>
            <a:r>
              <a:rPr lang="en-IN" sz="5400" dirty="0">
                <a:solidFill>
                  <a:srgbClr val="000000"/>
                </a:solidFill>
                <a:latin typeface="Consolas" panose="020B0609020204030204" pitchFamily="49" charset="0"/>
              </a:rPr>
              <a:t> (Parameter List) </a:t>
            </a:r>
            <a:r>
              <a:rPr lang="en-IN" sz="5400" dirty="0">
                <a:solidFill>
                  <a:srgbClr val="000000"/>
                </a:solidFill>
                <a:highlight>
                  <a:srgbClr val="D4D4D4"/>
                </a:highlight>
                <a:latin typeface="Consolas" panose="020B0609020204030204" pitchFamily="49" charset="0"/>
              </a:rPr>
              <a:t>{</a:t>
            </a:r>
          </a:p>
          <a:p>
            <a:r>
              <a:rPr lang="en-IN" sz="5400" dirty="0">
                <a:solidFill>
                  <a:srgbClr val="000000"/>
                </a:solidFill>
                <a:latin typeface="Consolas" panose="020B0609020204030204" pitchFamily="49" charset="0"/>
              </a:rPr>
              <a:t>   </a:t>
            </a:r>
            <a:r>
              <a:rPr lang="en-IN" sz="5400" dirty="0">
                <a:solidFill>
                  <a:srgbClr val="3F7F5F"/>
                </a:solidFill>
                <a:latin typeface="Consolas" panose="020B0609020204030204" pitchFamily="49" charset="0"/>
              </a:rPr>
              <a:t>// method body</a:t>
            </a:r>
          </a:p>
          <a:p>
            <a:r>
              <a:rPr lang="en-IN" sz="5400" dirty="0">
                <a:solidFill>
                  <a:srgbClr val="000000"/>
                </a:solidFill>
                <a:latin typeface="Consolas" panose="020B0609020204030204" pitchFamily="49" charset="0"/>
              </a:rPr>
              <a:t>}</a:t>
            </a:r>
            <a:endParaRPr lang="en-IN" sz="6600" dirty="0"/>
          </a:p>
        </p:txBody>
      </p:sp>
      <p:sp>
        <p:nvSpPr>
          <p:cNvPr id="18" name="TextBox 17">
            <a:extLst>
              <a:ext uri="{FF2B5EF4-FFF2-40B4-BE49-F238E27FC236}">
                <a16:creationId xmlns="" xmlns:a16="http://schemas.microsoft.com/office/drawing/2014/main" id="{7A7FCA11-77FE-4EBB-943C-05ECA8BA8B96}"/>
              </a:ext>
            </a:extLst>
          </p:cNvPr>
          <p:cNvSpPr txBox="1"/>
          <p:nvPr/>
        </p:nvSpPr>
        <p:spPr>
          <a:xfrm>
            <a:off x="6692283" y="12929633"/>
            <a:ext cx="25785380" cy="6740307"/>
          </a:xfrm>
          <a:prstGeom prst="rect">
            <a:avLst/>
          </a:prstGeom>
          <a:noFill/>
        </p:spPr>
        <p:txBody>
          <a:bodyPr wrap="square" rtlCol="0">
            <a:spAutoFit/>
          </a:bodyPr>
          <a:lstStyle/>
          <a:p>
            <a:pPr marL="1006475"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A method can be parameterized or </a:t>
            </a:r>
            <a:r>
              <a:rPr lang="en-IN" sz="5400" dirty="0" smtClean="0">
                <a:solidFill>
                  <a:schemeClr val="bg2">
                    <a:lumMod val="10000"/>
                  </a:schemeClr>
                </a:solidFill>
                <a:latin typeface="Lato" panose="020F0502020204030203" pitchFamily="34" charset="0"/>
              </a:rPr>
              <a:t>non-parameterized</a:t>
            </a:r>
          </a:p>
          <a:p>
            <a:pPr marL="1006475"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1006475"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Method definition consists of a method header and a method </a:t>
            </a:r>
            <a:r>
              <a:rPr lang="en-IN" sz="5400" dirty="0" smtClean="0">
                <a:solidFill>
                  <a:schemeClr val="bg2">
                    <a:lumMod val="10000"/>
                  </a:schemeClr>
                </a:solidFill>
                <a:latin typeface="Lato" panose="020F0502020204030203" pitchFamily="34" charset="0"/>
              </a:rPr>
              <a:t>body</a:t>
            </a:r>
          </a:p>
          <a:p>
            <a:pPr marL="1006475" indent="-685800">
              <a:buClr>
                <a:srgbClr val="E61557"/>
              </a:buClr>
              <a:buFont typeface="Wingdings" panose="05000000000000000000" pitchFamily="2" charset="2"/>
              <a:buChar char="ü"/>
            </a:pPr>
            <a:endParaRPr lang="en-US" sz="5400" dirty="0">
              <a:solidFill>
                <a:schemeClr val="bg2">
                  <a:lumMod val="10000"/>
                </a:schemeClr>
              </a:solidFill>
              <a:latin typeface="Lato" panose="020F0502020204030203" pitchFamily="34" charset="0"/>
            </a:endParaRPr>
          </a:p>
          <a:p>
            <a:pPr marL="1006475" indent="-685800">
              <a:buClr>
                <a:srgbClr val="E61557"/>
              </a:buClr>
              <a:buFont typeface="Wingdings" panose="05000000000000000000" pitchFamily="2" charset="2"/>
              <a:buChar char="ü"/>
            </a:pPr>
            <a:r>
              <a:rPr lang="en-IN" sz="5400" dirty="0">
                <a:solidFill>
                  <a:schemeClr val="bg2">
                    <a:lumMod val="10000"/>
                  </a:schemeClr>
                </a:solidFill>
                <a:latin typeface="Lato" panose="020F0502020204030203" pitchFamily="34" charset="0"/>
              </a:rPr>
              <a:t>You can </a:t>
            </a:r>
            <a:r>
              <a:rPr lang="en-IN" sz="5400" b="1" i="1" dirty="0">
                <a:solidFill>
                  <a:schemeClr val="bg2">
                    <a:lumMod val="10000"/>
                  </a:schemeClr>
                </a:solidFill>
                <a:latin typeface="Lato" panose="020F0502020204030203" pitchFamily="34" charset="0"/>
              </a:rPr>
              <a:t>Overload Method </a:t>
            </a:r>
            <a:r>
              <a:rPr lang="en-IN" sz="5400" b="1" i="1" dirty="0" smtClean="0">
                <a:solidFill>
                  <a:schemeClr val="bg2">
                    <a:lumMod val="10000"/>
                  </a:schemeClr>
                </a:solidFill>
                <a:latin typeface="Lato" panose="020F0502020204030203" pitchFamily="34" charset="0"/>
              </a:rPr>
              <a:t> </a:t>
            </a:r>
            <a:r>
              <a:rPr lang="en-IN" sz="5400" dirty="0" smtClean="0">
                <a:solidFill>
                  <a:schemeClr val="bg2">
                    <a:lumMod val="10000"/>
                  </a:schemeClr>
                </a:solidFill>
                <a:latin typeface="Lato" panose="020F0502020204030203" pitchFamily="34" charset="0"/>
              </a:rPr>
              <a:t>i.e</a:t>
            </a:r>
            <a:r>
              <a:rPr lang="en-IN" sz="5400" dirty="0">
                <a:solidFill>
                  <a:schemeClr val="bg2">
                    <a:lumMod val="10000"/>
                  </a:schemeClr>
                </a:solidFill>
                <a:latin typeface="Lato" panose="020F0502020204030203" pitchFamily="34" charset="0"/>
              </a:rPr>
              <a:t>. Provide same name to more than one method but their data type or parameter list must be different</a:t>
            </a:r>
          </a:p>
          <a:p>
            <a:pPr marL="1006475" indent="-685800">
              <a:buFont typeface="Wingdings" panose="05000000000000000000" pitchFamily="2" charset="2"/>
              <a:buChar char="ü"/>
            </a:pPr>
            <a:endParaRPr lang="en-IN" sz="5400" dirty="0"/>
          </a:p>
          <a:p>
            <a:pPr marL="1006475" indent="-685800">
              <a:buFont typeface="Wingdings" panose="05000000000000000000" pitchFamily="2" charset="2"/>
              <a:buChar char="ü"/>
            </a:pPr>
            <a:endParaRPr lang="en-IN" sz="5400" dirty="0">
              <a:solidFill>
                <a:srgbClr val="0070C0"/>
              </a:solidFill>
              <a:latin typeface="+mn-lt"/>
            </a:endParaRPr>
          </a:p>
        </p:txBody>
      </p:sp>
      <p:sp>
        <p:nvSpPr>
          <p:cNvPr id="4" name="Rectangle 3"/>
          <p:cNvSpPr/>
          <p:nvPr/>
        </p:nvSpPr>
        <p:spPr>
          <a:xfrm>
            <a:off x="5943600" y="5056251"/>
            <a:ext cx="11610703" cy="1323439"/>
          </a:xfrm>
          <a:prstGeom prst="rect">
            <a:avLst/>
          </a:prstGeom>
        </p:spPr>
        <p:txBody>
          <a:bodyPr wrap="square">
            <a:spAutoFit/>
          </a:bodyPr>
          <a:lstStyle/>
          <a:p>
            <a:pPr algn="ctr" defTabSz="228600">
              <a:spcBef>
                <a:spcPct val="20000"/>
              </a:spcBef>
              <a:buClr>
                <a:srgbClr val="FF0000"/>
              </a:buClr>
            </a:pPr>
            <a:r>
              <a:rPr lang="en-IN" sz="8000" b="1" dirty="0">
                <a:solidFill>
                  <a:schemeClr val="bg2">
                    <a:lumMod val="10000"/>
                  </a:schemeClr>
                </a:solidFill>
                <a:latin typeface="Lato" panose="020F0502020204030203" pitchFamily="34" charset="0"/>
              </a:rPr>
              <a:t>Method Initialization</a:t>
            </a:r>
          </a:p>
        </p:txBody>
      </p:sp>
    </p:spTree>
    <p:extLst>
      <p:ext uri="{BB962C8B-B14F-4D97-AF65-F5344CB8AC3E}">
        <p14:creationId xmlns:p14="http://schemas.microsoft.com/office/powerpoint/2010/main" val="138185654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2" name="Title 1">
            <a:extLst>
              <a:ext uri="{FF2B5EF4-FFF2-40B4-BE49-F238E27FC236}">
                <a16:creationId xmlns="" xmlns:a16="http://schemas.microsoft.com/office/drawing/2014/main" id="{1B15E6D5-129A-4C54-93A4-237DF4A80C13}"/>
              </a:ext>
            </a:extLst>
          </p:cNvPr>
          <p:cNvSpPr>
            <a:spLocks noGrp="1"/>
          </p:cNvSpPr>
          <p:nvPr>
            <p:ph type="title"/>
          </p:nvPr>
        </p:nvSpPr>
        <p:spPr>
          <a:xfrm>
            <a:off x="7360920" y="1510683"/>
            <a:ext cx="102489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Java Methods</a:t>
            </a:r>
          </a:p>
        </p:txBody>
      </p:sp>
      <p:sp>
        <p:nvSpPr>
          <p:cNvPr id="10" name="Rectangle: Rounded Corners 9">
            <a:extLst>
              <a:ext uri="{FF2B5EF4-FFF2-40B4-BE49-F238E27FC236}">
                <a16:creationId xmlns="" xmlns:a16="http://schemas.microsoft.com/office/drawing/2014/main" id="{313DCEC8-8BAF-4539-B468-5ACD66843371}"/>
              </a:ext>
            </a:extLst>
          </p:cNvPr>
          <p:cNvSpPr>
            <a:spLocks noChangeAspect="1"/>
          </p:cNvSpPr>
          <p:nvPr/>
        </p:nvSpPr>
        <p:spPr bwMode="auto">
          <a:xfrm>
            <a:off x="6172200" y="3964650"/>
            <a:ext cx="11049000" cy="1464231"/>
          </a:xfrm>
          <a:prstGeom prst="roundRect">
            <a:avLst/>
          </a:prstGeom>
        </p:spPr>
        <p:txBody>
          <a:bodyPr wrap="square">
            <a:spAutoFit/>
          </a:bodyPr>
          <a:lstStyle/>
          <a:p>
            <a:pPr algn="ctr" defTabSz="228600">
              <a:spcBef>
                <a:spcPct val="20000"/>
              </a:spcBef>
              <a:buClr>
                <a:srgbClr val="FF0000"/>
              </a:buClr>
            </a:pPr>
            <a:r>
              <a:rPr lang="en-IN" sz="8000" b="1" dirty="0">
                <a:solidFill>
                  <a:schemeClr val="bg2">
                    <a:lumMod val="10000"/>
                  </a:schemeClr>
                </a:solidFill>
                <a:latin typeface="Lato" panose="020F0502020204030203" pitchFamily="34" charset="0"/>
              </a:rPr>
              <a:t>Method Invocation</a:t>
            </a:r>
          </a:p>
        </p:txBody>
      </p:sp>
      <p:sp>
        <p:nvSpPr>
          <p:cNvPr id="15" name="TextBox 14">
            <a:extLst>
              <a:ext uri="{FF2B5EF4-FFF2-40B4-BE49-F238E27FC236}">
                <a16:creationId xmlns="" xmlns:a16="http://schemas.microsoft.com/office/drawing/2014/main" id="{AA99DC2E-70BE-4822-B7D4-D0B9B98236B7}"/>
              </a:ext>
            </a:extLst>
          </p:cNvPr>
          <p:cNvSpPr txBox="1"/>
          <p:nvPr/>
        </p:nvSpPr>
        <p:spPr>
          <a:xfrm>
            <a:off x="7387046" y="11731744"/>
            <a:ext cx="25679400" cy="9233297"/>
          </a:xfrm>
          <a:prstGeom prst="rect">
            <a:avLst/>
          </a:prstGeom>
          <a:noFill/>
        </p:spPr>
        <p:txBody>
          <a:bodyPr wrap="square" rtlCol="0">
            <a:spAutoFit/>
          </a:bodyPr>
          <a:lstStyle>
            <a:defPPr>
              <a:defRPr lang="en-US"/>
            </a:defPPr>
            <a:lvl1pPr marL="1006475" indent="-685800">
              <a:buClr>
                <a:srgbClr val="E61557"/>
              </a:buClr>
              <a:buFont typeface="Wingdings" panose="05000000000000000000" pitchFamily="2" charset="2"/>
              <a:buChar char="ü"/>
              <a:defRPr sz="5400">
                <a:solidFill>
                  <a:schemeClr val="bg2">
                    <a:lumMod val="10000"/>
                  </a:schemeClr>
                </a:solidFill>
                <a:latin typeface="Lato" panose="020F0502020204030203" pitchFamily="34" charset="0"/>
              </a:defRPr>
            </a:lvl1pPr>
          </a:lstStyle>
          <a:p>
            <a:r>
              <a:rPr lang="en-IN" dirty="0"/>
              <a:t>To use a method it needs to be invoked or called</a:t>
            </a:r>
          </a:p>
          <a:p>
            <a:endParaRPr lang="en-US" dirty="0"/>
          </a:p>
          <a:p>
            <a:r>
              <a:rPr lang="en-IN" dirty="0"/>
              <a:t>When a program invokes a method, the program control gets transferred to the called method</a:t>
            </a:r>
          </a:p>
          <a:p>
            <a:endParaRPr lang="en-US" dirty="0"/>
          </a:p>
          <a:p>
            <a:r>
              <a:rPr lang="en-IN" dirty="0"/>
              <a:t>A method can be called in two ways:</a:t>
            </a:r>
          </a:p>
          <a:p>
            <a:pPr marL="2514524" lvl="1" indent="-685800">
              <a:buClr>
                <a:srgbClr val="E61557"/>
              </a:buClr>
              <a:buFont typeface="Arial" panose="020B0604020202020204" pitchFamily="34" charset="0"/>
              <a:buChar char="•"/>
            </a:pPr>
            <a:r>
              <a:rPr lang="en-IN" sz="5400" dirty="0">
                <a:solidFill>
                  <a:schemeClr val="bg2">
                    <a:lumMod val="10000"/>
                  </a:schemeClr>
                </a:solidFill>
                <a:latin typeface="Lato" panose="020F0502020204030203" pitchFamily="34" charset="0"/>
              </a:rPr>
              <a:t>Call by Value</a:t>
            </a:r>
          </a:p>
          <a:p>
            <a:pPr marL="2514524" lvl="1" indent="-685800">
              <a:buClr>
                <a:srgbClr val="E61557"/>
              </a:buClr>
              <a:buFont typeface="Arial" panose="020B0604020202020204" pitchFamily="34" charset="0"/>
              <a:buChar char="•"/>
            </a:pPr>
            <a:r>
              <a:rPr lang="en-IN" sz="5400" dirty="0">
                <a:solidFill>
                  <a:schemeClr val="bg2">
                    <a:lumMod val="10000"/>
                  </a:schemeClr>
                </a:solidFill>
                <a:latin typeface="Lato" panose="020F0502020204030203" pitchFamily="34" charset="0"/>
              </a:rPr>
              <a:t>Call by Reference</a:t>
            </a:r>
          </a:p>
          <a:p>
            <a:endParaRPr lang="en-IN" dirty="0"/>
          </a:p>
          <a:p>
            <a:endParaRPr lang="en-US" dirty="0"/>
          </a:p>
          <a:p>
            <a:endParaRPr lang="en-IN" dirty="0"/>
          </a:p>
        </p:txBody>
      </p:sp>
      <p:grpSp>
        <p:nvGrpSpPr>
          <p:cNvPr id="3" name="Group 2">
            <a:extLst>
              <a:ext uri="{FF2B5EF4-FFF2-40B4-BE49-F238E27FC236}">
                <a16:creationId xmlns="" xmlns:a16="http://schemas.microsoft.com/office/drawing/2014/main" id="{6F0A3227-38CC-493A-9069-964E7B5B7407}"/>
              </a:ext>
            </a:extLst>
          </p:cNvPr>
          <p:cNvGrpSpPr/>
          <p:nvPr/>
        </p:nvGrpSpPr>
        <p:grpSpPr>
          <a:xfrm>
            <a:off x="7401397" y="5864344"/>
            <a:ext cx="20477805" cy="4953000"/>
            <a:chOff x="13285747" y="4674191"/>
            <a:chExt cx="20477805" cy="4953000"/>
          </a:xfrm>
        </p:grpSpPr>
        <p:sp>
          <p:nvSpPr>
            <p:cNvPr id="13" name="Rectangle 12">
              <a:extLst>
                <a:ext uri="{FF2B5EF4-FFF2-40B4-BE49-F238E27FC236}">
                  <a16:creationId xmlns="" xmlns:a16="http://schemas.microsoft.com/office/drawing/2014/main" id="{E1AE6588-C06C-45D4-8AB6-2967F93AFDA7}"/>
                </a:ext>
              </a:extLst>
            </p:cNvPr>
            <p:cNvSpPr/>
            <p:nvPr/>
          </p:nvSpPr>
          <p:spPr bwMode="auto">
            <a:xfrm>
              <a:off x="13285747" y="4674191"/>
              <a:ext cx="20477805" cy="4953000"/>
            </a:xfrm>
            <a:prstGeom prst="rect">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600" b="0" i="0" u="none" strike="noStrike" cap="none" normalizeH="0" baseline="0" dirty="0">
                <a:ln>
                  <a:noFill/>
                </a:ln>
                <a:solidFill>
                  <a:schemeClr val="tx1"/>
                </a:solidFill>
                <a:effectLst/>
                <a:latin typeface="Arial" pitchFamily="34" charset="0"/>
              </a:endParaRPr>
            </a:p>
          </p:txBody>
        </p:sp>
        <p:sp>
          <p:nvSpPr>
            <p:cNvPr id="18" name="Rectangle 17">
              <a:extLst>
                <a:ext uri="{FF2B5EF4-FFF2-40B4-BE49-F238E27FC236}">
                  <a16:creationId xmlns="" xmlns:a16="http://schemas.microsoft.com/office/drawing/2014/main" id="{D0F2D875-6993-424A-89C7-B35B61D9A79E}"/>
                </a:ext>
              </a:extLst>
            </p:cNvPr>
            <p:cNvSpPr/>
            <p:nvPr/>
          </p:nvSpPr>
          <p:spPr>
            <a:xfrm>
              <a:off x="15475552" y="5858029"/>
              <a:ext cx="18288000" cy="2585323"/>
            </a:xfrm>
            <a:prstGeom prst="rect">
              <a:avLst/>
            </a:prstGeom>
          </p:spPr>
          <p:txBody>
            <a:bodyPr>
              <a:spAutoFit/>
            </a:bodyPr>
            <a:lstStyle/>
            <a:p>
              <a:r>
                <a:rPr lang="en-IN" sz="5400" dirty="0" err="1">
                  <a:solidFill>
                    <a:srgbClr val="000000"/>
                  </a:solidFill>
                  <a:latin typeface="Consolas" panose="020B0609020204030204" pitchFamily="49" charset="0"/>
                </a:rPr>
                <a:t>methodName</a:t>
              </a:r>
              <a:r>
                <a:rPr lang="en-IN" sz="5400" dirty="0">
                  <a:solidFill>
                    <a:srgbClr val="000000"/>
                  </a:solidFill>
                  <a:latin typeface="Consolas" panose="020B0609020204030204" pitchFamily="49" charset="0"/>
                </a:rPr>
                <a:t>()</a:t>
              </a:r>
            </a:p>
            <a:p>
              <a:endParaRPr lang="en-IN" sz="5400" dirty="0">
                <a:latin typeface="Consolas" panose="020B0609020204030204" pitchFamily="49" charset="0"/>
              </a:endParaRPr>
            </a:p>
            <a:p>
              <a:r>
                <a:rPr lang="en-IN" sz="5400" dirty="0" err="1">
                  <a:solidFill>
                    <a:srgbClr val="000000"/>
                  </a:solidFill>
                  <a:latin typeface="Consolas" panose="020B0609020204030204" pitchFamily="49" charset="0"/>
                </a:rPr>
                <a:t>methodName</a:t>
              </a:r>
              <a:r>
                <a:rPr lang="en-IN" sz="5400" dirty="0">
                  <a:solidFill>
                    <a:srgbClr val="000000"/>
                  </a:solidFill>
                  <a:latin typeface="Consolas" panose="020B0609020204030204" pitchFamily="49" charset="0"/>
                </a:rPr>
                <a:t>(parameter1, parameter2...)</a:t>
              </a:r>
              <a:endParaRPr lang="en-IN" sz="5400" dirty="0"/>
            </a:p>
          </p:txBody>
        </p:sp>
      </p:grpSp>
    </p:spTree>
    <p:extLst>
      <p:ext uri="{BB962C8B-B14F-4D97-AF65-F5344CB8AC3E}">
        <p14:creationId xmlns:p14="http://schemas.microsoft.com/office/powerpoint/2010/main" val="123852011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 xmlns:a16="http://schemas.microsoft.com/office/drawing/2014/main" id="{2C28F940-EFD9-4FD2-9CBA-E6E0F1FF64A3}"/>
              </a:ext>
            </a:extLst>
          </p:cNvPr>
          <p:cNvSpPr>
            <a:spLocks noGrp="1"/>
          </p:cNvSpPr>
          <p:nvPr>
            <p:ph type="title" idx="4294967295"/>
          </p:nvPr>
        </p:nvSpPr>
        <p:spPr>
          <a:xfrm>
            <a:off x="7010400" y="8382000"/>
            <a:ext cx="22631400"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Static Vs </a:t>
            </a:r>
            <a:r>
              <a:rPr lang="en-IN" sz="13800" b="0" kern="1200" dirty="0" smtClean="0">
                <a:ln w="0"/>
                <a:solidFill>
                  <a:srgbClr val="E61557"/>
                </a:solidFill>
                <a:latin typeface="Lato Black" panose="020F0A02020204030203" pitchFamily="34" charset="0"/>
                <a:ea typeface="+mn-ea"/>
                <a:cs typeface="Calibri Light" panose="020F0302020204030204" pitchFamily="34" charset="0"/>
              </a:rPr>
              <a:t>Non-Static</a:t>
            </a:r>
            <a:endParaRPr lang="en-IN" sz="13800" b="0" kern="1200" dirty="0">
              <a:ln w="0"/>
              <a:solidFill>
                <a:srgbClr val="E61557"/>
              </a:solidFill>
              <a:latin typeface="Lato Black" panose="020F0A02020204030203" pitchFamily="34" charset="0"/>
              <a:ea typeface="+mn-ea"/>
              <a:cs typeface="Calibri Light" panose="020F0302020204030204" pitchFamily="34" charset="0"/>
            </a:endParaRPr>
          </a:p>
        </p:txBody>
      </p:sp>
    </p:spTree>
    <p:extLst>
      <p:ext uri="{BB962C8B-B14F-4D97-AF65-F5344CB8AC3E}">
        <p14:creationId xmlns:p14="http://schemas.microsoft.com/office/powerpoint/2010/main" val="38560569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 xmlns:a16="http://schemas.microsoft.com/office/drawing/2014/main" id="{2C28F940-EFD9-4FD2-9CBA-E6E0F1FF64A3}"/>
              </a:ext>
            </a:extLst>
          </p:cNvPr>
          <p:cNvSpPr>
            <a:spLocks noGrp="1"/>
          </p:cNvSpPr>
          <p:nvPr>
            <p:ph type="title" idx="4294967295"/>
          </p:nvPr>
        </p:nvSpPr>
        <p:spPr>
          <a:xfrm>
            <a:off x="6248400" y="2819400"/>
            <a:ext cx="189738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Static vs Non Static</a:t>
            </a:r>
          </a:p>
        </p:txBody>
      </p:sp>
      <p:pic>
        <p:nvPicPr>
          <p:cNvPr id="6" name="Picture 5" descr="static-vs-nonstatic.jpg"/>
          <p:cNvPicPr>
            <a:picLocks noChangeAspect="1"/>
          </p:cNvPicPr>
          <p:nvPr/>
        </p:nvPicPr>
        <p:blipFill rotWithShape="1">
          <a:blip r:embed="rId3">
            <a:extLst>
              <a:ext uri="{28A0092B-C50C-407E-A947-70E740481C1C}">
                <a14:useLocalDpi xmlns:a14="http://schemas.microsoft.com/office/drawing/2010/main" val="0"/>
              </a:ext>
            </a:extLst>
          </a:blip>
          <a:srcRect l="3839" t="15965" r="4188" b="6066"/>
          <a:stretch/>
        </p:blipFill>
        <p:spPr>
          <a:xfrm>
            <a:off x="6019800" y="5562600"/>
            <a:ext cx="20857815" cy="13275453"/>
          </a:xfrm>
          <a:prstGeom prst="rect">
            <a:avLst/>
          </a:prstGeom>
        </p:spPr>
      </p:pic>
    </p:spTree>
    <p:extLst>
      <p:ext uri="{BB962C8B-B14F-4D97-AF65-F5344CB8AC3E}">
        <p14:creationId xmlns:p14="http://schemas.microsoft.com/office/powerpoint/2010/main" val="6190238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 xmlns:a16="http://schemas.microsoft.com/office/drawing/2014/main" id="{2C28F940-EFD9-4FD2-9CBA-E6E0F1FF64A3}"/>
              </a:ext>
            </a:extLst>
          </p:cNvPr>
          <p:cNvSpPr>
            <a:spLocks noGrp="1"/>
          </p:cNvSpPr>
          <p:nvPr>
            <p:ph type="title" idx="4294967295"/>
          </p:nvPr>
        </p:nvSpPr>
        <p:spPr>
          <a:xfrm>
            <a:off x="6248400" y="2819400"/>
            <a:ext cx="17907000" cy="1862048"/>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1500" kern="1200" dirty="0">
                <a:ln w="0"/>
                <a:solidFill>
                  <a:srgbClr val="E61557"/>
                </a:solidFill>
                <a:latin typeface="Lato" panose="020F0502020204030203" pitchFamily="34" charset="0"/>
                <a:ea typeface="+mn-ea"/>
                <a:cs typeface="Calibri Light" panose="020F0302020204030204" pitchFamily="34" charset="0"/>
              </a:rPr>
              <a:t>Static vs Non Static</a:t>
            </a:r>
          </a:p>
        </p:txBody>
      </p:sp>
      <p:pic>
        <p:nvPicPr>
          <p:cNvPr id="7" name="Picture 6" descr="static-vs-nonstatic2.jpg"/>
          <p:cNvPicPr>
            <a:picLocks noChangeAspect="1"/>
          </p:cNvPicPr>
          <p:nvPr/>
        </p:nvPicPr>
        <p:blipFill rotWithShape="1">
          <a:blip r:embed="rId3">
            <a:extLst>
              <a:ext uri="{28A0092B-C50C-407E-A947-70E740481C1C}">
                <a14:useLocalDpi xmlns:a14="http://schemas.microsoft.com/office/drawing/2010/main" val="0"/>
              </a:ext>
            </a:extLst>
          </a:blip>
          <a:srcRect l="4069" t="18333" r="3784" b="8077"/>
          <a:stretch/>
        </p:blipFill>
        <p:spPr>
          <a:xfrm>
            <a:off x="6019800" y="5943600"/>
            <a:ext cx="20269200" cy="12153053"/>
          </a:xfrm>
          <a:prstGeom prst="rect">
            <a:avLst/>
          </a:prstGeom>
        </p:spPr>
      </p:pic>
    </p:spTree>
    <p:extLst>
      <p:ext uri="{BB962C8B-B14F-4D97-AF65-F5344CB8AC3E}">
        <p14:creationId xmlns:p14="http://schemas.microsoft.com/office/powerpoint/2010/main" val="14434079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sp>
        <p:nvSpPr>
          <p:cNvPr id="4" name="Title 1">
            <a:extLst>
              <a:ext uri="{FF2B5EF4-FFF2-40B4-BE49-F238E27FC236}">
                <a16:creationId xmlns="" xmlns:a16="http://schemas.microsoft.com/office/drawing/2014/main" id="{2C28F940-EFD9-4FD2-9CBA-E6E0F1FF64A3}"/>
              </a:ext>
            </a:extLst>
          </p:cNvPr>
          <p:cNvSpPr>
            <a:spLocks noGrp="1"/>
          </p:cNvSpPr>
          <p:nvPr>
            <p:ph type="title" idx="4294967295"/>
          </p:nvPr>
        </p:nvSpPr>
        <p:spPr>
          <a:xfrm>
            <a:off x="7010400" y="8382000"/>
            <a:ext cx="15163800"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Polymorphism</a:t>
            </a:r>
          </a:p>
        </p:txBody>
      </p:sp>
    </p:spTree>
    <p:extLst>
      <p:ext uri="{BB962C8B-B14F-4D97-AF65-F5344CB8AC3E}">
        <p14:creationId xmlns:p14="http://schemas.microsoft.com/office/powerpoint/2010/main" val="24639916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0" cy="20584946"/>
          </a:xfrm>
          <a:prstGeom prst="rect">
            <a:avLst/>
          </a:prstGeom>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1" y="-23404"/>
            <a:ext cx="36650729" cy="20594415"/>
          </a:xfrm>
          <a:prstGeom prst="rect">
            <a:avLst/>
          </a:prstGeom>
        </p:spPr>
      </p:pic>
      <p:grpSp>
        <p:nvGrpSpPr>
          <p:cNvPr id="86" name="Group 85">
            <a:extLst>
              <a:ext uri="{FF2B5EF4-FFF2-40B4-BE49-F238E27FC236}">
                <a16:creationId xmlns="" xmlns:a16="http://schemas.microsoft.com/office/drawing/2014/main" id="{D2A48D70-3D7C-4528-8106-DC81DB4E4F48}"/>
              </a:ext>
            </a:extLst>
          </p:cNvPr>
          <p:cNvGrpSpPr/>
          <p:nvPr/>
        </p:nvGrpSpPr>
        <p:grpSpPr>
          <a:xfrm>
            <a:off x="7315200" y="4419600"/>
            <a:ext cx="17309585" cy="1505347"/>
            <a:chOff x="20574000" y="3810000"/>
            <a:chExt cx="12248929" cy="1733947"/>
          </a:xfrm>
          <a:effectLst/>
        </p:grpSpPr>
        <p:sp>
          <p:nvSpPr>
            <p:cNvPr id="51" name="Freeform 14">
              <a:extLst>
                <a:ext uri="{FF2B5EF4-FFF2-40B4-BE49-F238E27FC236}">
                  <a16:creationId xmlns="" xmlns:a16="http://schemas.microsoft.com/office/drawing/2014/main" id="{E69102B1-3D6B-46AA-997D-2481FB99ABE1}"/>
                </a:ext>
              </a:extLst>
            </p:cNvPr>
            <p:cNvSpPr>
              <a:spLocks/>
            </p:cNvSpPr>
            <p:nvPr/>
          </p:nvSpPr>
          <p:spPr bwMode="auto">
            <a:xfrm>
              <a:off x="21475894" y="3810000"/>
              <a:ext cx="10445135" cy="1733947"/>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496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54" name="Freeform 17">
              <a:extLst>
                <a:ext uri="{FF2B5EF4-FFF2-40B4-BE49-F238E27FC236}">
                  <a16:creationId xmlns="" xmlns:a16="http://schemas.microsoft.com/office/drawing/2014/main" id="{2E9D3973-04A9-4923-A5C2-BFA379672CA7}"/>
                </a:ext>
              </a:extLst>
            </p:cNvPr>
            <p:cNvSpPr>
              <a:spLocks/>
            </p:cNvSpPr>
            <p:nvPr/>
          </p:nvSpPr>
          <p:spPr bwMode="auto">
            <a:xfrm>
              <a:off x="20574000" y="3810000"/>
              <a:ext cx="901898" cy="1733947"/>
            </a:xfrm>
            <a:custGeom>
              <a:avLst/>
              <a:gdLst>
                <a:gd name="T0" fmla="*/ 2 w 270"/>
                <a:gd name="T1" fmla="*/ 71 h 429"/>
                <a:gd name="T2" fmla="*/ 270 w 270"/>
                <a:gd name="T3" fmla="*/ 0 h 429"/>
                <a:gd name="T4" fmla="*/ 270 w 270"/>
                <a:gd name="T5" fmla="*/ 429 h 429"/>
                <a:gd name="T6" fmla="*/ 0 w 270"/>
                <a:gd name="T7" fmla="*/ 381 h 429"/>
                <a:gd name="T8" fmla="*/ 2 w 270"/>
                <a:gd name="T9" fmla="*/ 71 h 429"/>
                <a:gd name="T10" fmla="*/ 2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 y="71"/>
                  </a:moveTo>
                  <a:lnTo>
                    <a:pt x="270" y="0"/>
                  </a:lnTo>
                  <a:lnTo>
                    <a:pt x="270" y="429"/>
                  </a:lnTo>
                  <a:lnTo>
                    <a:pt x="0" y="381"/>
                  </a:lnTo>
                  <a:lnTo>
                    <a:pt x="2" y="71"/>
                  </a:lnTo>
                  <a:lnTo>
                    <a:pt x="2"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5" name="Freeform 21">
              <a:extLst>
                <a:ext uri="{FF2B5EF4-FFF2-40B4-BE49-F238E27FC236}">
                  <a16:creationId xmlns="" xmlns:a16="http://schemas.microsoft.com/office/drawing/2014/main" id="{DB19CBEE-6B2F-4BAC-BBA3-1A0B0DE04F82}"/>
                </a:ext>
              </a:extLst>
            </p:cNvPr>
            <p:cNvSpPr>
              <a:spLocks/>
            </p:cNvSpPr>
            <p:nvPr/>
          </p:nvSpPr>
          <p:spPr bwMode="auto">
            <a:xfrm>
              <a:off x="31921031" y="3810000"/>
              <a:ext cx="901898" cy="1733947"/>
            </a:xfrm>
            <a:custGeom>
              <a:avLst/>
              <a:gdLst>
                <a:gd name="T0" fmla="*/ 268 w 270"/>
                <a:gd name="T1" fmla="*/ 71 h 429"/>
                <a:gd name="T2" fmla="*/ 0 w 270"/>
                <a:gd name="T3" fmla="*/ 0 h 429"/>
                <a:gd name="T4" fmla="*/ 0 w 270"/>
                <a:gd name="T5" fmla="*/ 429 h 429"/>
                <a:gd name="T6" fmla="*/ 270 w 270"/>
                <a:gd name="T7" fmla="*/ 381 h 429"/>
                <a:gd name="T8" fmla="*/ 268 w 270"/>
                <a:gd name="T9" fmla="*/ 71 h 429"/>
                <a:gd name="T10" fmla="*/ 268 w 270"/>
                <a:gd name="T11" fmla="*/ 71 h 429"/>
              </a:gdLst>
              <a:ahLst/>
              <a:cxnLst>
                <a:cxn ang="0">
                  <a:pos x="T0" y="T1"/>
                </a:cxn>
                <a:cxn ang="0">
                  <a:pos x="T2" y="T3"/>
                </a:cxn>
                <a:cxn ang="0">
                  <a:pos x="T4" y="T5"/>
                </a:cxn>
                <a:cxn ang="0">
                  <a:pos x="T6" y="T7"/>
                </a:cxn>
                <a:cxn ang="0">
                  <a:pos x="T8" y="T9"/>
                </a:cxn>
                <a:cxn ang="0">
                  <a:pos x="T10" y="T11"/>
                </a:cxn>
              </a:cxnLst>
              <a:rect l="0" t="0" r="r" b="b"/>
              <a:pathLst>
                <a:path w="270" h="429">
                  <a:moveTo>
                    <a:pt x="268" y="71"/>
                  </a:moveTo>
                  <a:lnTo>
                    <a:pt x="0" y="0"/>
                  </a:lnTo>
                  <a:lnTo>
                    <a:pt x="0" y="429"/>
                  </a:lnTo>
                  <a:lnTo>
                    <a:pt x="270" y="381"/>
                  </a:lnTo>
                  <a:lnTo>
                    <a:pt x="268" y="71"/>
                  </a:lnTo>
                  <a:lnTo>
                    <a:pt x="268" y="71"/>
                  </a:lnTo>
                  <a:close/>
                </a:path>
              </a:pathLst>
            </a:custGeom>
            <a:solidFill>
              <a:srgbClr val="3E5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7" name="TextBox 66">
              <a:extLst>
                <a:ext uri="{FF2B5EF4-FFF2-40B4-BE49-F238E27FC236}">
                  <a16:creationId xmlns="" xmlns:a16="http://schemas.microsoft.com/office/drawing/2014/main" id="{35994B65-A0D7-4A84-8546-6362B0DAC717}"/>
                </a:ext>
              </a:extLst>
            </p:cNvPr>
            <p:cNvSpPr txBox="1"/>
            <p:nvPr/>
          </p:nvSpPr>
          <p:spPr>
            <a:xfrm>
              <a:off x="21912444" y="4063700"/>
              <a:ext cx="8067072" cy="1169900"/>
            </a:xfrm>
            <a:prstGeom prst="rect">
              <a:avLst/>
            </a:prstGeom>
            <a:noFill/>
          </p:spPr>
          <p:txBody>
            <a:bodyPr wrap="square" rtlCol="0">
              <a:spAutoFit/>
            </a:bodyPr>
            <a:lstStyle>
              <a:defPPr>
                <a:defRPr lang="en-US"/>
              </a:defPPr>
              <a:lvl1pPr>
                <a:defRPr sz="6000" b="1">
                  <a:solidFill>
                    <a:schemeClr val="bg1"/>
                  </a:solidFill>
                  <a:latin typeface="Lato" panose="020F0502020204030203" pitchFamily="34" charset="0"/>
                </a:defRPr>
              </a:lvl1pPr>
            </a:lstStyle>
            <a:p>
              <a:r>
                <a:rPr lang="en-IN" dirty="0"/>
                <a:t>01. </a:t>
              </a:r>
              <a:r>
                <a:rPr lang="en-IN" dirty="0" smtClean="0"/>
                <a:t>Arrays in Java</a:t>
              </a:r>
              <a:endParaRPr lang="en-IN" dirty="0"/>
            </a:p>
          </p:txBody>
        </p:sp>
      </p:grpSp>
      <p:grpSp>
        <p:nvGrpSpPr>
          <p:cNvPr id="87" name="Group 86">
            <a:extLst>
              <a:ext uri="{FF2B5EF4-FFF2-40B4-BE49-F238E27FC236}">
                <a16:creationId xmlns="" xmlns:a16="http://schemas.microsoft.com/office/drawing/2014/main" id="{5997C675-8DD6-4AAB-A4EF-E83D1ABC9545}"/>
              </a:ext>
            </a:extLst>
          </p:cNvPr>
          <p:cNvGrpSpPr/>
          <p:nvPr/>
        </p:nvGrpSpPr>
        <p:grpSpPr>
          <a:xfrm>
            <a:off x="7300538" y="6572671"/>
            <a:ext cx="17300144" cy="1508854"/>
            <a:chOff x="20557297" y="5962538"/>
            <a:chExt cx="12242248" cy="1737987"/>
          </a:xfrm>
          <a:effectLst/>
        </p:grpSpPr>
        <p:sp>
          <p:nvSpPr>
            <p:cNvPr id="46" name="Freeform 5">
              <a:extLst>
                <a:ext uri="{FF2B5EF4-FFF2-40B4-BE49-F238E27FC236}">
                  <a16:creationId xmlns="" xmlns:a16="http://schemas.microsoft.com/office/drawing/2014/main" id="{DD6F7234-44AC-4C88-BF4A-FE13F369E4F9}"/>
                </a:ext>
              </a:extLst>
            </p:cNvPr>
            <p:cNvSpPr>
              <a:spLocks/>
            </p:cNvSpPr>
            <p:nvPr/>
          </p:nvSpPr>
          <p:spPr bwMode="auto">
            <a:xfrm>
              <a:off x="21455852" y="5962538"/>
              <a:ext cx="10445134" cy="1737987"/>
            </a:xfrm>
            <a:custGeom>
              <a:avLst/>
              <a:gdLst>
                <a:gd name="T0" fmla="*/ 0 w 1498"/>
                <a:gd name="T1" fmla="*/ 0 h 430"/>
                <a:gd name="T2" fmla="*/ 1498 w 1498"/>
                <a:gd name="T3" fmla="*/ 0 h 430"/>
                <a:gd name="T4" fmla="*/ 1498 w 1498"/>
                <a:gd name="T5" fmla="*/ 430 h 430"/>
                <a:gd name="T6" fmla="*/ 0 w 1498"/>
                <a:gd name="T7" fmla="*/ 430 h 430"/>
                <a:gd name="T8" fmla="*/ 0 w 1498"/>
                <a:gd name="T9" fmla="*/ 0 h 430"/>
                <a:gd name="T10" fmla="*/ 0 w 1498"/>
                <a:gd name="T11" fmla="*/ 0 h 430"/>
              </a:gdLst>
              <a:ahLst/>
              <a:cxnLst>
                <a:cxn ang="0">
                  <a:pos x="T0" y="T1"/>
                </a:cxn>
                <a:cxn ang="0">
                  <a:pos x="T2" y="T3"/>
                </a:cxn>
                <a:cxn ang="0">
                  <a:pos x="T4" y="T5"/>
                </a:cxn>
                <a:cxn ang="0">
                  <a:pos x="T6" y="T7"/>
                </a:cxn>
                <a:cxn ang="0">
                  <a:pos x="T8" y="T9"/>
                </a:cxn>
                <a:cxn ang="0">
                  <a:pos x="T10" y="T11"/>
                </a:cxn>
              </a:cxnLst>
              <a:rect l="0" t="0" r="r" b="b"/>
              <a:pathLst>
                <a:path w="1498" h="430">
                  <a:moveTo>
                    <a:pt x="0" y="0"/>
                  </a:moveTo>
                  <a:lnTo>
                    <a:pt x="1498" y="0"/>
                  </a:lnTo>
                  <a:lnTo>
                    <a:pt x="1498" y="430"/>
                  </a:lnTo>
                  <a:lnTo>
                    <a:pt x="0" y="430"/>
                  </a:lnTo>
                  <a:lnTo>
                    <a:pt x="0" y="0"/>
                  </a:lnTo>
                  <a:lnTo>
                    <a:pt x="0" y="0"/>
                  </a:lnTo>
                  <a:close/>
                </a:path>
              </a:pathLst>
            </a:custGeom>
            <a:solidFill>
              <a:srgbClr val="47A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9" name="Freeform 18">
              <a:extLst>
                <a:ext uri="{FF2B5EF4-FFF2-40B4-BE49-F238E27FC236}">
                  <a16:creationId xmlns="" xmlns:a16="http://schemas.microsoft.com/office/drawing/2014/main" id="{49E1D4D9-172A-4D2E-B2DD-218B7439146B}"/>
                </a:ext>
              </a:extLst>
            </p:cNvPr>
            <p:cNvSpPr>
              <a:spLocks/>
            </p:cNvSpPr>
            <p:nvPr/>
          </p:nvSpPr>
          <p:spPr bwMode="auto">
            <a:xfrm>
              <a:off x="20557297" y="5962538"/>
              <a:ext cx="898557" cy="1737987"/>
            </a:xfrm>
            <a:custGeom>
              <a:avLst/>
              <a:gdLst>
                <a:gd name="T0" fmla="*/ 1 w 269"/>
                <a:gd name="T1" fmla="*/ 389 h 430"/>
                <a:gd name="T2" fmla="*/ 269 w 269"/>
                <a:gd name="T3" fmla="*/ 430 h 430"/>
                <a:gd name="T4" fmla="*/ 269 w 269"/>
                <a:gd name="T5" fmla="*/ 0 h 430"/>
                <a:gd name="T6" fmla="*/ 0 w 269"/>
                <a:gd name="T7" fmla="*/ 5 h 430"/>
                <a:gd name="T8" fmla="*/ 1 w 269"/>
                <a:gd name="T9" fmla="*/ 389 h 430"/>
                <a:gd name="T10" fmla="*/ 1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1" y="389"/>
                  </a:moveTo>
                  <a:lnTo>
                    <a:pt x="269" y="430"/>
                  </a:lnTo>
                  <a:lnTo>
                    <a:pt x="269" y="0"/>
                  </a:lnTo>
                  <a:lnTo>
                    <a:pt x="0" y="5"/>
                  </a:lnTo>
                  <a:lnTo>
                    <a:pt x="1" y="389"/>
                  </a:lnTo>
                  <a:lnTo>
                    <a:pt x="1" y="389"/>
                  </a:lnTo>
                  <a:close/>
                </a:path>
              </a:pathLst>
            </a:custGeom>
            <a:solidFill>
              <a:srgbClr val="3DA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50" name="Freeform 22">
              <a:extLst>
                <a:ext uri="{FF2B5EF4-FFF2-40B4-BE49-F238E27FC236}">
                  <a16:creationId xmlns="" xmlns:a16="http://schemas.microsoft.com/office/drawing/2014/main" id="{DE935D31-FC14-4EBB-9177-90B1AA6D3B04}"/>
                </a:ext>
              </a:extLst>
            </p:cNvPr>
            <p:cNvSpPr>
              <a:spLocks/>
            </p:cNvSpPr>
            <p:nvPr/>
          </p:nvSpPr>
          <p:spPr bwMode="auto">
            <a:xfrm>
              <a:off x="31900988" y="5962538"/>
              <a:ext cx="898557" cy="1737987"/>
            </a:xfrm>
            <a:custGeom>
              <a:avLst/>
              <a:gdLst>
                <a:gd name="T0" fmla="*/ 268 w 269"/>
                <a:gd name="T1" fmla="*/ 389 h 430"/>
                <a:gd name="T2" fmla="*/ 0 w 269"/>
                <a:gd name="T3" fmla="*/ 430 h 430"/>
                <a:gd name="T4" fmla="*/ 0 w 269"/>
                <a:gd name="T5" fmla="*/ 0 h 430"/>
                <a:gd name="T6" fmla="*/ 269 w 269"/>
                <a:gd name="T7" fmla="*/ 5 h 430"/>
                <a:gd name="T8" fmla="*/ 268 w 269"/>
                <a:gd name="T9" fmla="*/ 389 h 430"/>
                <a:gd name="T10" fmla="*/ 268 w 269"/>
                <a:gd name="T11" fmla="*/ 389 h 430"/>
              </a:gdLst>
              <a:ahLst/>
              <a:cxnLst>
                <a:cxn ang="0">
                  <a:pos x="T0" y="T1"/>
                </a:cxn>
                <a:cxn ang="0">
                  <a:pos x="T2" y="T3"/>
                </a:cxn>
                <a:cxn ang="0">
                  <a:pos x="T4" y="T5"/>
                </a:cxn>
                <a:cxn ang="0">
                  <a:pos x="T6" y="T7"/>
                </a:cxn>
                <a:cxn ang="0">
                  <a:pos x="T8" y="T9"/>
                </a:cxn>
                <a:cxn ang="0">
                  <a:pos x="T10" y="T11"/>
                </a:cxn>
              </a:cxnLst>
              <a:rect l="0" t="0" r="r" b="b"/>
              <a:pathLst>
                <a:path w="269" h="430">
                  <a:moveTo>
                    <a:pt x="268" y="389"/>
                  </a:moveTo>
                  <a:lnTo>
                    <a:pt x="0" y="430"/>
                  </a:lnTo>
                  <a:lnTo>
                    <a:pt x="0" y="0"/>
                  </a:lnTo>
                  <a:lnTo>
                    <a:pt x="269" y="5"/>
                  </a:lnTo>
                  <a:lnTo>
                    <a:pt x="268" y="389"/>
                  </a:lnTo>
                  <a:lnTo>
                    <a:pt x="268" y="389"/>
                  </a:lnTo>
                  <a:close/>
                </a:path>
              </a:pathLst>
            </a:custGeom>
            <a:solidFill>
              <a:srgbClr val="3DA5C9"/>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8" name="TextBox 67">
              <a:extLst>
                <a:ext uri="{FF2B5EF4-FFF2-40B4-BE49-F238E27FC236}">
                  <a16:creationId xmlns="" xmlns:a16="http://schemas.microsoft.com/office/drawing/2014/main" id="{4AA99649-DDE0-45CC-86FB-763484C16BE4}"/>
                </a:ext>
              </a:extLst>
            </p:cNvPr>
            <p:cNvSpPr txBox="1"/>
            <p:nvPr/>
          </p:nvSpPr>
          <p:spPr>
            <a:xfrm>
              <a:off x="21906116" y="6164362"/>
              <a:ext cx="8067072" cy="1169901"/>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02. Functions</a:t>
              </a:r>
              <a:endParaRPr lang="en-IN" sz="6000" b="1" dirty="0">
                <a:solidFill>
                  <a:schemeClr val="bg1"/>
                </a:solidFill>
                <a:latin typeface="Lato" panose="020F0502020204030203" pitchFamily="34" charset="0"/>
              </a:endParaRPr>
            </a:p>
          </p:txBody>
        </p:sp>
      </p:grpSp>
      <p:grpSp>
        <p:nvGrpSpPr>
          <p:cNvPr id="88" name="Group 87">
            <a:extLst>
              <a:ext uri="{FF2B5EF4-FFF2-40B4-BE49-F238E27FC236}">
                <a16:creationId xmlns="" xmlns:a16="http://schemas.microsoft.com/office/drawing/2014/main" id="{E1655D5B-C3A7-4952-A535-540F6E05C3D3}"/>
              </a:ext>
            </a:extLst>
          </p:cNvPr>
          <p:cNvGrpSpPr/>
          <p:nvPr/>
        </p:nvGrpSpPr>
        <p:grpSpPr>
          <a:xfrm>
            <a:off x="7288301" y="8630848"/>
            <a:ext cx="17356788" cy="1638687"/>
            <a:chOff x="20557297" y="8001000"/>
            <a:chExt cx="12282332" cy="1887536"/>
          </a:xfrm>
          <a:effectLst/>
        </p:grpSpPr>
        <p:sp>
          <p:nvSpPr>
            <p:cNvPr id="41" name="Freeform 11">
              <a:extLst>
                <a:ext uri="{FF2B5EF4-FFF2-40B4-BE49-F238E27FC236}">
                  <a16:creationId xmlns="" xmlns:a16="http://schemas.microsoft.com/office/drawing/2014/main" id="{76563E7C-FB33-41D9-9F59-65D31966310E}"/>
                </a:ext>
              </a:extLst>
            </p:cNvPr>
            <p:cNvSpPr>
              <a:spLocks/>
            </p:cNvSpPr>
            <p:nvPr/>
          </p:nvSpPr>
          <p:spPr bwMode="auto">
            <a:xfrm>
              <a:off x="21475894" y="8154590"/>
              <a:ext cx="10445134" cy="1733946"/>
            </a:xfrm>
            <a:custGeom>
              <a:avLst/>
              <a:gdLst>
                <a:gd name="T0" fmla="*/ 0 w 1498"/>
                <a:gd name="T1" fmla="*/ 0 h 429"/>
                <a:gd name="T2" fmla="*/ 1498 w 1498"/>
                <a:gd name="T3" fmla="*/ 0 h 429"/>
                <a:gd name="T4" fmla="*/ 1498 w 1498"/>
                <a:gd name="T5" fmla="*/ 429 h 429"/>
                <a:gd name="T6" fmla="*/ 0 w 1498"/>
                <a:gd name="T7" fmla="*/ 429 h 429"/>
                <a:gd name="T8" fmla="*/ 0 w 1498"/>
                <a:gd name="T9" fmla="*/ 0 h 429"/>
                <a:gd name="T10" fmla="*/ 0 w 1498"/>
                <a:gd name="T11" fmla="*/ 0 h 429"/>
              </a:gdLst>
              <a:ahLst/>
              <a:cxnLst>
                <a:cxn ang="0">
                  <a:pos x="T0" y="T1"/>
                </a:cxn>
                <a:cxn ang="0">
                  <a:pos x="T2" y="T3"/>
                </a:cxn>
                <a:cxn ang="0">
                  <a:pos x="T4" y="T5"/>
                </a:cxn>
                <a:cxn ang="0">
                  <a:pos x="T6" y="T7"/>
                </a:cxn>
                <a:cxn ang="0">
                  <a:pos x="T8" y="T9"/>
                </a:cxn>
                <a:cxn ang="0">
                  <a:pos x="T10" y="T11"/>
                </a:cxn>
              </a:cxnLst>
              <a:rect l="0" t="0" r="r" b="b"/>
              <a:pathLst>
                <a:path w="1498" h="429">
                  <a:moveTo>
                    <a:pt x="0" y="0"/>
                  </a:moveTo>
                  <a:lnTo>
                    <a:pt x="1498" y="0"/>
                  </a:lnTo>
                  <a:lnTo>
                    <a:pt x="1498" y="429"/>
                  </a:lnTo>
                  <a:lnTo>
                    <a:pt x="0" y="429"/>
                  </a:lnTo>
                  <a:lnTo>
                    <a:pt x="0" y="0"/>
                  </a:lnTo>
                  <a:lnTo>
                    <a:pt x="0" y="0"/>
                  </a:lnTo>
                  <a:close/>
                </a:path>
              </a:pathLst>
            </a:custGeom>
            <a:solidFill>
              <a:srgbClr val="F25F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dirty="0"/>
            </a:p>
          </p:txBody>
        </p:sp>
        <p:sp>
          <p:nvSpPr>
            <p:cNvPr id="44" name="Freeform 19">
              <a:extLst>
                <a:ext uri="{FF2B5EF4-FFF2-40B4-BE49-F238E27FC236}">
                  <a16:creationId xmlns="" xmlns:a16="http://schemas.microsoft.com/office/drawing/2014/main" id="{F85A3F3D-C866-4B6B-88EE-594455644B27}"/>
                </a:ext>
              </a:extLst>
            </p:cNvPr>
            <p:cNvSpPr>
              <a:spLocks/>
            </p:cNvSpPr>
            <p:nvPr/>
          </p:nvSpPr>
          <p:spPr bwMode="auto">
            <a:xfrm>
              <a:off x="20557297" y="8001000"/>
              <a:ext cx="918599" cy="1887536"/>
            </a:xfrm>
            <a:custGeom>
              <a:avLst/>
              <a:gdLst>
                <a:gd name="T0" fmla="*/ 0 w 275"/>
                <a:gd name="T1" fmla="*/ 358 h 467"/>
                <a:gd name="T2" fmla="*/ 275 w 275"/>
                <a:gd name="T3" fmla="*/ 467 h 467"/>
                <a:gd name="T4" fmla="*/ 275 w 275"/>
                <a:gd name="T5" fmla="*/ 38 h 467"/>
                <a:gd name="T6" fmla="*/ 0 w 275"/>
                <a:gd name="T7" fmla="*/ 0 h 467"/>
                <a:gd name="T8" fmla="*/ 0 w 275"/>
                <a:gd name="T9" fmla="*/ 358 h 467"/>
                <a:gd name="T10" fmla="*/ 0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0" y="358"/>
                  </a:moveTo>
                  <a:lnTo>
                    <a:pt x="275" y="467"/>
                  </a:lnTo>
                  <a:lnTo>
                    <a:pt x="275" y="38"/>
                  </a:lnTo>
                  <a:lnTo>
                    <a:pt x="0" y="0"/>
                  </a:lnTo>
                  <a:lnTo>
                    <a:pt x="0" y="358"/>
                  </a:lnTo>
                  <a:lnTo>
                    <a:pt x="0"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45" name="Freeform 23">
              <a:extLst>
                <a:ext uri="{FF2B5EF4-FFF2-40B4-BE49-F238E27FC236}">
                  <a16:creationId xmlns="" xmlns:a16="http://schemas.microsoft.com/office/drawing/2014/main" id="{1E1ADB71-6283-4C3F-BE70-CD305364D8F9}"/>
                </a:ext>
              </a:extLst>
            </p:cNvPr>
            <p:cNvSpPr>
              <a:spLocks/>
            </p:cNvSpPr>
            <p:nvPr/>
          </p:nvSpPr>
          <p:spPr bwMode="auto">
            <a:xfrm>
              <a:off x="31921030" y="8001000"/>
              <a:ext cx="918599" cy="1887536"/>
            </a:xfrm>
            <a:custGeom>
              <a:avLst/>
              <a:gdLst>
                <a:gd name="T0" fmla="*/ 275 w 275"/>
                <a:gd name="T1" fmla="*/ 358 h 467"/>
                <a:gd name="T2" fmla="*/ 0 w 275"/>
                <a:gd name="T3" fmla="*/ 467 h 467"/>
                <a:gd name="T4" fmla="*/ 0 w 275"/>
                <a:gd name="T5" fmla="*/ 38 h 467"/>
                <a:gd name="T6" fmla="*/ 275 w 275"/>
                <a:gd name="T7" fmla="*/ 0 h 467"/>
                <a:gd name="T8" fmla="*/ 275 w 275"/>
                <a:gd name="T9" fmla="*/ 358 h 467"/>
                <a:gd name="T10" fmla="*/ 275 w 275"/>
                <a:gd name="T11" fmla="*/ 358 h 467"/>
              </a:gdLst>
              <a:ahLst/>
              <a:cxnLst>
                <a:cxn ang="0">
                  <a:pos x="T0" y="T1"/>
                </a:cxn>
                <a:cxn ang="0">
                  <a:pos x="T2" y="T3"/>
                </a:cxn>
                <a:cxn ang="0">
                  <a:pos x="T4" y="T5"/>
                </a:cxn>
                <a:cxn ang="0">
                  <a:pos x="T6" y="T7"/>
                </a:cxn>
                <a:cxn ang="0">
                  <a:pos x="T8" y="T9"/>
                </a:cxn>
                <a:cxn ang="0">
                  <a:pos x="T10" y="T11"/>
                </a:cxn>
              </a:cxnLst>
              <a:rect l="0" t="0" r="r" b="b"/>
              <a:pathLst>
                <a:path w="275" h="467">
                  <a:moveTo>
                    <a:pt x="275" y="358"/>
                  </a:moveTo>
                  <a:lnTo>
                    <a:pt x="0" y="467"/>
                  </a:lnTo>
                  <a:lnTo>
                    <a:pt x="0" y="38"/>
                  </a:lnTo>
                  <a:lnTo>
                    <a:pt x="275" y="0"/>
                  </a:lnTo>
                  <a:lnTo>
                    <a:pt x="275" y="358"/>
                  </a:lnTo>
                  <a:lnTo>
                    <a:pt x="275" y="358"/>
                  </a:lnTo>
                  <a:close/>
                </a:path>
              </a:pathLst>
            </a:custGeom>
            <a:solidFill>
              <a:srgbClr val="EA5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IN"/>
            </a:p>
          </p:txBody>
        </p:sp>
        <p:sp>
          <p:nvSpPr>
            <p:cNvPr id="69" name="TextBox 68">
              <a:extLst>
                <a:ext uri="{FF2B5EF4-FFF2-40B4-BE49-F238E27FC236}">
                  <a16:creationId xmlns="" xmlns:a16="http://schemas.microsoft.com/office/drawing/2014/main" id="{2F7546C0-F6FD-477F-8C96-F9E53D722A8E}"/>
                </a:ext>
              </a:extLst>
            </p:cNvPr>
            <p:cNvSpPr txBox="1"/>
            <p:nvPr/>
          </p:nvSpPr>
          <p:spPr>
            <a:xfrm>
              <a:off x="21914776" y="8421294"/>
              <a:ext cx="8067072" cy="1169900"/>
            </a:xfrm>
            <a:prstGeom prst="rect">
              <a:avLst/>
            </a:prstGeom>
            <a:noFill/>
          </p:spPr>
          <p:txBody>
            <a:bodyPr wrap="square" rtlCol="0">
              <a:spAutoFit/>
            </a:bodyPr>
            <a:lstStyle/>
            <a:p>
              <a:r>
                <a:rPr lang="en-IN" sz="6000" b="1" dirty="0" smtClean="0">
                  <a:solidFill>
                    <a:schemeClr val="bg1"/>
                  </a:solidFill>
                  <a:latin typeface="Lato" panose="020F0502020204030203" pitchFamily="34" charset="0"/>
                </a:rPr>
                <a:t>03. Polymorphism</a:t>
              </a:r>
              <a:endParaRPr lang="en-IN" sz="6000" b="1" dirty="0">
                <a:solidFill>
                  <a:schemeClr val="bg1"/>
                </a:solidFill>
                <a:latin typeface="Lato" panose="020F0502020204030203" pitchFamily="34" charset="0"/>
              </a:endParaRPr>
            </a:p>
          </p:txBody>
        </p:sp>
      </p:grpSp>
      <p:sp>
        <p:nvSpPr>
          <p:cNvPr id="2" name="Title 1">
            <a:extLst>
              <a:ext uri="{FF2B5EF4-FFF2-40B4-BE49-F238E27FC236}">
                <a16:creationId xmlns="" xmlns:a16="http://schemas.microsoft.com/office/drawing/2014/main" id="{3E2D3BA8-A0A8-4752-A155-E6F9CCF3CA7A}"/>
              </a:ext>
            </a:extLst>
          </p:cNvPr>
          <p:cNvSpPr>
            <a:spLocks noGrp="1"/>
          </p:cNvSpPr>
          <p:nvPr>
            <p:ph type="title"/>
          </p:nvPr>
        </p:nvSpPr>
        <p:spPr>
          <a:xfrm>
            <a:off x="7315200" y="914400"/>
            <a:ext cx="11218103" cy="1862048"/>
          </a:xfrm>
          <a:noFill/>
        </p:spPr>
        <p:txBody>
          <a:bodyPr wrap="square" lIns="91440" tIns="45720" rIns="91440" bIns="45720">
            <a:spAutoFit/>
          </a:bodyPr>
          <a:lstStyle/>
          <a:p>
            <a:pPr defTabSz="914400"/>
            <a:r>
              <a:rPr lang="en-IN" sz="11500" kern="1200" dirty="0">
                <a:ln w="0"/>
                <a:solidFill>
                  <a:srgbClr val="E60063"/>
                </a:solidFill>
                <a:latin typeface="Lato" panose="020F0502020204030203" pitchFamily="34" charset="0"/>
                <a:ea typeface="+mn-ea"/>
                <a:cs typeface="Calibri Light" panose="020F0302020204030204" pitchFamily="34" charset="0"/>
              </a:rPr>
              <a:t>Content</a:t>
            </a:r>
            <a:endParaRPr lang="en-IN" sz="3200" kern="1200" dirty="0">
              <a:ln w="0"/>
              <a:solidFill>
                <a:srgbClr val="E60063"/>
              </a:solidFill>
              <a:latin typeface="Lato" panose="020F0502020204030203" pitchFamily="34" charset="0"/>
              <a:ea typeface="+mn-ea"/>
              <a:cs typeface="Calibri Light" panose="020F0302020204030204" pitchFamily="34" charset="0"/>
            </a:endParaRPr>
          </a:p>
        </p:txBody>
      </p:sp>
    </p:spTree>
    <p:extLst>
      <p:ext uri="{BB962C8B-B14F-4D97-AF65-F5344CB8AC3E}">
        <p14:creationId xmlns:p14="http://schemas.microsoft.com/office/powerpoint/2010/main" val="1106308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1000"/>
                                        <p:tgtEl>
                                          <p:spTgt spid="87"/>
                                        </p:tgtEl>
                                      </p:cBhvr>
                                    </p:animEffect>
                                    <p:anim calcmode="lin" valueType="num">
                                      <p:cBhvr>
                                        <p:cTn id="14" dur="1000" fill="hold"/>
                                        <p:tgtEl>
                                          <p:spTgt spid="87"/>
                                        </p:tgtEl>
                                        <p:attrNameLst>
                                          <p:attrName>ppt_x</p:attrName>
                                        </p:attrNameLst>
                                      </p:cBhvr>
                                      <p:tavLst>
                                        <p:tav tm="0">
                                          <p:val>
                                            <p:strVal val="#ppt_x"/>
                                          </p:val>
                                        </p:tav>
                                        <p:tav tm="100000">
                                          <p:val>
                                            <p:strVal val="#ppt_x"/>
                                          </p:val>
                                        </p:tav>
                                      </p:tavLst>
                                    </p:anim>
                                    <p:anim calcmode="lin" valueType="num">
                                      <p:cBhvr>
                                        <p:cTn id="15" dur="1000" fill="hold"/>
                                        <p:tgtEl>
                                          <p:spTgt spid="8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1000"/>
                                        <p:tgtEl>
                                          <p:spTgt spid="88"/>
                                        </p:tgtEl>
                                      </p:cBhvr>
                                    </p:animEffect>
                                    <p:anim calcmode="lin" valueType="num">
                                      <p:cBhvr>
                                        <p:cTn id="20" dur="1000" fill="hold"/>
                                        <p:tgtEl>
                                          <p:spTgt spid="88"/>
                                        </p:tgtEl>
                                        <p:attrNameLst>
                                          <p:attrName>ppt_x</p:attrName>
                                        </p:attrNameLst>
                                      </p:cBhvr>
                                      <p:tavLst>
                                        <p:tav tm="0">
                                          <p:val>
                                            <p:strVal val="#ppt_x"/>
                                          </p:val>
                                        </p:tav>
                                        <p:tav tm="100000">
                                          <p:val>
                                            <p:strVal val="#ppt_x"/>
                                          </p:val>
                                        </p:tav>
                                      </p:tavLst>
                                    </p:anim>
                                    <p:anim calcmode="lin" valueType="num">
                                      <p:cBhvr>
                                        <p:cTn id="2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pic>
        <p:nvPicPr>
          <p:cNvPr id="6" name="Picture 5" descr="Screen Shot 2019-11-06 at 5.10.24 PM.png"/>
          <p:cNvPicPr>
            <a:picLocks noChangeAspect="1"/>
          </p:cNvPicPr>
          <p:nvPr/>
        </p:nvPicPr>
        <p:blipFill rotWithShape="1">
          <a:blip r:embed="rId3">
            <a:extLst>
              <a:ext uri="{28A0092B-C50C-407E-A947-70E740481C1C}">
                <a14:useLocalDpi xmlns:a14="http://schemas.microsoft.com/office/drawing/2010/main" val="0"/>
              </a:ext>
            </a:extLst>
          </a:blip>
          <a:srcRect l="31442" t="33734" r="15948" b="19130"/>
          <a:stretch/>
        </p:blipFill>
        <p:spPr>
          <a:xfrm>
            <a:off x="6781800" y="4876800"/>
            <a:ext cx="22250400" cy="12459314"/>
          </a:xfrm>
          <a:prstGeom prst="rect">
            <a:avLst/>
          </a:prstGeom>
        </p:spPr>
      </p:pic>
      <p:sp>
        <p:nvSpPr>
          <p:cNvPr id="2" name="Rectangle 1"/>
          <p:cNvSpPr/>
          <p:nvPr/>
        </p:nvSpPr>
        <p:spPr>
          <a:xfrm>
            <a:off x="6934200" y="2743200"/>
            <a:ext cx="7983676" cy="1569660"/>
          </a:xfrm>
          <a:prstGeom prst="rect">
            <a:avLst/>
          </a:prstGeom>
        </p:spPr>
        <p:txBody>
          <a:bodyPr wrap="none">
            <a:spAutoFit/>
          </a:bodyPr>
          <a:lstStyle/>
          <a:p>
            <a:r>
              <a:rPr lang="en-IN" sz="9600" dirty="0">
                <a:ln w="0"/>
                <a:solidFill>
                  <a:srgbClr val="E61557"/>
                </a:solidFill>
                <a:latin typeface="Lato Black" panose="020F0A02020204030203" pitchFamily="34" charset="0"/>
                <a:cs typeface="Calibri Light" panose="020F0302020204030204" pitchFamily="34" charset="0"/>
              </a:rPr>
              <a:t>Polymorphism</a:t>
            </a:r>
            <a:endParaRPr lang="en-US" dirty="0"/>
          </a:p>
        </p:txBody>
      </p:sp>
    </p:spTree>
    <p:extLst>
      <p:ext uri="{BB962C8B-B14F-4D97-AF65-F5344CB8AC3E}">
        <p14:creationId xmlns:p14="http://schemas.microsoft.com/office/powerpoint/2010/main" val="31889647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p:spPr>
      </p:pic>
      <p:pic>
        <p:nvPicPr>
          <p:cNvPr id="4" name="Picture 3" descr="Screen Shot 2019-11-06 at 5.10.29 PM.png"/>
          <p:cNvPicPr>
            <a:picLocks noChangeAspect="1"/>
          </p:cNvPicPr>
          <p:nvPr/>
        </p:nvPicPr>
        <p:blipFill rotWithShape="1">
          <a:blip r:embed="rId3">
            <a:extLst>
              <a:ext uri="{28A0092B-C50C-407E-A947-70E740481C1C}">
                <a14:useLocalDpi xmlns:a14="http://schemas.microsoft.com/office/drawing/2010/main" val="0"/>
              </a:ext>
            </a:extLst>
          </a:blip>
          <a:srcRect l="28705" t="33397" r="13212" b="17447"/>
          <a:stretch/>
        </p:blipFill>
        <p:spPr>
          <a:xfrm>
            <a:off x="6477000" y="5029200"/>
            <a:ext cx="23030842" cy="12182093"/>
          </a:xfrm>
          <a:prstGeom prst="rect">
            <a:avLst/>
          </a:prstGeom>
        </p:spPr>
      </p:pic>
      <p:sp>
        <p:nvSpPr>
          <p:cNvPr id="6" name="Rectangle 5"/>
          <p:cNvSpPr/>
          <p:nvPr/>
        </p:nvSpPr>
        <p:spPr>
          <a:xfrm>
            <a:off x="6934200" y="2743200"/>
            <a:ext cx="7983676" cy="1569660"/>
          </a:xfrm>
          <a:prstGeom prst="rect">
            <a:avLst/>
          </a:prstGeom>
        </p:spPr>
        <p:txBody>
          <a:bodyPr wrap="none">
            <a:spAutoFit/>
          </a:bodyPr>
          <a:lstStyle/>
          <a:p>
            <a:r>
              <a:rPr lang="en-IN" sz="9600" dirty="0">
                <a:ln w="0"/>
                <a:solidFill>
                  <a:srgbClr val="E61557"/>
                </a:solidFill>
                <a:latin typeface="Lato Black" panose="020F0A02020204030203" pitchFamily="34" charset="0"/>
                <a:cs typeface="Calibri Light" panose="020F0302020204030204" pitchFamily="34" charset="0"/>
              </a:rPr>
              <a:t>Polymorphism</a:t>
            </a:r>
            <a:endParaRPr lang="en-US" dirty="0"/>
          </a:p>
        </p:txBody>
      </p:sp>
    </p:spTree>
    <p:extLst>
      <p:ext uri="{BB962C8B-B14F-4D97-AF65-F5344CB8AC3E}">
        <p14:creationId xmlns:p14="http://schemas.microsoft.com/office/powerpoint/2010/main" val="40512120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36804600" cy="20584946"/>
          </a:xfrm>
          <a:prstGeom prst="rect">
            <a:avLst/>
          </a:prstGeom>
          <a:noFill/>
          <a:ln w="9525">
            <a:noFill/>
            <a:miter lim="800000"/>
            <a:headEnd/>
            <a:tailEnd/>
          </a:ln>
        </p:spPr>
      </p:pic>
      <p:sp>
        <p:nvSpPr>
          <p:cNvPr id="2" name="Title 1">
            <a:extLst>
              <a:ext uri="{FF2B5EF4-FFF2-40B4-BE49-F238E27FC236}">
                <a16:creationId xmlns="" xmlns:a16="http://schemas.microsoft.com/office/drawing/2014/main" id="{2C28F940-EFD9-4FD2-9CBA-E6E0F1FF64A3}"/>
              </a:ext>
            </a:extLst>
          </p:cNvPr>
          <p:cNvSpPr txBox="1">
            <a:spLocks/>
          </p:cNvSpPr>
          <p:nvPr/>
        </p:nvSpPr>
        <p:spPr>
          <a:xfrm>
            <a:off x="14859000" y="8686800"/>
            <a:ext cx="9220200" cy="2215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3800" b="0">
                <a:ln w="0"/>
                <a:solidFill>
                  <a:srgbClr val="E61557"/>
                </a:solidFill>
                <a:latin typeface="Lato Black" panose="020F0A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Thank You</a:t>
            </a:r>
          </a:p>
        </p:txBody>
      </p:sp>
    </p:spTree>
    <p:extLst>
      <p:ext uri="{BB962C8B-B14F-4D97-AF65-F5344CB8AC3E}">
        <p14:creationId xmlns:p14="http://schemas.microsoft.com/office/powerpoint/2010/main" val="307023791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Title 1">
            <a:extLst>
              <a:ext uri="{FF2B5EF4-FFF2-40B4-BE49-F238E27FC236}">
                <a16:creationId xmlns="" xmlns:a16="http://schemas.microsoft.com/office/drawing/2014/main" id="{2C28F940-EFD9-4FD2-9CBA-E6E0F1FF64A3}"/>
              </a:ext>
            </a:extLst>
          </p:cNvPr>
          <p:cNvSpPr>
            <a:spLocks noGrp="1"/>
          </p:cNvSpPr>
          <p:nvPr>
            <p:ph type="title" idx="4294967295"/>
          </p:nvPr>
        </p:nvSpPr>
        <p:spPr>
          <a:xfrm>
            <a:off x="6705600" y="7620000"/>
            <a:ext cx="18538566" cy="2215991"/>
          </a:xfr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0"/>
              </a:spcBef>
            </a:pPr>
            <a:r>
              <a:rPr lang="en-IN" sz="13800" b="0" kern="1200" dirty="0">
                <a:ln w="0"/>
                <a:solidFill>
                  <a:srgbClr val="E61557"/>
                </a:solidFill>
                <a:latin typeface="Lato Black" panose="020F0A02020204030203" pitchFamily="34" charset="0"/>
                <a:ea typeface="+mn-ea"/>
                <a:cs typeface="Calibri Light" panose="020F0302020204030204" pitchFamily="34" charset="0"/>
              </a:rPr>
              <a:t>Java Arrays</a:t>
            </a:r>
          </a:p>
        </p:txBody>
      </p:sp>
    </p:spTree>
    <p:extLst>
      <p:ext uri="{BB962C8B-B14F-4D97-AF65-F5344CB8AC3E}">
        <p14:creationId xmlns:p14="http://schemas.microsoft.com/office/powerpoint/2010/main" val="16298426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74" name="Title 1">
            <a:extLst>
              <a:ext uri="{FF2B5EF4-FFF2-40B4-BE49-F238E27FC236}">
                <a16:creationId xmlns="" xmlns:a16="http://schemas.microsoft.com/office/drawing/2014/main" id="{A5CBA493-F9E6-416B-8EE1-32A8B373337A}"/>
              </a:ext>
            </a:extLst>
          </p:cNvPr>
          <p:cNvSpPr txBox="1">
            <a:spLocks/>
          </p:cNvSpPr>
          <p:nvPr/>
        </p:nvSpPr>
        <p:spPr bwMode="auto">
          <a:xfrm>
            <a:off x="6726796" y="1938777"/>
            <a:ext cx="21025361"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Arrays – 1 Dimensional</a:t>
            </a:r>
          </a:p>
        </p:txBody>
      </p:sp>
      <p:sp>
        <p:nvSpPr>
          <p:cNvPr id="21" name="Rectangle 1">
            <a:extLst>
              <a:ext uri="{FF2B5EF4-FFF2-40B4-BE49-F238E27FC236}">
                <a16:creationId xmlns="" xmlns:a16="http://schemas.microsoft.com/office/drawing/2014/main" id="{A82A0BEC-EB2D-494F-B636-17875F46A1CB}"/>
              </a:ext>
            </a:extLst>
          </p:cNvPr>
          <p:cNvSpPr>
            <a:spLocks noChangeArrowheads="1"/>
          </p:cNvSpPr>
          <p:nvPr/>
        </p:nvSpPr>
        <p:spPr bwMode="auto">
          <a:xfrm>
            <a:off x="9255361" y="6104794"/>
            <a:ext cx="24096844" cy="3650077"/>
          </a:xfrm>
          <a:prstGeom prst="rect">
            <a:avLst/>
          </a:prstGeom>
          <a:noFill/>
          <a:ln>
            <a:noFill/>
          </a:ln>
          <a:effectLst/>
        </p:spPr>
        <p:txBody>
          <a:bodyPr vert="horz" wrap="none" lIns="0" tIns="0" rIns="0" bIns="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err="1">
                <a:ln>
                  <a:noFill/>
                </a:ln>
                <a:solidFill>
                  <a:srgbClr val="313131"/>
                </a:solidFill>
                <a:effectLst/>
                <a:latin typeface="Consolas" panose="020B0609020204030204" pitchFamily="49" charset="0"/>
              </a:rPr>
              <a:t>arrayRefVar</a:t>
            </a:r>
            <a:r>
              <a:rPr kumimoji="0" lang="en-US" altLang="en-US" sz="6000" b="0" i="0" u="none" strike="noStrike" cap="none" normalizeH="0" baseline="0" dirty="0">
                <a:ln>
                  <a:noFill/>
                </a:ln>
                <a:solidFill>
                  <a:srgbClr val="313131"/>
                </a:solidFill>
                <a:effectLst/>
                <a:latin typeface="Consolas" panose="020B0609020204030204" pitchFamily="49" charset="0"/>
              </a:rPr>
              <a:t>  =  new </a:t>
            </a:r>
            <a:r>
              <a:rPr kumimoji="0" lang="en-US" altLang="en-US" sz="6000" b="0" i="0" u="none" strike="noStrike" cap="none" normalizeH="0" baseline="0" dirty="0" err="1">
                <a:ln>
                  <a:noFill/>
                </a:ln>
                <a:solidFill>
                  <a:srgbClr val="313131"/>
                </a:solidFill>
                <a:effectLst/>
                <a:latin typeface="Consolas" panose="020B0609020204030204" pitchFamily="49" charset="0"/>
              </a:rPr>
              <a:t>dataType</a:t>
            </a:r>
            <a:r>
              <a:rPr kumimoji="0" lang="en-US" altLang="en-US" sz="6000" b="0" i="0" u="none" strike="noStrike" cap="none" normalizeH="0" baseline="0" dirty="0">
                <a:ln>
                  <a:noFill/>
                </a:ln>
                <a:solidFill>
                  <a:srgbClr val="313131"/>
                </a:solidFill>
                <a:effectLst/>
                <a:latin typeface="Consolas" panose="020B0609020204030204" pitchFamily="49" charset="0"/>
              </a:rPr>
              <a:t>[</a:t>
            </a:r>
            <a:r>
              <a:rPr kumimoji="0" lang="en-US" altLang="en-US" sz="6000" b="0" i="0" u="none" strike="noStrike" cap="none" normalizeH="0" baseline="0" dirty="0" err="1">
                <a:ln>
                  <a:noFill/>
                </a:ln>
                <a:solidFill>
                  <a:srgbClr val="313131"/>
                </a:solidFill>
                <a:effectLst/>
                <a:latin typeface="Consolas" panose="020B0609020204030204" pitchFamily="49" charset="0"/>
              </a:rPr>
              <a:t>arraySize</a:t>
            </a:r>
            <a:r>
              <a:rPr kumimoji="0" lang="en-US" altLang="en-US" sz="6000" b="0" i="0" u="none" strike="noStrike" cap="none" normalizeH="0" baseline="0" dirty="0">
                <a:ln>
                  <a:noFill/>
                </a:ln>
                <a:solidFill>
                  <a:srgbClr val="313131"/>
                </a:solidFill>
                <a:effectLst/>
                <a:latin typeface="Consolas" panose="020B0609020204030204" pitchFamily="49" charset="0"/>
              </a:rPr>
              <a:t>];</a:t>
            </a:r>
            <a:endParaRPr kumimoji="0" lang="en-US" altLang="en-US" sz="13800" b="0" i="0" u="none" strike="noStrike" cap="none" normalizeH="0" baseline="0" dirty="0">
              <a:ln>
                <a:noFill/>
              </a:ln>
              <a:solidFill>
                <a:schemeClr val="tx1"/>
              </a:solidFill>
              <a:effectLst/>
              <a:latin typeface="Consolas" panose="020B0609020204030204" pitchFamily="49" charset="0"/>
            </a:endParaRPr>
          </a:p>
        </p:txBody>
      </p:sp>
      <p:sp>
        <p:nvSpPr>
          <p:cNvPr id="44" name="Rectangle 43">
            <a:extLst>
              <a:ext uri="{FF2B5EF4-FFF2-40B4-BE49-F238E27FC236}">
                <a16:creationId xmlns="" xmlns:a16="http://schemas.microsoft.com/office/drawing/2014/main" id="{7051A835-12A8-4310-8C32-B9AB5B0D9725}"/>
              </a:ext>
            </a:extLst>
          </p:cNvPr>
          <p:cNvSpPr/>
          <p:nvPr/>
        </p:nvSpPr>
        <p:spPr bwMode="auto">
          <a:xfrm>
            <a:off x="12668712" y="10134600"/>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39" name="Rectangle 38">
            <a:extLst>
              <a:ext uri="{FF2B5EF4-FFF2-40B4-BE49-F238E27FC236}">
                <a16:creationId xmlns="" xmlns:a16="http://schemas.microsoft.com/office/drawing/2014/main" id="{2FCD1378-E395-4341-A672-FD47522D293B}"/>
              </a:ext>
            </a:extLst>
          </p:cNvPr>
          <p:cNvSpPr/>
          <p:nvPr/>
        </p:nvSpPr>
        <p:spPr bwMode="auto">
          <a:xfrm>
            <a:off x="9372600" y="10194924"/>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3" name="Rectangle 42">
            <a:extLst>
              <a:ext uri="{FF2B5EF4-FFF2-40B4-BE49-F238E27FC236}">
                <a16:creationId xmlns="" xmlns:a16="http://schemas.microsoft.com/office/drawing/2014/main" id="{14E5CA1A-A844-466A-B9E6-DAC151165F5C}"/>
              </a:ext>
            </a:extLst>
          </p:cNvPr>
          <p:cNvSpPr/>
          <p:nvPr/>
        </p:nvSpPr>
        <p:spPr bwMode="auto">
          <a:xfrm>
            <a:off x="15833026" y="10194924"/>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n</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ew int[5]</a:t>
            </a:r>
          </a:p>
        </p:txBody>
      </p:sp>
      <p:grpSp>
        <p:nvGrpSpPr>
          <p:cNvPr id="60" name="Group 59">
            <a:extLst>
              <a:ext uri="{FF2B5EF4-FFF2-40B4-BE49-F238E27FC236}">
                <a16:creationId xmlns="" xmlns:a16="http://schemas.microsoft.com/office/drawing/2014/main" id="{DF9CAB5C-166B-4189-8032-A242BF2FEDBA}"/>
              </a:ext>
            </a:extLst>
          </p:cNvPr>
          <p:cNvGrpSpPr>
            <a:grpSpLocks noChangeAspect="1"/>
          </p:cNvGrpSpPr>
          <p:nvPr/>
        </p:nvGrpSpPr>
        <p:grpSpPr>
          <a:xfrm>
            <a:off x="7010400" y="14554200"/>
            <a:ext cx="16352371" cy="3526428"/>
            <a:chOff x="8763000" y="14468474"/>
            <a:chExt cx="17987608" cy="3879071"/>
          </a:xfrm>
        </p:grpSpPr>
        <p:sp>
          <p:nvSpPr>
            <p:cNvPr id="53" name="Speech Bubble: Rectangle 52">
              <a:extLst>
                <a:ext uri="{FF2B5EF4-FFF2-40B4-BE49-F238E27FC236}">
                  <a16:creationId xmlns="" xmlns:a16="http://schemas.microsoft.com/office/drawing/2014/main" id="{19FA86BD-5100-4E35-BE4F-E171DE7421FC}"/>
                </a:ext>
              </a:extLst>
            </p:cNvPr>
            <p:cNvSpPr/>
            <p:nvPr/>
          </p:nvSpPr>
          <p:spPr bwMode="auto">
            <a:xfrm rot="10800000">
              <a:off x="8763000" y="14468474"/>
              <a:ext cx="17541478" cy="3879071"/>
            </a:xfrm>
            <a:prstGeom prst="wedgeRectCallout">
              <a:avLst>
                <a:gd name="adj1" fmla="val 31197"/>
                <a:gd name="adj2" fmla="val 142942"/>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nvGrpSpPr>
            <p:cNvPr id="52" name="Group 51">
              <a:extLst>
                <a:ext uri="{FF2B5EF4-FFF2-40B4-BE49-F238E27FC236}">
                  <a16:creationId xmlns="" xmlns:a16="http://schemas.microsoft.com/office/drawing/2014/main" id="{B1697F40-3AEC-4DD4-9E63-DF34EED3054F}"/>
                </a:ext>
              </a:extLst>
            </p:cNvPr>
            <p:cNvGrpSpPr/>
            <p:nvPr/>
          </p:nvGrpSpPr>
          <p:grpSpPr>
            <a:xfrm>
              <a:off x="9317926" y="15481971"/>
              <a:ext cx="16383000" cy="1901329"/>
              <a:chOff x="10210800" y="14557871"/>
              <a:chExt cx="16383000" cy="1901329"/>
            </a:xfrm>
          </p:grpSpPr>
          <p:sp>
            <p:nvSpPr>
              <p:cNvPr id="40" name="Rectangle 39">
                <a:extLst>
                  <a:ext uri="{FF2B5EF4-FFF2-40B4-BE49-F238E27FC236}">
                    <a16:creationId xmlns="" xmlns:a16="http://schemas.microsoft.com/office/drawing/2014/main" id="{C663AF2F-D01F-412F-8AD3-A6CEF835B033}"/>
                  </a:ext>
                </a:extLst>
              </p:cNvPr>
              <p:cNvSpPr/>
              <p:nvPr/>
            </p:nvSpPr>
            <p:spPr bwMode="auto">
              <a:xfrm>
                <a:off x="10210800" y="14557877"/>
                <a:ext cx="16383000" cy="1901323"/>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cxnSp>
            <p:nvCxnSpPr>
              <p:cNvPr id="45" name="Straight Connector 44">
                <a:extLst>
                  <a:ext uri="{FF2B5EF4-FFF2-40B4-BE49-F238E27FC236}">
                    <a16:creationId xmlns="" xmlns:a16="http://schemas.microsoft.com/office/drawing/2014/main" id="{9EF10B3F-63DA-4AC1-B7D2-EFCAEEFA9F4E}"/>
                  </a:ext>
                </a:extLst>
              </p:cNvPr>
              <p:cNvCxnSpPr/>
              <p:nvPr/>
            </p:nvCxnSpPr>
            <p:spPr bwMode="auto">
              <a:xfrm>
                <a:off x="13620750"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48" name="Straight Connector 47">
                <a:extLst>
                  <a:ext uri="{FF2B5EF4-FFF2-40B4-BE49-F238E27FC236}">
                    <a16:creationId xmlns="" xmlns:a16="http://schemas.microsoft.com/office/drawing/2014/main" id="{656AA9CE-A8BA-4325-9193-6D0D54FFFACA}"/>
                  </a:ext>
                </a:extLst>
              </p:cNvPr>
              <p:cNvCxnSpPr/>
              <p:nvPr/>
            </p:nvCxnSpPr>
            <p:spPr bwMode="auto">
              <a:xfrm>
                <a:off x="16897350"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49" name="Straight Connector 48">
                <a:extLst>
                  <a:ext uri="{FF2B5EF4-FFF2-40B4-BE49-F238E27FC236}">
                    <a16:creationId xmlns="" xmlns:a16="http://schemas.microsoft.com/office/drawing/2014/main" id="{99384E91-0F07-4360-9E56-6058137501AD}"/>
                  </a:ext>
                </a:extLst>
              </p:cNvPr>
              <p:cNvCxnSpPr/>
              <p:nvPr/>
            </p:nvCxnSpPr>
            <p:spPr bwMode="auto">
              <a:xfrm>
                <a:off x="20138766"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50" name="Straight Connector 49">
                <a:extLst>
                  <a:ext uri="{FF2B5EF4-FFF2-40B4-BE49-F238E27FC236}">
                    <a16:creationId xmlns="" xmlns:a16="http://schemas.microsoft.com/office/drawing/2014/main" id="{5D8C0BD9-E073-4E26-AAE5-126CE9067092}"/>
                  </a:ext>
                </a:extLst>
              </p:cNvPr>
              <p:cNvCxnSpPr>
                <a:cxnSpLocks/>
              </p:cNvCxnSpPr>
              <p:nvPr/>
            </p:nvCxnSpPr>
            <p:spPr bwMode="auto">
              <a:xfrm>
                <a:off x="23393400" y="14557871"/>
                <a:ext cx="0" cy="1901329"/>
              </a:xfrm>
              <a:prstGeom prst="line">
                <a:avLst/>
              </a:prstGeom>
              <a:noFill/>
              <a:ln w="28575" cap="flat" cmpd="sng" algn="ctr">
                <a:solidFill>
                  <a:schemeClr val="tx1"/>
                </a:solidFill>
                <a:prstDash val="solid"/>
                <a:round/>
                <a:headEnd type="none" w="sm" len="sm"/>
                <a:tailEnd type="none" w="sm" len="sm"/>
              </a:ln>
              <a:effectLst/>
            </p:spPr>
          </p:cxnSp>
        </p:grpSp>
        <p:sp>
          <p:nvSpPr>
            <p:cNvPr id="55" name="Rectangle 54">
              <a:extLst>
                <a:ext uri="{FF2B5EF4-FFF2-40B4-BE49-F238E27FC236}">
                  <a16:creationId xmlns="" xmlns:a16="http://schemas.microsoft.com/office/drawing/2014/main" id="{9B91E19C-3CCD-47ED-8FF3-2B36D75E2D8F}"/>
                </a:ext>
              </a:extLst>
            </p:cNvPr>
            <p:cNvSpPr/>
            <p:nvPr/>
          </p:nvSpPr>
          <p:spPr bwMode="auto">
            <a:xfrm>
              <a:off x="8843496" y="17322339"/>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[0]</a:t>
              </a:r>
            </a:p>
          </p:txBody>
        </p:sp>
        <p:sp>
          <p:nvSpPr>
            <p:cNvPr id="56" name="Rectangle 55">
              <a:extLst>
                <a:ext uri="{FF2B5EF4-FFF2-40B4-BE49-F238E27FC236}">
                  <a16:creationId xmlns="" xmlns:a16="http://schemas.microsoft.com/office/drawing/2014/main" id="{951CB4EC-E278-4AB7-A4F8-3D61FFF22FC4}"/>
                </a:ext>
              </a:extLst>
            </p:cNvPr>
            <p:cNvSpPr/>
            <p:nvPr/>
          </p:nvSpPr>
          <p:spPr bwMode="auto">
            <a:xfrm>
              <a:off x="12314168" y="17322339"/>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[1]</a:t>
              </a:r>
            </a:p>
          </p:txBody>
        </p:sp>
        <p:sp>
          <p:nvSpPr>
            <p:cNvPr id="57" name="Rectangle 56">
              <a:extLst>
                <a:ext uri="{FF2B5EF4-FFF2-40B4-BE49-F238E27FC236}">
                  <a16:creationId xmlns="" xmlns:a16="http://schemas.microsoft.com/office/drawing/2014/main" id="{D954972F-6323-4C43-9466-EFE66FE1BEEF}"/>
                </a:ext>
              </a:extLst>
            </p:cNvPr>
            <p:cNvSpPr/>
            <p:nvPr/>
          </p:nvSpPr>
          <p:spPr bwMode="auto">
            <a:xfrm>
              <a:off x="15223429"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[2]</a:t>
              </a:r>
            </a:p>
          </p:txBody>
        </p:sp>
        <p:sp>
          <p:nvSpPr>
            <p:cNvPr id="58" name="Rectangle 57">
              <a:extLst>
                <a:ext uri="{FF2B5EF4-FFF2-40B4-BE49-F238E27FC236}">
                  <a16:creationId xmlns="" xmlns:a16="http://schemas.microsoft.com/office/drawing/2014/main" id="{5F1E0A71-597D-4701-8B54-32C6EAAE6767}"/>
                </a:ext>
              </a:extLst>
            </p:cNvPr>
            <p:cNvSpPr/>
            <p:nvPr/>
          </p:nvSpPr>
          <p:spPr bwMode="auto">
            <a:xfrm>
              <a:off x="18617354"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[3]</a:t>
              </a:r>
            </a:p>
          </p:txBody>
        </p:sp>
        <p:sp>
          <p:nvSpPr>
            <p:cNvPr id="59" name="Rectangle 58">
              <a:extLst>
                <a:ext uri="{FF2B5EF4-FFF2-40B4-BE49-F238E27FC236}">
                  <a16:creationId xmlns="" xmlns:a16="http://schemas.microsoft.com/office/drawing/2014/main" id="{35598A74-D273-4D14-94C4-8909C84635D9}"/>
                </a:ext>
              </a:extLst>
            </p:cNvPr>
            <p:cNvSpPr/>
            <p:nvPr/>
          </p:nvSpPr>
          <p:spPr bwMode="auto">
            <a:xfrm>
              <a:off x="21704840"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[4]</a:t>
              </a:r>
            </a:p>
          </p:txBody>
        </p:sp>
      </p:grpSp>
      <p:sp>
        <p:nvSpPr>
          <p:cNvPr id="61" name="Rectangle 60">
            <a:extLst>
              <a:ext uri="{FF2B5EF4-FFF2-40B4-BE49-F238E27FC236}">
                <a16:creationId xmlns="" xmlns:a16="http://schemas.microsoft.com/office/drawing/2014/main" id="{91FE24CB-730A-42A7-BC2C-0358FFF57241}"/>
              </a:ext>
            </a:extLst>
          </p:cNvPr>
          <p:cNvSpPr/>
          <p:nvPr/>
        </p:nvSpPr>
        <p:spPr bwMode="auto">
          <a:xfrm>
            <a:off x="27752157" y="15849752"/>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62" name="Rectangle 61">
            <a:extLst>
              <a:ext uri="{FF2B5EF4-FFF2-40B4-BE49-F238E27FC236}">
                <a16:creationId xmlns="" xmlns:a16="http://schemas.microsoft.com/office/drawing/2014/main" id="{C6B422F9-4973-4806-86F6-B4B0A8F4C117}"/>
              </a:ext>
            </a:extLst>
          </p:cNvPr>
          <p:cNvSpPr/>
          <p:nvPr/>
        </p:nvSpPr>
        <p:spPr bwMode="auto">
          <a:xfrm>
            <a:off x="24456045" y="15910076"/>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[0]</a:t>
            </a:r>
          </a:p>
        </p:txBody>
      </p:sp>
      <p:sp>
        <p:nvSpPr>
          <p:cNvPr id="63" name="Rectangle 62">
            <a:extLst>
              <a:ext uri="{FF2B5EF4-FFF2-40B4-BE49-F238E27FC236}">
                <a16:creationId xmlns="" xmlns:a16="http://schemas.microsoft.com/office/drawing/2014/main" id="{C85B81FA-C6B8-4DCF-85BC-C5600C7A7FC4}"/>
              </a:ext>
            </a:extLst>
          </p:cNvPr>
          <p:cNvSpPr/>
          <p:nvPr/>
        </p:nvSpPr>
        <p:spPr bwMode="auto">
          <a:xfrm>
            <a:off x="30916471" y="15910076"/>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10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2" name="Rectangle 1"/>
          <p:cNvSpPr/>
          <p:nvPr/>
        </p:nvSpPr>
        <p:spPr>
          <a:xfrm>
            <a:off x="6726796" y="4460343"/>
            <a:ext cx="21487566" cy="1754326"/>
          </a:xfrm>
          <a:prstGeom prst="rect">
            <a:avLst/>
          </a:prstGeom>
        </p:spPr>
        <p:txBody>
          <a:bodyPr wrap="square">
            <a:spAutoFit/>
          </a:bodyPr>
          <a:lstStyle/>
          <a:p>
            <a:r>
              <a:rPr lang="en-IN" sz="5400" b="1" dirty="0">
                <a:solidFill>
                  <a:schemeClr val="bg2">
                    <a:lumMod val="10000"/>
                  </a:schemeClr>
                </a:solidFill>
                <a:latin typeface="Lato" panose="020F0502020204030203" pitchFamily="34" charset="0"/>
              </a:rPr>
              <a:t>Array</a:t>
            </a:r>
            <a:r>
              <a:rPr lang="en-IN" sz="5400" dirty="0">
                <a:solidFill>
                  <a:schemeClr val="bg2">
                    <a:lumMod val="10000"/>
                  </a:schemeClr>
                </a:solidFill>
                <a:latin typeface="Lato" panose="020F0502020204030203" pitchFamily="34" charset="0"/>
              </a:rPr>
              <a:t> is an object which contains fixed number of elements of a similar data type under same name</a:t>
            </a:r>
          </a:p>
        </p:txBody>
      </p:sp>
    </p:spTree>
    <p:extLst>
      <p:ext uri="{BB962C8B-B14F-4D97-AF65-F5344CB8AC3E}">
        <p14:creationId xmlns:p14="http://schemas.microsoft.com/office/powerpoint/2010/main" val="294367789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9" grpId="0" animBg="1"/>
      <p:bldP spid="43" grpId="0" animBg="1"/>
      <p:bldP spid="61" grpId="0" animBg="1"/>
      <p:bldP spid="62" grpId="0" animBg="1"/>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Rectangle 3">
            <a:extLst>
              <a:ext uri="{FF2B5EF4-FFF2-40B4-BE49-F238E27FC236}">
                <a16:creationId xmlns="" xmlns:a16="http://schemas.microsoft.com/office/drawing/2014/main" id="{317C7558-5A95-485E-B399-54724EDA0CEF}"/>
              </a:ext>
            </a:extLst>
          </p:cNvPr>
          <p:cNvSpPr/>
          <p:nvPr/>
        </p:nvSpPr>
        <p:spPr>
          <a:xfrm>
            <a:off x="6254612" y="4074625"/>
            <a:ext cx="24179969" cy="1754326"/>
          </a:xfrm>
          <a:prstGeom prst="rect">
            <a:avLst/>
          </a:prstGeom>
        </p:spPr>
        <p:txBody>
          <a:bodyPr wrap="square">
            <a:spAutoFit/>
          </a:bodyPr>
          <a:lstStyle/>
          <a:p>
            <a:r>
              <a:rPr lang="en-IN" sz="5400" b="1" dirty="0">
                <a:solidFill>
                  <a:schemeClr val="bg2">
                    <a:lumMod val="10000"/>
                  </a:schemeClr>
                </a:solidFill>
                <a:latin typeface="Lato" panose="020F0502020204030203" pitchFamily="34" charset="0"/>
              </a:rPr>
              <a:t>Array </a:t>
            </a:r>
            <a:r>
              <a:rPr lang="en-IN" sz="5400" dirty="0">
                <a:solidFill>
                  <a:schemeClr val="bg2">
                    <a:lumMod val="10000"/>
                  </a:schemeClr>
                </a:solidFill>
                <a:latin typeface="Lato" panose="020F0502020204030203" pitchFamily="34" charset="0"/>
              </a:rPr>
              <a:t>is an object which contains fixed number of elements of a similar data type under same name</a:t>
            </a:r>
          </a:p>
        </p:txBody>
      </p:sp>
      <p:sp>
        <p:nvSpPr>
          <p:cNvPr id="21" name="Rectangle 1">
            <a:extLst>
              <a:ext uri="{FF2B5EF4-FFF2-40B4-BE49-F238E27FC236}">
                <a16:creationId xmlns="" xmlns:a16="http://schemas.microsoft.com/office/drawing/2014/main" id="{A82A0BEC-EB2D-494F-B636-17875F46A1CB}"/>
              </a:ext>
            </a:extLst>
          </p:cNvPr>
          <p:cNvSpPr>
            <a:spLocks noChangeArrowheads="1"/>
          </p:cNvSpPr>
          <p:nvPr/>
        </p:nvSpPr>
        <p:spPr bwMode="auto">
          <a:xfrm>
            <a:off x="9020818" y="5402985"/>
            <a:ext cx="24096844" cy="3650077"/>
          </a:xfrm>
          <a:prstGeom prst="rect">
            <a:avLst/>
          </a:prstGeom>
          <a:noFill/>
          <a:ln>
            <a:noFill/>
          </a:ln>
          <a:effectLst/>
        </p:spPr>
        <p:txBody>
          <a:bodyPr vert="horz" wrap="none" lIns="0" tIns="0" rIns="0" bIns="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err="1">
                <a:ln>
                  <a:noFill/>
                </a:ln>
                <a:solidFill>
                  <a:srgbClr val="313131"/>
                </a:solidFill>
                <a:effectLst/>
                <a:latin typeface="Consolas" panose="020B0609020204030204" pitchFamily="49" charset="0"/>
              </a:rPr>
              <a:t>arrayRefVar</a:t>
            </a:r>
            <a:r>
              <a:rPr kumimoji="0" lang="en-US" altLang="en-US" sz="6000" b="0" i="0" u="none" strike="noStrike" cap="none" normalizeH="0" baseline="0" dirty="0">
                <a:ln>
                  <a:noFill/>
                </a:ln>
                <a:solidFill>
                  <a:srgbClr val="313131"/>
                </a:solidFill>
                <a:effectLst/>
                <a:latin typeface="Consolas" panose="020B0609020204030204" pitchFamily="49" charset="0"/>
              </a:rPr>
              <a:t>  =  new </a:t>
            </a:r>
            <a:r>
              <a:rPr kumimoji="0" lang="en-US" altLang="en-US" sz="6000" b="0" i="0" u="none" strike="noStrike" cap="none" normalizeH="0" baseline="0" dirty="0" err="1">
                <a:ln>
                  <a:noFill/>
                </a:ln>
                <a:solidFill>
                  <a:srgbClr val="313131"/>
                </a:solidFill>
                <a:effectLst/>
                <a:latin typeface="Consolas" panose="020B0609020204030204" pitchFamily="49" charset="0"/>
              </a:rPr>
              <a:t>dataType</a:t>
            </a:r>
            <a:r>
              <a:rPr kumimoji="0" lang="en-US" altLang="en-US" sz="6000" b="0" i="0" u="none" strike="noStrike" cap="none" normalizeH="0" baseline="0" dirty="0">
                <a:ln>
                  <a:noFill/>
                </a:ln>
                <a:solidFill>
                  <a:srgbClr val="313131"/>
                </a:solidFill>
                <a:effectLst/>
                <a:latin typeface="Consolas" panose="020B0609020204030204" pitchFamily="49" charset="0"/>
              </a:rPr>
              <a:t>[</a:t>
            </a:r>
            <a:r>
              <a:rPr kumimoji="0" lang="en-US" altLang="en-US" sz="6000" b="0" i="0" u="none" strike="noStrike" cap="none" normalizeH="0" baseline="0" dirty="0" err="1">
                <a:ln>
                  <a:noFill/>
                </a:ln>
                <a:solidFill>
                  <a:srgbClr val="313131"/>
                </a:solidFill>
                <a:effectLst/>
                <a:latin typeface="Consolas" panose="020B0609020204030204" pitchFamily="49" charset="0"/>
              </a:rPr>
              <a:t>arraySize</a:t>
            </a:r>
            <a:r>
              <a:rPr kumimoji="0" lang="en-US" altLang="en-US" sz="6000" b="0" i="0" u="none" strike="noStrike" cap="none" normalizeH="0" baseline="0" dirty="0">
                <a:ln>
                  <a:noFill/>
                </a:ln>
                <a:solidFill>
                  <a:srgbClr val="313131"/>
                </a:solidFill>
                <a:effectLst/>
                <a:latin typeface="Consolas" panose="020B0609020204030204" pitchFamily="49" charset="0"/>
              </a:rPr>
              <a:t>];</a:t>
            </a:r>
            <a:endParaRPr kumimoji="0" lang="en-US" altLang="en-US" sz="13800" b="0" i="0" u="none" strike="noStrike" cap="none" normalizeH="0" baseline="0" dirty="0">
              <a:ln>
                <a:noFill/>
              </a:ln>
              <a:solidFill>
                <a:schemeClr val="tx1"/>
              </a:solidFill>
              <a:effectLst/>
              <a:latin typeface="Consolas" panose="020B0609020204030204" pitchFamily="49" charset="0"/>
            </a:endParaRPr>
          </a:p>
        </p:txBody>
      </p:sp>
      <p:sp>
        <p:nvSpPr>
          <p:cNvPr id="44" name="Rectangle 43">
            <a:extLst>
              <a:ext uri="{FF2B5EF4-FFF2-40B4-BE49-F238E27FC236}">
                <a16:creationId xmlns="" xmlns:a16="http://schemas.microsoft.com/office/drawing/2014/main" id="{7051A835-12A8-4310-8C32-B9AB5B0D9725}"/>
              </a:ext>
            </a:extLst>
          </p:cNvPr>
          <p:cNvSpPr/>
          <p:nvPr/>
        </p:nvSpPr>
        <p:spPr bwMode="auto">
          <a:xfrm>
            <a:off x="12668712" y="8763000"/>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39" name="Rectangle 38">
            <a:extLst>
              <a:ext uri="{FF2B5EF4-FFF2-40B4-BE49-F238E27FC236}">
                <a16:creationId xmlns="" xmlns:a16="http://schemas.microsoft.com/office/drawing/2014/main" id="{2FCD1378-E395-4341-A672-FD47522D293B}"/>
              </a:ext>
            </a:extLst>
          </p:cNvPr>
          <p:cNvSpPr/>
          <p:nvPr/>
        </p:nvSpPr>
        <p:spPr bwMode="auto">
          <a:xfrm>
            <a:off x="9372600" y="8823324"/>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3" name="Rectangle 42">
            <a:extLst>
              <a:ext uri="{FF2B5EF4-FFF2-40B4-BE49-F238E27FC236}">
                <a16:creationId xmlns="" xmlns:a16="http://schemas.microsoft.com/office/drawing/2014/main" id="{14E5CA1A-A844-466A-B9E6-DAC151165F5C}"/>
              </a:ext>
            </a:extLst>
          </p:cNvPr>
          <p:cNvSpPr/>
          <p:nvPr/>
        </p:nvSpPr>
        <p:spPr bwMode="auto">
          <a:xfrm>
            <a:off x="15833026" y="8823324"/>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n</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ew int[5]</a:t>
            </a:r>
          </a:p>
        </p:txBody>
      </p:sp>
      <p:grpSp>
        <p:nvGrpSpPr>
          <p:cNvPr id="60" name="Group 59">
            <a:extLst>
              <a:ext uri="{FF2B5EF4-FFF2-40B4-BE49-F238E27FC236}">
                <a16:creationId xmlns="" xmlns:a16="http://schemas.microsoft.com/office/drawing/2014/main" id="{DF9CAB5C-166B-4189-8032-A242BF2FEDBA}"/>
              </a:ext>
            </a:extLst>
          </p:cNvPr>
          <p:cNvGrpSpPr>
            <a:grpSpLocks noChangeAspect="1"/>
          </p:cNvGrpSpPr>
          <p:nvPr/>
        </p:nvGrpSpPr>
        <p:grpSpPr>
          <a:xfrm>
            <a:off x="7010400" y="13182600"/>
            <a:ext cx="16352371" cy="3526428"/>
            <a:chOff x="8763000" y="14468474"/>
            <a:chExt cx="17987608" cy="3879071"/>
          </a:xfrm>
        </p:grpSpPr>
        <p:sp>
          <p:nvSpPr>
            <p:cNvPr id="53" name="Speech Bubble: Rectangle 52">
              <a:extLst>
                <a:ext uri="{FF2B5EF4-FFF2-40B4-BE49-F238E27FC236}">
                  <a16:creationId xmlns="" xmlns:a16="http://schemas.microsoft.com/office/drawing/2014/main" id="{19FA86BD-5100-4E35-BE4F-E171DE7421FC}"/>
                </a:ext>
              </a:extLst>
            </p:cNvPr>
            <p:cNvSpPr/>
            <p:nvPr/>
          </p:nvSpPr>
          <p:spPr bwMode="auto">
            <a:xfrm rot="10800000">
              <a:off x="8763000" y="14468474"/>
              <a:ext cx="17541478" cy="3879071"/>
            </a:xfrm>
            <a:prstGeom prst="wedgeRectCallout">
              <a:avLst>
                <a:gd name="adj1" fmla="val 31197"/>
                <a:gd name="adj2" fmla="val 142942"/>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nvGrpSpPr>
            <p:cNvPr id="52" name="Group 51">
              <a:extLst>
                <a:ext uri="{FF2B5EF4-FFF2-40B4-BE49-F238E27FC236}">
                  <a16:creationId xmlns="" xmlns:a16="http://schemas.microsoft.com/office/drawing/2014/main" id="{B1697F40-3AEC-4DD4-9E63-DF34EED3054F}"/>
                </a:ext>
              </a:extLst>
            </p:cNvPr>
            <p:cNvGrpSpPr/>
            <p:nvPr/>
          </p:nvGrpSpPr>
          <p:grpSpPr>
            <a:xfrm>
              <a:off x="9317926" y="15481971"/>
              <a:ext cx="16383000" cy="1901329"/>
              <a:chOff x="10210800" y="14557871"/>
              <a:chExt cx="16383000" cy="1901329"/>
            </a:xfrm>
          </p:grpSpPr>
          <p:sp>
            <p:nvSpPr>
              <p:cNvPr id="40" name="Rectangle 39">
                <a:extLst>
                  <a:ext uri="{FF2B5EF4-FFF2-40B4-BE49-F238E27FC236}">
                    <a16:creationId xmlns="" xmlns:a16="http://schemas.microsoft.com/office/drawing/2014/main" id="{C663AF2F-D01F-412F-8AD3-A6CEF835B033}"/>
                  </a:ext>
                </a:extLst>
              </p:cNvPr>
              <p:cNvSpPr/>
              <p:nvPr/>
            </p:nvSpPr>
            <p:spPr bwMode="auto">
              <a:xfrm>
                <a:off x="10210800" y="14557877"/>
                <a:ext cx="16383000" cy="1901323"/>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cxnSp>
            <p:nvCxnSpPr>
              <p:cNvPr id="45" name="Straight Connector 44">
                <a:extLst>
                  <a:ext uri="{FF2B5EF4-FFF2-40B4-BE49-F238E27FC236}">
                    <a16:creationId xmlns="" xmlns:a16="http://schemas.microsoft.com/office/drawing/2014/main" id="{9EF10B3F-63DA-4AC1-B7D2-EFCAEEFA9F4E}"/>
                  </a:ext>
                </a:extLst>
              </p:cNvPr>
              <p:cNvCxnSpPr/>
              <p:nvPr/>
            </p:nvCxnSpPr>
            <p:spPr bwMode="auto">
              <a:xfrm>
                <a:off x="13620750"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48" name="Straight Connector 47">
                <a:extLst>
                  <a:ext uri="{FF2B5EF4-FFF2-40B4-BE49-F238E27FC236}">
                    <a16:creationId xmlns="" xmlns:a16="http://schemas.microsoft.com/office/drawing/2014/main" id="{656AA9CE-A8BA-4325-9193-6D0D54FFFACA}"/>
                  </a:ext>
                </a:extLst>
              </p:cNvPr>
              <p:cNvCxnSpPr/>
              <p:nvPr/>
            </p:nvCxnSpPr>
            <p:spPr bwMode="auto">
              <a:xfrm>
                <a:off x="16897350"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49" name="Straight Connector 48">
                <a:extLst>
                  <a:ext uri="{FF2B5EF4-FFF2-40B4-BE49-F238E27FC236}">
                    <a16:creationId xmlns="" xmlns:a16="http://schemas.microsoft.com/office/drawing/2014/main" id="{99384E91-0F07-4360-9E56-6058137501AD}"/>
                  </a:ext>
                </a:extLst>
              </p:cNvPr>
              <p:cNvCxnSpPr/>
              <p:nvPr/>
            </p:nvCxnSpPr>
            <p:spPr bwMode="auto">
              <a:xfrm>
                <a:off x="20138766"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50" name="Straight Connector 49">
                <a:extLst>
                  <a:ext uri="{FF2B5EF4-FFF2-40B4-BE49-F238E27FC236}">
                    <a16:creationId xmlns="" xmlns:a16="http://schemas.microsoft.com/office/drawing/2014/main" id="{5D8C0BD9-E073-4E26-AAE5-126CE9067092}"/>
                  </a:ext>
                </a:extLst>
              </p:cNvPr>
              <p:cNvCxnSpPr>
                <a:cxnSpLocks/>
              </p:cNvCxnSpPr>
              <p:nvPr/>
            </p:nvCxnSpPr>
            <p:spPr bwMode="auto">
              <a:xfrm>
                <a:off x="23393400" y="14557871"/>
                <a:ext cx="0" cy="1901329"/>
              </a:xfrm>
              <a:prstGeom prst="line">
                <a:avLst/>
              </a:prstGeom>
              <a:noFill/>
              <a:ln w="28575" cap="flat" cmpd="sng" algn="ctr">
                <a:solidFill>
                  <a:schemeClr val="tx1"/>
                </a:solidFill>
                <a:prstDash val="solid"/>
                <a:round/>
                <a:headEnd type="none" w="sm" len="sm"/>
                <a:tailEnd type="none" w="sm" len="sm"/>
              </a:ln>
              <a:effectLst/>
            </p:spPr>
          </p:cxnSp>
        </p:grpSp>
        <p:sp>
          <p:nvSpPr>
            <p:cNvPr id="55" name="Rectangle 54">
              <a:extLst>
                <a:ext uri="{FF2B5EF4-FFF2-40B4-BE49-F238E27FC236}">
                  <a16:creationId xmlns="" xmlns:a16="http://schemas.microsoft.com/office/drawing/2014/main" id="{9B91E19C-3CCD-47ED-8FF3-2B36D75E2D8F}"/>
                </a:ext>
              </a:extLst>
            </p:cNvPr>
            <p:cNvSpPr/>
            <p:nvPr/>
          </p:nvSpPr>
          <p:spPr bwMode="auto">
            <a:xfrm>
              <a:off x="8843496" y="17322339"/>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[0]</a:t>
              </a:r>
            </a:p>
          </p:txBody>
        </p:sp>
        <p:sp>
          <p:nvSpPr>
            <p:cNvPr id="56" name="Rectangle 55">
              <a:extLst>
                <a:ext uri="{FF2B5EF4-FFF2-40B4-BE49-F238E27FC236}">
                  <a16:creationId xmlns="" xmlns:a16="http://schemas.microsoft.com/office/drawing/2014/main" id="{951CB4EC-E278-4AB7-A4F8-3D61FFF22FC4}"/>
                </a:ext>
              </a:extLst>
            </p:cNvPr>
            <p:cNvSpPr/>
            <p:nvPr/>
          </p:nvSpPr>
          <p:spPr bwMode="auto">
            <a:xfrm>
              <a:off x="12314168" y="17322339"/>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[1]</a:t>
              </a:r>
            </a:p>
          </p:txBody>
        </p:sp>
        <p:sp>
          <p:nvSpPr>
            <p:cNvPr id="57" name="Rectangle 56">
              <a:extLst>
                <a:ext uri="{FF2B5EF4-FFF2-40B4-BE49-F238E27FC236}">
                  <a16:creationId xmlns="" xmlns:a16="http://schemas.microsoft.com/office/drawing/2014/main" id="{D954972F-6323-4C43-9466-EFE66FE1BEEF}"/>
                </a:ext>
              </a:extLst>
            </p:cNvPr>
            <p:cNvSpPr/>
            <p:nvPr/>
          </p:nvSpPr>
          <p:spPr bwMode="auto">
            <a:xfrm>
              <a:off x="15223429"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[2]</a:t>
              </a:r>
            </a:p>
          </p:txBody>
        </p:sp>
        <p:sp>
          <p:nvSpPr>
            <p:cNvPr id="58" name="Rectangle 57">
              <a:extLst>
                <a:ext uri="{FF2B5EF4-FFF2-40B4-BE49-F238E27FC236}">
                  <a16:creationId xmlns="" xmlns:a16="http://schemas.microsoft.com/office/drawing/2014/main" id="{5F1E0A71-597D-4701-8B54-32C6EAAE6767}"/>
                </a:ext>
              </a:extLst>
            </p:cNvPr>
            <p:cNvSpPr/>
            <p:nvPr/>
          </p:nvSpPr>
          <p:spPr bwMode="auto">
            <a:xfrm>
              <a:off x="18617354"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[3]</a:t>
              </a:r>
            </a:p>
          </p:txBody>
        </p:sp>
        <p:sp>
          <p:nvSpPr>
            <p:cNvPr id="59" name="Rectangle 58">
              <a:extLst>
                <a:ext uri="{FF2B5EF4-FFF2-40B4-BE49-F238E27FC236}">
                  <a16:creationId xmlns="" xmlns:a16="http://schemas.microsoft.com/office/drawing/2014/main" id="{35598A74-D273-4D14-94C4-8909C84635D9}"/>
                </a:ext>
              </a:extLst>
            </p:cNvPr>
            <p:cNvSpPr/>
            <p:nvPr/>
          </p:nvSpPr>
          <p:spPr bwMode="auto">
            <a:xfrm>
              <a:off x="21704840"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[4]</a:t>
              </a:r>
            </a:p>
          </p:txBody>
        </p:sp>
      </p:grpSp>
      <p:sp>
        <p:nvSpPr>
          <p:cNvPr id="61" name="Rectangle 60">
            <a:extLst>
              <a:ext uri="{FF2B5EF4-FFF2-40B4-BE49-F238E27FC236}">
                <a16:creationId xmlns="" xmlns:a16="http://schemas.microsoft.com/office/drawing/2014/main" id="{91FE24CB-730A-42A7-BC2C-0358FFF57241}"/>
              </a:ext>
            </a:extLst>
          </p:cNvPr>
          <p:cNvSpPr/>
          <p:nvPr/>
        </p:nvSpPr>
        <p:spPr bwMode="auto">
          <a:xfrm>
            <a:off x="26967357" y="13727881"/>
            <a:ext cx="4032885"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62" name="Rectangle 61">
            <a:extLst>
              <a:ext uri="{FF2B5EF4-FFF2-40B4-BE49-F238E27FC236}">
                <a16:creationId xmlns="" xmlns:a16="http://schemas.microsoft.com/office/drawing/2014/main" id="{C6B422F9-4973-4806-86F6-B4B0A8F4C117}"/>
              </a:ext>
            </a:extLst>
          </p:cNvPr>
          <p:cNvSpPr/>
          <p:nvPr/>
        </p:nvSpPr>
        <p:spPr bwMode="auto">
          <a:xfrm>
            <a:off x="23671245" y="13788205"/>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[2]</a:t>
            </a:r>
          </a:p>
        </p:txBody>
      </p:sp>
      <p:sp>
        <p:nvSpPr>
          <p:cNvPr id="63" name="Rectangle 62">
            <a:extLst>
              <a:ext uri="{FF2B5EF4-FFF2-40B4-BE49-F238E27FC236}">
                <a16:creationId xmlns="" xmlns:a16="http://schemas.microsoft.com/office/drawing/2014/main" id="{C85B81FA-C6B8-4DCF-85BC-C5600C7A7FC4}"/>
              </a:ext>
            </a:extLst>
          </p:cNvPr>
          <p:cNvSpPr/>
          <p:nvPr/>
        </p:nvSpPr>
        <p:spPr bwMode="auto">
          <a:xfrm>
            <a:off x="6966194" y="14538476"/>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600" dirty="0">
                <a:solidFill>
                  <a:schemeClr val="bg1"/>
                </a:solidFill>
                <a:latin typeface="Consolas" panose="020B0609020204030204" pitchFamily="49" charset="0"/>
              </a:rPr>
              <a:t>10</a:t>
            </a:r>
            <a:endParaRPr kumimoji="0" lang="en-IN" sz="6600" b="0" i="0" u="none" strike="noStrike" cap="none" normalizeH="0" baseline="0" dirty="0">
              <a:ln>
                <a:noFill/>
              </a:ln>
              <a:solidFill>
                <a:schemeClr val="bg1"/>
              </a:solidFill>
              <a:effectLst/>
              <a:latin typeface="Consolas" panose="020B0609020204030204" pitchFamily="49" charset="0"/>
            </a:endParaRPr>
          </a:p>
        </p:txBody>
      </p:sp>
      <p:sp>
        <p:nvSpPr>
          <p:cNvPr id="42" name="Rectangle 41">
            <a:extLst>
              <a:ext uri="{FF2B5EF4-FFF2-40B4-BE49-F238E27FC236}">
                <a16:creationId xmlns="" xmlns:a16="http://schemas.microsoft.com/office/drawing/2014/main" id="{4EC00EB0-FFBA-43DC-AD04-2A1463FF0BD0}"/>
              </a:ext>
            </a:extLst>
          </p:cNvPr>
          <p:cNvSpPr/>
          <p:nvPr/>
        </p:nvSpPr>
        <p:spPr bwMode="auto">
          <a:xfrm>
            <a:off x="30371062" y="13788205"/>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30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51" name="Rectangle 50">
            <a:extLst>
              <a:ext uri="{FF2B5EF4-FFF2-40B4-BE49-F238E27FC236}">
                <a16:creationId xmlns="" xmlns:a16="http://schemas.microsoft.com/office/drawing/2014/main" id="{B477522C-F6C1-4CE0-9379-37872DFAB63A}"/>
              </a:ext>
            </a:extLst>
          </p:cNvPr>
          <p:cNvSpPr/>
          <p:nvPr/>
        </p:nvSpPr>
        <p:spPr bwMode="auto">
          <a:xfrm>
            <a:off x="26967357" y="15206029"/>
            <a:ext cx="4032885"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54" name="Rectangle 53">
            <a:extLst>
              <a:ext uri="{FF2B5EF4-FFF2-40B4-BE49-F238E27FC236}">
                <a16:creationId xmlns="" xmlns:a16="http://schemas.microsoft.com/office/drawing/2014/main" id="{747B055D-AC77-4A9E-9190-9D160EDBFA14}"/>
              </a:ext>
            </a:extLst>
          </p:cNvPr>
          <p:cNvSpPr/>
          <p:nvPr/>
        </p:nvSpPr>
        <p:spPr bwMode="auto">
          <a:xfrm>
            <a:off x="23671245" y="15266353"/>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[3]</a:t>
            </a:r>
          </a:p>
        </p:txBody>
      </p:sp>
      <p:sp>
        <p:nvSpPr>
          <p:cNvPr id="64" name="Rectangle 63">
            <a:extLst>
              <a:ext uri="{FF2B5EF4-FFF2-40B4-BE49-F238E27FC236}">
                <a16:creationId xmlns="" xmlns:a16="http://schemas.microsoft.com/office/drawing/2014/main" id="{29598858-5EE4-4543-8852-E63F9CFBC298}"/>
              </a:ext>
            </a:extLst>
          </p:cNvPr>
          <p:cNvSpPr/>
          <p:nvPr/>
        </p:nvSpPr>
        <p:spPr bwMode="auto">
          <a:xfrm>
            <a:off x="30371062" y="15266353"/>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40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65" name="Rectangle 64">
            <a:extLst>
              <a:ext uri="{FF2B5EF4-FFF2-40B4-BE49-F238E27FC236}">
                <a16:creationId xmlns="" xmlns:a16="http://schemas.microsoft.com/office/drawing/2014/main" id="{F5A810EC-C993-4569-BF58-27BD8BD37FFE}"/>
              </a:ext>
            </a:extLst>
          </p:cNvPr>
          <p:cNvSpPr/>
          <p:nvPr/>
        </p:nvSpPr>
        <p:spPr bwMode="auto">
          <a:xfrm>
            <a:off x="26967357" y="16687800"/>
            <a:ext cx="4032885"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66" name="Rectangle 65">
            <a:extLst>
              <a:ext uri="{FF2B5EF4-FFF2-40B4-BE49-F238E27FC236}">
                <a16:creationId xmlns="" xmlns:a16="http://schemas.microsoft.com/office/drawing/2014/main" id="{07F3328F-D086-4D40-BAB6-AE06AD35182D}"/>
              </a:ext>
            </a:extLst>
          </p:cNvPr>
          <p:cNvSpPr/>
          <p:nvPr/>
        </p:nvSpPr>
        <p:spPr bwMode="auto">
          <a:xfrm>
            <a:off x="23671245" y="16748124"/>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[4]</a:t>
            </a:r>
          </a:p>
        </p:txBody>
      </p:sp>
      <p:sp>
        <p:nvSpPr>
          <p:cNvPr id="67" name="Rectangle 66">
            <a:extLst>
              <a:ext uri="{FF2B5EF4-FFF2-40B4-BE49-F238E27FC236}">
                <a16:creationId xmlns="" xmlns:a16="http://schemas.microsoft.com/office/drawing/2014/main" id="{4F9872E6-7E01-4C13-B80D-B44C19EBA17E}"/>
              </a:ext>
            </a:extLst>
          </p:cNvPr>
          <p:cNvSpPr/>
          <p:nvPr/>
        </p:nvSpPr>
        <p:spPr bwMode="auto">
          <a:xfrm>
            <a:off x="30371062" y="16748124"/>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50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68" name="Rectangle 67">
            <a:extLst>
              <a:ext uri="{FF2B5EF4-FFF2-40B4-BE49-F238E27FC236}">
                <a16:creationId xmlns="" xmlns:a16="http://schemas.microsoft.com/office/drawing/2014/main" id="{63981A95-D85A-4579-BD94-AF61A7E4C255}"/>
              </a:ext>
            </a:extLst>
          </p:cNvPr>
          <p:cNvSpPr/>
          <p:nvPr/>
        </p:nvSpPr>
        <p:spPr bwMode="auto">
          <a:xfrm>
            <a:off x="26967357" y="12338993"/>
            <a:ext cx="4032885"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69" name="Rectangle 68">
            <a:extLst>
              <a:ext uri="{FF2B5EF4-FFF2-40B4-BE49-F238E27FC236}">
                <a16:creationId xmlns="" xmlns:a16="http://schemas.microsoft.com/office/drawing/2014/main" id="{AE36BECA-524C-4096-8D8A-60F8D46EDA04}"/>
              </a:ext>
            </a:extLst>
          </p:cNvPr>
          <p:cNvSpPr/>
          <p:nvPr/>
        </p:nvSpPr>
        <p:spPr bwMode="auto">
          <a:xfrm>
            <a:off x="23671245" y="12399317"/>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[1]</a:t>
            </a:r>
          </a:p>
        </p:txBody>
      </p:sp>
      <p:sp>
        <p:nvSpPr>
          <p:cNvPr id="70" name="Rectangle 69">
            <a:extLst>
              <a:ext uri="{FF2B5EF4-FFF2-40B4-BE49-F238E27FC236}">
                <a16:creationId xmlns="" xmlns:a16="http://schemas.microsoft.com/office/drawing/2014/main" id="{ECF8CB70-61EA-4D0E-A66A-E3E19C3DC05A}"/>
              </a:ext>
            </a:extLst>
          </p:cNvPr>
          <p:cNvSpPr/>
          <p:nvPr/>
        </p:nvSpPr>
        <p:spPr bwMode="auto">
          <a:xfrm>
            <a:off x="30371062" y="12399317"/>
            <a:ext cx="4032885"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20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82" name="Title 1">
            <a:extLst>
              <a:ext uri="{FF2B5EF4-FFF2-40B4-BE49-F238E27FC236}">
                <a16:creationId xmlns="" xmlns:a16="http://schemas.microsoft.com/office/drawing/2014/main" id="{59258558-963C-4267-9A92-AE1C9F770510}"/>
              </a:ext>
            </a:extLst>
          </p:cNvPr>
          <p:cNvSpPr txBox="1">
            <a:spLocks/>
          </p:cNvSpPr>
          <p:nvPr/>
        </p:nvSpPr>
        <p:spPr bwMode="auto">
          <a:xfrm>
            <a:off x="6254612" y="1237504"/>
            <a:ext cx="26488896"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Arrays – 1 Dimensional</a:t>
            </a:r>
          </a:p>
        </p:txBody>
      </p:sp>
    </p:spTree>
    <p:extLst>
      <p:ext uri="{BB962C8B-B14F-4D97-AF65-F5344CB8AC3E}">
        <p14:creationId xmlns:p14="http://schemas.microsoft.com/office/powerpoint/2010/main" val="418709444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42" grpId="0" animBg="1"/>
      <p:bldP spid="51" grpId="0" animBg="1"/>
      <p:bldP spid="54" grpId="0" animBg="1"/>
      <p:bldP spid="64" grpId="0" animBg="1"/>
      <p:bldP spid="65" grpId="0" animBg="1"/>
      <p:bldP spid="66" grpId="0" animBg="1"/>
      <p:bldP spid="67" grpId="0" animBg="1"/>
      <p:bldP spid="68" grpId="0" animBg="1"/>
      <p:bldP spid="69" grpId="0" animBg="1"/>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4" name="Rectangle 3">
            <a:extLst>
              <a:ext uri="{FF2B5EF4-FFF2-40B4-BE49-F238E27FC236}">
                <a16:creationId xmlns="" xmlns:a16="http://schemas.microsoft.com/office/drawing/2014/main" id="{317C7558-5A95-485E-B399-54724EDA0CEF}"/>
              </a:ext>
            </a:extLst>
          </p:cNvPr>
          <p:cNvSpPr/>
          <p:nvPr/>
        </p:nvSpPr>
        <p:spPr>
          <a:xfrm>
            <a:off x="6064871" y="4229518"/>
            <a:ext cx="24484769" cy="1754326"/>
          </a:xfrm>
          <a:prstGeom prst="rect">
            <a:avLst/>
          </a:prstGeom>
        </p:spPr>
        <p:txBody>
          <a:bodyPr wrap="square">
            <a:spAutoFit/>
          </a:bodyPr>
          <a:lstStyle/>
          <a:p>
            <a:r>
              <a:rPr lang="en-IN" sz="5400" b="1" dirty="0">
                <a:solidFill>
                  <a:schemeClr val="bg2">
                    <a:lumMod val="10000"/>
                  </a:schemeClr>
                </a:solidFill>
                <a:latin typeface="Lato" panose="020F0502020204030203" pitchFamily="34" charset="0"/>
              </a:rPr>
              <a:t>Array </a:t>
            </a:r>
            <a:r>
              <a:rPr lang="en-IN" sz="5400" dirty="0">
                <a:solidFill>
                  <a:schemeClr val="bg2">
                    <a:lumMod val="10000"/>
                  </a:schemeClr>
                </a:solidFill>
                <a:latin typeface="Lato" panose="020F0502020204030203" pitchFamily="34" charset="0"/>
              </a:rPr>
              <a:t>is an object which contains fixed number of elements of a similar data type under same name</a:t>
            </a:r>
          </a:p>
        </p:txBody>
      </p:sp>
      <p:sp>
        <p:nvSpPr>
          <p:cNvPr id="21" name="Rectangle 1">
            <a:extLst>
              <a:ext uri="{FF2B5EF4-FFF2-40B4-BE49-F238E27FC236}">
                <a16:creationId xmlns="" xmlns:a16="http://schemas.microsoft.com/office/drawing/2014/main" id="{A82A0BEC-EB2D-494F-B636-17875F46A1CB}"/>
              </a:ext>
            </a:extLst>
          </p:cNvPr>
          <p:cNvSpPr>
            <a:spLocks noChangeArrowheads="1"/>
          </p:cNvSpPr>
          <p:nvPr/>
        </p:nvSpPr>
        <p:spPr bwMode="auto">
          <a:xfrm>
            <a:off x="9255361" y="6104794"/>
            <a:ext cx="24096844" cy="3650077"/>
          </a:xfrm>
          <a:prstGeom prst="rect">
            <a:avLst/>
          </a:prstGeom>
          <a:noFill/>
          <a:ln>
            <a:noFill/>
          </a:ln>
          <a:effectLst/>
        </p:spPr>
        <p:txBody>
          <a:bodyPr vert="horz" wrap="none" lIns="0" tIns="0" rIns="0" bIns="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err="1">
                <a:ln>
                  <a:noFill/>
                </a:ln>
                <a:solidFill>
                  <a:srgbClr val="313131"/>
                </a:solidFill>
                <a:effectLst/>
                <a:latin typeface="Consolas" panose="020B0609020204030204" pitchFamily="49" charset="0"/>
              </a:rPr>
              <a:t>arrayRefVar</a:t>
            </a:r>
            <a:r>
              <a:rPr kumimoji="0" lang="en-US" altLang="en-US" sz="6000" b="0" i="0" u="none" strike="noStrike" cap="none" normalizeH="0" baseline="0" dirty="0">
                <a:ln>
                  <a:noFill/>
                </a:ln>
                <a:solidFill>
                  <a:srgbClr val="313131"/>
                </a:solidFill>
                <a:effectLst/>
                <a:latin typeface="Consolas" panose="020B0609020204030204" pitchFamily="49" charset="0"/>
              </a:rPr>
              <a:t>  =  new </a:t>
            </a:r>
            <a:r>
              <a:rPr kumimoji="0" lang="en-US" altLang="en-US" sz="6000" b="0" i="0" u="none" strike="noStrike" cap="none" normalizeH="0" baseline="0" dirty="0" err="1">
                <a:ln>
                  <a:noFill/>
                </a:ln>
                <a:solidFill>
                  <a:srgbClr val="313131"/>
                </a:solidFill>
                <a:effectLst/>
                <a:latin typeface="Consolas" panose="020B0609020204030204" pitchFamily="49" charset="0"/>
              </a:rPr>
              <a:t>dataType</a:t>
            </a:r>
            <a:r>
              <a:rPr kumimoji="0" lang="en-US" altLang="en-US" sz="6000" b="0" i="0" u="none" strike="noStrike" cap="none" normalizeH="0" baseline="0" dirty="0">
                <a:ln>
                  <a:noFill/>
                </a:ln>
                <a:solidFill>
                  <a:srgbClr val="313131"/>
                </a:solidFill>
                <a:effectLst/>
                <a:latin typeface="Consolas" panose="020B0609020204030204" pitchFamily="49" charset="0"/>
              </a:rPr>
              <a:t>[</a:t>
            </a:r>
            <a:r>
              <a:rPr kumimoji="0" lang="en-US" altLang="en-US" sz="6000" b="0" i="0" u="none" strike="noStrike" cap="none" normalizeH="0" baseline="0" dirty="0" err="1">
                <a:ln>
                  <a:noFill/>
                </a:ln>
                <a:solidFill>
                  <a:srgbClr val="313131"/>
                </a:solidFill>
                <a:effectLst/>
                <a:latin typeface="Consolas" panose="020B0609020204030204" pitchFamily="49" charset="0"/>
              </a:rPr>
              <a:t>arraySize</a:t>
            </a:r>
            <a:r>
              <a:rPr kumimoji="0" lang="en-US" altLang="en-US" sz="6000" b="0" i="0" u="none" strike="noStrike" cap="none" normalizeH="0" baseline="0" dirty="0">
                <a:ln>
                  <a:noFill/>
                </a:ln>
                <a:solidFill>
                  <a:srgbClr val="313131"/>
                </a:solidFill>
                <a:effectLst/>
                <a:latin typeface="Consolas" panose="020B0609020204030204" pitchFamily="49" charset="0"/>
              </a:rPr>
              <a:t>];</a:t>
            </a:r>
            <a:endParaRPr kumimoji="0" lang="en-US" altLang="en-US" sz="13800" b="0" i="0" u="none" strike="noStrike" cap="none" normalizeH="0" baseline="0" dirty="0">
              <a:ln>
                <a:noFill/>
              </a:ln>
              <a:solidFill>
                <a:schemeClr val="tx1"/>
              </a:solidFill>
              <a:effectLst/>
              <a:latin typeface="Consolas" panose="020B0609020204030204" pitchFamily="49" charset="0"/>
            </a:endParaRPr>
          </a:p>
        </p:txBody>
      </p:sp>
      <p:sp>
        <p:nvSpPr>
          <p:cNvPr id="44" name="Rectangle 43">
            <a:extLst>
              <a:ext uri="{FF2B5EF4-FFF2-40B4-BE49-F238E27FC236}">
                <a16:creationId xmlns="" xmlns:a16="http://schemas.microsoft.com/office/drawing/2014/main" id="{7051A835-12A8-4310-8C32-B9AB5B0D9725}"/>
              </a:ext>
            </a:extLst>
          </p:cNvPr>
          <p:cNvSpPr/>
          <p:nvPr/>
        </p:nvSpPr>
        <p:spPr bwMode="auto">
          <a:xfrm>
            <a:off x="14375741" y="9677400"/>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39" name="Rectangle 38">
            <a:extLst>
              <a:ext uri="{FF2B5EF4-FFF2-40B4-BE49-F238E27FC236}">
                <a16:creationId xmlns="" xmlns:a16="http://schemas.microsoft.com/office/drawing/2014/main" id="{2FCD1378-E395-4341-A672-FD47522D293B}"/>
              </a:ext>
            </a:extLst>
          </p:cNvPr>
          <p:cNvSpPr/>
          <p:nvPr/>
        </p:nvSpPr>
        <p:spPr bwMode="auto">
          <a:xfrm>
            <a:off x="11079629" y="9737724"/>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3" name="Rectangle 42">
            <a:extLst>
              <a:ext uri="{FF2B5EF4-FFF2-40B4-BE49-F238E27FC236}">
                <a16:creationId xmlns="" xmlns:a16="http://schemas.microsoft.com/office/drawing/2014/main" id="{14E5CA1A-A844-466A-B9E6-DAC151165F5C}"/>
              </a:ext>
            </a:extLst>
          </p:cNvPr>
          <p:cNvSpPr/>
          <p:nvPr/>
        </p:nvSpPr>
        <p:spPr bwMode="auto">
          <a:xfrm>
            <a:off x="17540055" y="9737724"/>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n</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ew int[5]</a:t>
            </a:r>
          </a:p>
        </p:txBody>
      </p:sp>
      <p:grpSp>
        <p:nvGrpSpPr>
          <p:cNvPr id="60" name="Group 59">
            <a:extLst>
              <a:ext uri="{FF2B5EF4-FFF2-40B4-BE49-F238E27FC236}">
                <a16:creationId xmlns="" xmlns:a16="http://schemas.microsoft.com/office/drawing/2014/main" id="{DF9CAB5C-166B-4189-8032-A242BF2FEDBA}"/>
              </a:ext>
            </a:extLst>
          </p:cNvPr>
          <p:cNvGrpSpPr>
            <a:grpSpLocks noChangeAspect="1"/>
          </p:cNvGrpSpPr>
          <p:nvPr/>
        </p:nvGrpSpPr>
        <p:grpSpPr>
          <a:xfrm>
            <a:off x="8717429" y="14097000"/>
            <a:ext cx="16352371" cy="3526428"/>
            <a:chOff x="8763000" y="14468474"/>
            <a:chExt cx="17987608" cy="3879071"/>
          </a:xfrm>
        </p:grpSpPr>
        <p:sp>
          <p:nvSpPr>
            <p:cNvPr id="53" name="Speech Bubble: Rectangle 52">
              <a:extLst>
                <a:ext uri="{FF2B5EF4-FFF2-40B4-BE49-F238E27FC236}">
                  <a16:creationId xmlns="" xmlns:a16="http://schemas.microsoft.com/office/drawing/2014/main" id="{19FA86BD-5100-4E35-BE4F-E171DE7421FC}"/>
                </a:ext>
              </a:extLst>
            </p:cNvPr>
            <p:cNvSpPr/>
            <p:nvPr/>
          </p:nvSpPr>
          <p:spPr bwMode="auto">
            <a:xfrm rot="10800000">
              <a:off x="8763000" y="14468474"/>
              <a:ext cx="17541478" cy="3879071"/>
            </a:xfrm>
            <a:prstGeom prst="wedgeRectCallout">
              <a:avLst>
                <a:gd name="adj1" fmla="val 31197"/>
                <a:gd name="adj2" fmla="val 142942"/>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nvGrpSpPr>
            <p:cNvPr id="52" name="Group 51">
              <a:extLst>
                <a:ext uri="{FF2B5EF4-FFF2-40B4-BE49-F238E27FC236}">
                  <a16:creationId xmlns="" xmlns:a16="http://schemas.microsoft.com/office/drawing/2014/main" id="{B1697F40-3AEC-4DD4-9E63-DF34EED3054F}"/>
                </a:ext>
              </a:extLst>
            </p:cNvPr>
            <p:cNvGrpSpPr/>
            <p:nvPr/>
          </p:nvGrpSpPr>
          <p:grpSpPr>
            <a:xfrm>
              <a:off x="9317926" y="15481971"/>
              <a:ext cx="16383000" cy="1901329"/>
              <a:chOff x="10210800" y="14557871"/>
              <a:chExt cx="16383000" cy="1901329"/>
            </a:xfrm>
          </p:grpSpPr>
          <p:sp>
            <p:nvSpPr>
              <p:cNvPr id="40" name="Rectangle 39">
                <a:extLst>
                  <a:ext uri="{FF2B5EF4-FFF2-40B4-BE49-F238E27FC236}">
                    <a16:creationId xmlns="" xmlns:a16="http://schemas.microsoft.com/office/drawing/2014/main" id="{C663AF2F-D01F-412F-8AD3-A6CEF835B033}"/>
                  </a:ext>
                </a:extLst>
              </p:cNvPr>
              <p:cNvSpPr/>
              <p:nvPr/>
            </p:nvSpPr>
            <p:spPr bwMode="auto">
              <a:xfrm>
                <a:off x="10210800" y="14557877"/>
                <a:ext cx="16383000" cy="1901323"/>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cxnSp>
            <p:nvCxnSpPr>
              <p:cNvPr id="45" name="Straight Connector 44">
                <a:extLst>
                  <a:ext uri="{FF2B5EF4-FFF2-40B4-BE49-F238E27FC236}">
                    <a16:creationId xmlns="" xmlns:a16="http://schemas.microsoft.com/office/drawing/2014/main" id="{9EF10B3F-63DA-4AC1-B7D2-EFCAEEFA9F4E}"/>
                  </a:ext>
                </a:extLst>
              </p:cNvPr>
              <p:cNvCxnSpPr/>
              <p:nvPr/>
            </p:nvCxnSpPr>
            <p:spPr bwMode="auto">
              <a:xfrm>
                <a:off x="13620750"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48" name="Straight Connector 47">
                <a:extLst>
                  <a:ext uri="{FF2B5EF4-FFF2-40B4-BE49-F238E27FC236}">
                    <a16:creationId xmlns="" xmlns:a16="http://schemas.microsoft.com/office/drawing/2014/main" id="{656AA9CE-A8BA-4325-9193-6D0D54FFFACA}"/>
                  </a:ext>
                </a:extLst>
              </p:cNvPr>
              <p:cNvCxnSpPr/>
              <p:nvPr/>
            </p:nvCxnSpPr>
            <p:spPr bwMode="auto">
              <a:xfrm>
                <a:off x="16897350"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49" name="Straight Connector 48">
                <a:extLst>
                  <a:ext uri="{FF2B5EF4-FFF2-40B4-BE49-F238E27FC236}">
                    <a16:creationId xmlns="" xmlns:a16="http://schemas.microsoft.com/office/drawing/2014/main" id="{99384E91-0F07-4360-9E56-6058137501AD}"/>
                  </a:ext>
                </a:extLst>
              </p:cNvPr>
              <p:cNvCxnSpPr/>
              <p:nvPr/>
            </p:nvCxnSpPr>
            <p:spPr bwMode="auto">
              <a:xfrm>
                <a:off x="20138766" y="14557871"/>
                <a:ext cx="0" cy="1901329"/>
              </a:xfrm>
              <a:prstGeom prst="line">
                <a:avLst/>
              </a:prstGeom>
              <a:noFill/>
              <a:ln w="28575" cap="flat" cmpd="sng" algn="ctr">
                <a:solidFill>
                  <a:schemeClr val="tx1"/>
                </a:solidFill>
                <a:prstDash val="solid"/>
                <a:round/>
                <a:headEnd type="none" w="sm" len="sm"/>
                <a:tailEnd type="none" w="sm" len="sm"/>
              </a:ln>
              <a:effectLst/>
            </p:spPr>
          </p:cxnSp>
          <p:cxnSp>
            <p:nvCxnSpPr>
              <p:cNvPr id="50" name="Straight Connector 49">
                <a:extLst>
                  <a:ext uri="{FF2B5EF4-FFF2-40B4-BE49-F238E27FC236}">
                    <a16:creationId xmlns="" xmlns:a16="http://schemas.microsoft.com/office/drawing/2014/main" id="{5D8C0BD9-E073-4E26-AAE5-126CE9067092}"/>
                  </a:ext>
                </a:extLst>
              </p:cNvPr>
              <p:cNvCxnSpPr>
                <a:cxnSpLocks/>
              </p:cNvCxnSpPr>
              <p:nvPr/>
            </p:nvCxnSpPr>
            <p:spPr bwMode="auto">
              <a:xfrm>
                <a:off x="23393400" y="14557871"/>
                <a:ext cx="0" cy="1901329"/>
              </a:xfrm>
              <a:prstGeom prst="line">
                <a:avLst/>
              </a:prstGeom>
              <a:noFill/>
              <a:ln w="28575" cap="flat" cmpd="sng" algn="ctr">
                <a:solidFill>
                  <a:schemeClr val="tx1"/>
                </a:solidFill>
                <a:prstDash val="solid"/>
                <a:round/>
                <a:headEnd type="none" w="sm" len="sm"/>
                <a:tailEnd type="none" w="sm" len="sm"/>
              </a:ln>
              <a:effectLst/>
            </p:spPr>
          </p:cxnSp>
        </p:grpSp>
        <p:sp>
          <p:nvSpPr>
            <p:cNvPr id="55" name="Rectangle 54">
              <a:extLst>
                <a:ext uri="{FF2B5EF4-FFF2-40B4-BE49-F238E27FC236}">
                  <a16:creationId xmlns="" xmlns:a16="http://schemas.microsoft.com/office/drawing/2014/main" id="{9B91E19C-3CCD-47ED-8FF3-2B36D75E2D8F}"/>
                </a:ext>
              </a:extLst>
            </p:cNvPr>
            <p:cNvSpPr/>
            <p:nvPr/>
          </p:nvSpPr>
          <p:spPr bwMode="auto">
            <a:xfrm>
              <a:off x="8843496" y="17322339"/>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[0]</a:t>
              </a:r>
            </a:p>
          </p:txBody>
        </p:sp>
        <p:sp>
          <p:nvSpPr>
            <p:cNvPr id="56" name="Rectangle 55">
              <a:extLst>
                <a:ext uri="{FF2B5EF4-FFF2-40B4-BE49-F238E27FC236}">
                  <a16:creationId xmlns="" xmlns:a16="http://schemas.microsoft.com/office/drawing/2014/main" id="{951CB4EC-E278-4AB7-A4F8-3D61FFF22FC4}"/>
                </a:ext>
              </a:extLst>
            </p:cNvPr>
            <p:cNvSpPr/>
            <p:nvPr/>
          </p:nvSpPr>
          <p:spPr bwMode="auto">
            <a:xfrm>
              <a:off x="12314168" y="17322339"/>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[1]</a:t>
              </a:r>
            </a:p>
          </p:txBody>
        </p:sp>
        <p:sp>
          <p:nvSpPr>
            <p:cNvPr id="57" name="Rectangle 56">
              <a:extLst>
                <a:ext uri="{FF2B5EF4-FFF2-40B4-BE49-F238E27FC236}">
                  <a16:creationId xmlns="" xmlns:a16="http://schemas.microsoft.com/office/drawing/2014/main" id="{D954972F-6323-4C43-9466-EFE66FE1BEEF}"/>
                </a:ext>
              </a:extLst>
            </p:cNvPr>
            <p:cNvSpPr/>
            <p:nvPr/>
          </p:nvSpPr>
          <p:spPr bwMode="auto">
            <a:xfrm>
              <a:off x="15223429"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[2]</a:t>
              </a:r>
            </a:p>
          </p:txBody>
        </p:sp>
        <p:sp>
          <p:nvSpPr>
            <p:cNvPr id="58" name="Rectangle 57">
              <a:extLst>
                <a:ext uri="{FF2B5EF4-FFF2-40B4-BE49-F238E27FC236}">
                  <a16:creationId xmlns="" xmlns:a16="http://schemas.microsoft.com/office/drawing/2014/main" id="{5F1E0A71-597D-4701-8B54-32C6EAAE6767}"/>
                </a:ext>
              </a:extLst>
            </p:cNvPr>
            <p:cNvSpPr/>
            <p:nvPr/>
          </p:nvSpPr>
          <p:spPr bwMode="auto">
            <a:xfrm>
              <a:off x="18617354"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[3]</a:t>
              </a:r>
            </a:p>
          </p:txBody>
        </p:sp>
        <p:sp>
          <p:nvSpPr>
            <p:cNvPr id="59" name="Rectangle 58">
              <a:extLst>
                <a:ext uri="{FF2B5EF4-FFF2-40B4-BE49-F238E27FC236}">
                  <a16:creationId xmlns="" xmlns:a16="http://schemas.microsoft.com/office/drawing/2014/main" id="{35598A74-D273-4D14-94C4-8909C84635D9}"/>
                </a:ext>
              </a:extLst>
            </p:cNvPr>
            <p:cNvSpPr/>
            <p:nvPr/>
          </p:nvSpPr>
          <p:spPr bwMode="auto">
            <a:xfrm>
              <a:off x="21704840" y="17258422"/>
              <a:ext cx="5045768" cy="105811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0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000" b="0" i="0" u="none" strike="noStrike" cap="none" normalizeH="0" baseline="0" dirty="0">
                  <a:ln>
                    <a:noFill/>
                  </a:ln>
                  <a:solidFill>
                    <a:schemeClr val="bg2">
                      <a:lumMod val="10000"/>
                    </a:schemeClr>
                  </a:solidFill>
                  <a:effectLst/>
                  <a:latin typeface="Garamond" panose="02020404030301010803" pitchFamily="18" charset="0"/>
                </a:rPr>
                <a:t>[4]</a:t>
              </a:r>
            </a:p>
          </p:txBody>
        </p:sp>
      </p:grpSp>
      <p:sp>
        <p:nvSpPr>
          <p:cNvPr id="63" name="Rectangle 62">
            <a:extLst>
              <a:ext uri="{FF2B5EF4-FFF2-40B4-BE49-F238E27FC236}">
                <a16:creationId xmlns="" xmlns:a16="http://schemas.microsoft.com/office/drawing/2014/main" id="{C85B81FA-C6B8-4DCF-85BC-C5600C7A7FC4}"/>
              </a:ext>
            </a:extLst>
          </p:cNvPr>
          <p:cNvSpPr/>
          <p:nvPr/>
        </p:nvSpPr>
        <p:spPr bwMode="auto">
          <a:xfrm>
            <a:off x="8673223" y="15452876"/>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600" dirty="0">
                <a:solidFill>
                  <a:schemeClr val="bg1"/>
                </a:solidFill>
                <a:latin typeface="Consolas" panose="020B0609020204030204" pitchFamily="49" charset="0"/>
              </a:rPr>
              <a:t>10</a:t>
            </a:r>
            <a:endParaRPr kumimoji="0" lang="en-IN" sz="6600" b="0" i="0" u="none" strike="noStrike" cap="none" normalizeH="0" baseline="0" dirty="0">
              <a:ln>
                <a:noFill/>
              </a:ln>
              <a:solidFill>
                <a:schemeClr val="bg1"/>
              </a:solidFill>
              <a:effectLst/>
              <a:latin typeface="Consolas" panose="020B0609020204030204" pitchFamily="49" charset="0"/>
            </a:endParaRPr>
          </a:p>
        </p:txBody>
      </p:sp>
      <p:sp>
        <p:nvSpPr>
          <p:cNvPr id="42" name="Rectangle 41">
            <a:extLst>
              <a:ext uri="{FF2B5EF4-FFF2-40B4-BE49-F238E27FC236}">
                <a16:creationId xmlns="" xmlns:a16="http://schemas.microsoft.com/office/drawing/2014/main" id="{4EC00EB0-FFBA-43DC-AD04-2A1463FF0BD0}"/>
              </a:ext>
            </a:extLst>
          </p:cNvPr>
          <p:cNvSpPr/>
          <p:nvPr/>
        </p:nvSpPr>
        <p:spPr bwMode="auto">
          <a:xfrm>
            <a:off x="14457424" y="15460776"/>
            <a:ext cx="4436174" cy="930276"/>
          </a:xfrm>
          <a:prstGeom prst="rect">
            <a:avLst/>
          </a:prstGeom>
          <a:no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solidFill>
                <a:latin typeface="Consolas" panose="020B0609020204030204" pitchFamily="49" charset="0"/>
              </a:rPr>
              <a:t>30</a:t>
            </a:r>
          </a:p>
        </p:txBody>
      </p:sp>
      <p:sp>
        <p:nvSpPr>
          <p:cNvPr id="64" name="Rectangle 63">
            <a:extLst>
              <a:ext uri="{FF2B5EF4-FFF2-40B4-BE49-F238E27FC236}">
                <a16:creationId xmlns="" xmlns:a16="http://schemas.microsoft.com/office/drawing/2014/main" id="{29598858-5EE4-4543-8852-E63F9CFBC298}"/>
              </a:ext>
            </a:extLst>
          </p:cNvPr>
          <p:cNvSpPr/>
          <p:nvPr/>
        </p:nvSpPr>
        <p:spPr bwMode="auto">
          <a:xfrm>
            <a:off x="17540055" y="15501614"/>
            <a:ext cx="4436174" cy="930276"/>
          </a:xfrm>
          <a:prstGeom prst="rect">
            <a:avLst/>
          </a:prstGeom>
          <a:no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solidFill>
                <a:latin typeface="Consolas" panose="020B0609020204030204" pitchFamily="49" charset="0"/>
              </a:rPr>
              <a:t>40</a:t>
            </a:r>
          </a:p>
        </p:txBody>
      </p:sp>
      <p:sp>
        <p:nvSpPr>
          <p:cNvPr id="67" name="Rectangle 66">
            <a:extLst>
              <a:ext uri="{FF2B5EF4-FFF2-40B4-BE49-F238E27FC236}">
                <a16:creationId xmlns="" xmlns:a16="http://schemas.microsoft.com/office/drawing/2014/main" id="{4F9872E6-7E01-4C13-B80D-B44C19EBA17E}"/>
              </a:ext>
            </a:extLst>
          </p:cNvPr>
          <p:cNvSpPr/>
          <p:nvPr/>
        </p:nvSpPr>
        <p:spPr bwMode="auto">
          <a:xfrm>
            <a:off x="20567083" y="15508306"/>
            <a:ext cx="4436174" cy="930276"/>
          </a:xfrm>
          <a:prstGeom prst="rect">
            <a:avLst/>
          </a:prstGeom>
          <a:no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solidFill>
                <a:latin typeface="Consolas" panose="020B0609020204030204" pitchFamily="49" charset="0"/>
              </a:rPr>
              <a:t>50</a:t>
            </a:r>
          </a:p>
        </p:txBody>
      </p:sp>
      <p:sp>
        <p:nvSpPr>
          <p:cNvPr id="68" name="Rectangle 67">
            <a:extLst>
              <a:ext uri="{FF2B5EF4-FFF2-40B4-BE49-F238E27FC236}">
                <a16:creationId xmlns="" xmlns:a16="http://schemas.microsoft.com/office/drawing/2014/main" id="{ACE0FA89-FF5D-4E6C-9C6D-AE9F96B2610C}"/>
              </a:ext>
            </a:extLst>
          </p:cNvPr>
          <p:cNvSpPr/>
          <p:nvPr/>
        </p:nvSpPr>
        <p:spPr bwMode="auto">
          <a:xfrm>
            <a:off x="11854953" y="15489829"/>
            <a:ext cx="4032885" cy="930276"/>
          </a:xfrm>
          <a:prstGeom prst="rect">
            <a:avLst/>
          </a:prstGeom>
          <a:noFill/>
          <a:ln w="28575" cap="flat" cmpd="sng" algn="ctr">
            <a:no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28600">
              <a:spcBef>
                <a:spcPct val="20000"/>
              </a:spcBef>
              <a:buClr>
                <a:srgbClr val="FF0000"/>
              </a:buClr>
            </a:pPr>
            <a:r>
              <a:rPr lang="en-IN" sz="6600" dirty="0">
                <a:solidFill>
                  <a:schemeClr val="bg1"/>
                </a:solidFill>
                <a:latin typeface="Consolas" panose="020B0609020204030204" pitchFamily="49" charset="0"/>
              </a:rPr>
              <a:t>20</a:t>
            </a:r>
          </a:p>
        </p:txBody>
      </p:sp>
      <p:sp>
        <p:nvSpPr>
          <p:cNvPr id="79" name="Title 1">
            <a:extLst>
              <a:ext uri="{FF2B5EF4-FFF2-40B4-BE49-F238E27FC236}">
                <a16:creationId xmlns="" xmlns:a16="http://schemas.microsoft.com/office/drawing/2014/main" id="{21EF9745-E38C-4C9D-8033-3C1A096F9F44}"/>
              </a:ext>
            </a:extLst>
          </p:cNvPr>
          <p:cNvSpPr txBox="1">
            <a:spLocks/>
          </p:cNvSpPr>
          <p:nvPr/>
        </p:nvSpPr>
        <p:spPr bwMode="auto">
          <a:xfrm>
            <a:off x="6081093" y="1710272"/>
            <a:ext cx="29994096"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Arrays – 1 Dimensional</a:t>
            </a:r>
          </a:p>
        </p:txBody>
      </p:sp>
    </p:spTree>
    <p:extLst>
      <p:ext uri="{BB962C8B-B14F-4D97-AF65-F5344CB8AC3E}">
        <p14:creationId xmlns:p14="http://schemas.microsoft.com/office/powerpoint/2010/main" val="30311725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14" name="Title 1">
            <a:extLst>
              <a:ext uri="{FF2B5EF4-FFF2-40B4-BE49-F238E27FC236}">
                <a16:creationId xmlns="" xmlns:a16="http://schemas.microsoft.com/office/drawing/2014/main" id="{D6B7FC32-8B1E-4B98-873A-397021143384}"/>
              </a:ext>
            </a:extLst>
          </p:cNvPr>
          <p:cNvSpPr txBox="1">
            <a:spLocks/>
          </p:cNvSpPr>
          <p:nvPr/>
        </p:nvSpPr>
        <p:spPr bwMode="auto">
          <a:xfrm>
            <a:off x="6286500" y="1579583"/>
            <a:ext cx="285750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Arrays – 2 Dimensional</a:t>
            </a:r>
          </a:p>
        </p:txBody>
      </p:sp>
      <p:sp>
        <p:nvSpPr>
          <p:cNvPr id="37" name="Rectangle 36">
            <a:extLst>
              <a:ext uri="{FF2B5EF4-FFF2-40B4-BE49-F238E27FC236}">
                <a16:creationId xmlns="" xmlns:a16="http://schemas.microsoft.com/office/drawing/2014/main" id="{864DCACD-2CF9-412B-B2CD-B9477A6595FC}"/>
              </a:ext>
            </a:extLst>
          </p:cNvPr>
          <p:cNvSpPr/>
          <p:nvPr/>
        </p:nvSpPr>
        <p:spPr>
          <a:xfrm>
            <a:off x="6453559" y="4113311"/>
            <a:ext cx="24102641" cy="1799309"/>
          </a:xfrm>
          <a:prstGeom prst="rect">
            <a:avLst/>
          </a:prstGeom>
        </p:spPr>
        <p:txBody>
          <a:bodyPr wrap="square">
            <a:spAutoFit/>
          </a:bodyPr>
          <a:lstStyle/>
          <a:p>
            <a:r>
              <a:rPr lang="en-IN" sz="5400" dirty="0">
                <a:solidFill>
                  <a:schemeClr val="bg2">
                    <a:lumMod val="10000"/>
                  </a:schemeClr>
                </a:solidFill>
                <a:latin typeface="Lato" panose="020F0502020204030203" pitchFamily="34" charset="0"/>
              </a:rPr>
              <a:t>Like a 1D array, a 2D array is also a collection of data cells, all of the same type, which can be given a single name</a:t>
            </a:r>
          </a:p>
        </p:txBody>
      </p:sp>
      <p:sp>
        <p:nvSpPr>
          <p:cNvPr id="39" name="Rectangle 1">
            <a:extLst>
              <a:ext uri="{FF2B5EF4-FFF2-40B4-BE49-F238E27FC236}">
                <a16:creationId xmlns="" xmlns:a16="http://schemas.microsoft.com/office/drawing/2014/main" id="{535BA526-0269-4D12-B123-8600C6606065}"/>
              </a:ext>
            </a:extLst>
          </p:cNvPr>
          <p:cNvSpPr>
            <a:spLocks noChangeArrowheads="1"/>
          </p:cNvSpPr>
          <p:nvPr/>
        </p:nvSpPr>
        <p:spPr bwMode="auto">
          <a:xfrm>
            <a:off x="6800242" y="5868577"/>
            <a:ext cx="24096844" cy="3650077"/>
          </a:xfrm>
          <a:prstGeom prst="rect">
            <a:avLst/>
          </a:prstGeom>
          <a:noFill/>
          <a:ln>
            <a:noFill/>
          </a:ln>
          <a:effectLst/>
        </p:spPr>
        <p:txBody>
          <a:bodyPr vert="horz" wrap="none" lIns="0" tIns="0" rIns="0" bIns="0" numCol="1" anchor="ctr" anchorCtr="0" compatLnSpc="1">
            <a:prstTxWarp prst="textNoShape">
              <a:avLst/>
            </a:prstTxWarp>
            <a:normAutofit/>
          </a:bodyPr>
          <a:lstStyle/>
          <a:p>
            <a:pPr lvl="0" eaLnBrk="0" hangingPunct="0"/>
            <a:r>
              <a:rPr lang="en-US" altLang="en-US" sz="6000" dirty="0">
                <a:solidFill>
                  <a:srgbClr val="313131"/>
                </a:solidFill>
                <a:latin typeface="Consolas" panose="020B0609020204030204" pitchFamily="49" charset="0"/>
              </a:rPr>
              <a:t>datatype[][] </a:t>
            </a:r>
            <a:r>
              <a:rPr lang="en-US" altLang="en-US" sz="6000" dirty="0" err="1">
                <a:solidFill>
                  <a:srgbClr val="313131"/>
                </a:solidFill>
                <a:latin typeface="Consolas" panose="020B0609020204030204" pitchFamily="49" charset="0"/>
              </a:rPr>
              <a:t>arrayRefVar</a:t>
            </a:r>
            <a:r>
              <a:rPr kumimoji="0" lang="en-US" altLang="en-US" sz="6000" b="0" i="0" u="none" strike="noStrike" cap="none" normalizeH="0" baseline="0" dirty="0">
                <a:ln>
                  <a:noFill/>
                </a:ln>
                <a:solidFill>
                  <a:srgbClr val="313131"/>
                </a:solidFill>
                <a:effectLst/>
                <a:latin typeface="Consolas" panose="020B0609020204030204" pitchFamily="49" charset="0"/>
              </a:rPr>
              <a:t>  =  new </a:t>
            </a:r>
            <a:r>
              <a:rPr kumimoji="0" lang="en-US" altLang="en-US" sz="6000" b="0" i="0" u="none" strike="noStrike" cap="none" normalizeH="0" baseline="0" dirty="0" err="1">
                <a:ln>
                  <a:noFill/>
                </a:ln>
                <a:solidFill>
                  <a:srgbClr val="313131"/>
                </a:solidFill>
                <a:effectLst/>
                <a:latin typeface="Consolas" panose="020B0609020204030204" pitchFamily="49" charset="0"/>
              </a:rPr>
              <a:t>dataType</a:t>
            </a:r>
            <a:r>
              <a:rPr kumimoji="0" lang="en-US" altLang="en-US" sz="6000" b="0" i="0" u="none" strike="noStrike" cap="none" normalizeH="0" baseline="0" dirty="0">
                <a:ln>
                  <a:noFill/>
                </a:ln>
                <a:solidFill>
                  <a:srgbClr val="313131"/>
                </a:solidFill>
                <a:effectLst/>
                <a:latin typeface="Consolas" panose="020B0609020204030204" pitchFamily="49" charset="0"/>
              </a:rPr>
              <a:t>[row][col];</a:t>
            </a:r>
            <a:endParaRPr kumimoji="0" lang="en-US" altLang="en-US" sz="13800" b="0" i="0" u="none" strike="noStrike" cap="none" normalizeH="0" baseline="0" dirty="0">
              <a:ln>
                <a:noFill/>
              </a:ln>
              <a:solidFill>
                <a:schemeClr val="tx1"/>
              </a:solidFill>
              <a:effectLst/>
              <a:latin typeface="Consolas" panose="020B0609020204030204" pitchFamily="49" charset="0"/>
            </a:endParaRPr>
          </a:p>
        </p:txBody>
      </p:sp>
      <p:sp>
        <p:nvSpPr>
          <p:cNvPr id="41" name="Rectangle 40">
            <a:extLst>
              <a:ext uri="{FF2B5EF4-FFF2-40B4-BE49-F238E27FC236}">
                <a16:creationId xmlns="" xmlns:a16="http://schemas.microsoft.com/office/drawing/2014/main" id="{68D8D34C-A174-40B9-AC96-1ADC5D33646D}"/>
              </a:ext>
            </a:extLst>
          </p:cNvPr>
          <p:cNvSpPr/>
          <p:nvPr/>
        </p:nvSpPr>
        <p:spPr bwMode="auto">
          <a:xfrm>
            <a:off x="15360848" y="9601200"/>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2" name="Rectangle 41">
            <a:extLst>
              <a:ext uri="{FF2B5EF4-FFF2-40B4-BE49-F238E27FC236}">
                <a16:creationId xmlns="" xmlns:a16="http://schemas.microsoft.com/office/drawing/2014/main" id="{E392D965-F048-4612-9168-118F881ADE7E}"/>
              </a:ext>
            </a:extLst>
          </p:cNvPr>
          <p:cNvSpPr/>
          <p:nvPr/>
        </p:nvSpPr>
        <p:spPr bwMode="auto">
          <a:xfrm>
            <a:off x="10500982" y="9661984"/>
            <a:ext cx="5904547"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i</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nt[][] </a:t>
            </a: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3" name="Rectangle 42">
            <a:extLst>
              <a:ext uri="{FF2B5EF4-FFF2-40B4-BE49-F238E27FC236}">
                <a16:creationId xmlns="" xmlns:a16="http://schemas.microsoft.com/office/drawing/2014/main" id="{DA4CFE33-7ADE-4064-BBF2-31D1D56C7782}"/>
              </a:ext>
            </a:extLst>
          </p:cNvPr>
          <p:cNvSpPr/>
          <p:nvPr/>
        </p:nvSpPr>
        <p:spPr bwMode="auto">
          <a:xfrm>
            <a:off x="18273382" y="9661984"/>
            <a:ext cx="5904547"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n</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ew int[2][2]</a:t>
            </a:r>
          </a:p>
        </p:txBody>
      </p:sp>
      <p:grpSp>
        <p:nvGrpSpPr>
          <p:cNvPr id="66" name="Group 65">
            <a:extLst>
              <a:ext uri="{FF2B5EF4-FFF2-40B4-BE49-F238E27FC236}">
                <a16:creationId xmlns="" xmlns:a16="http://schemas.microsoft.com/office/drawing/2014/main" id="{A23F8F70-A702-440B-9862-4E9039C53AB4}"/>
              </a:ext>
            </a:extLst>
          </p:cNvPr>
          <p:cNvGrpSpPr>
            <a:grpSpLocks noChangeAspect="1"/>
          </p:cNvGrpSpPr>
          <p:nvPr/>
        </p:nvGrpSpPr>
        <p:grpSpPr>
          <a:xfrm>
            <a:off x="8646414" y="13529945"/>
            <a:ext cx="8602978" cy="5136471"/>
            <a:chOff x="10695708" y="13569627"/>
            <a:chExt cx="7820889" cy="4669520"/>
          </a:xfrm>
        </p:grpSpPr>
        <p:sp>
          <p:nvSpPr>
            <p:cNvPr id="45" name="Speech Bubble: Rectangle 44">
              <a:extLst>
                <a:ext uri="{FF2B5EF4-FFF2-40B4-BE49-F238E27FC236}">
                  <a16:creationId xmlns="" xmlns:a16="http://schemas.microsoft.com/office/drawing/2014/main" id="{40216AD4-C91B-4821-B443-362B70D0BE2F}"/>
                </a:ext>
              </a:extLst>
            </p:cNvPr>
            <p:cNvSpPr/>
            <p:nvPr/>
          </p:nvSpPr>
          <p:spPr bwMode="auto">
            <a:xfrm rot="10800000">
              <a:off x="10695708" y="13569627"/>
              <a:ext cx="7820889" cy="4669520"/>
            </a:xfrm>
            <a:prstGeom prst="wedgeRectCallout">
              <a:avLst>
                <a:gd name="adj1" fmla="val 4000"/>
                <a:gd name="adj2" fmla="val 101343"/>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dirty="0">
                <a:ln>
                  <a:noFill/>
                </a:ln>
                <a:solidFill>
                  <a:schemeClr val="tx1"/>
                </a:solidFill>
                <a:effectLst/>
                <a:latin typeface="Arial" pitchFamily="34" charset="0"/>
              </a:endParaRPr>
            </a:p>
          </p:txBody>
        </p:sp>
        <p:sp>
          <p:nvSpPr>
            <p:cNvPr id="52" name="Rectangle 51">
              <a:extLst>
                <a:ext uri="{FF2B5EF4-FFF2-40B4-BE49-F238E27FC236}">
                  <a16:creationId xmlns="" xmlns:a16="http://schemas.microsoft.com/office/drawing/2014/main" id="{24B299A5-748E-4BEA-BEF8-2DF6D2FE2F96}"/>
                </a:ext>
              </a:extLst>
            </p:cNvPr>
            <p:cNvSpPr/>
            <p:nvPr/>
          </p:nvSpPr>
          <p:spPr bwMode="auto">
            <a:xfrm>
              <a:off x="11261945" y="14706060"/>
              <a:ext cx="7065314" cy="1428492"/>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a:ln>
                  <a:noFill/>
                </a:ln>
                <a:solidFill>
                  <a:schemeClr val="tx1"/>
                </a:solidFill>
                <a:effectLst/>
                <a:latin typeface="Arial" pitchFamily="34" charset="0"/>
              </a:endParaRPr>
            </a:p>
          </p:txBody>
        </p:sp>
        <p:cxnSp>
          <p:nvCxnSpPr>
            <p:cNvPr id="53" name="Straight Connector 52">
              <a:extLst>
                <a:ext uri="{FF2B5EF4-FFF2-40B4-BE49-F238E27FC236}">
                  <a16:creationId xmlns="" xmlns:a16="http://schemas.microsoft.com/office/drawing/2014/main" id="{027F0FD0-D73C-4999-A7B9-1E3E16B1B01F}"/>
                </a:ext>
              </a:extLst>
            </p:cNvPr>
            <p:cNvCxnSpPr/>
            <p:nvPr/>
          </p:nvCxnSpPr>
          <p:spPr bwMode="auto">
            <a:xfrm>
              <a:off x="14706600" y="14706055"/>
              <a:ext cx="0" cy="1428497"/>
            </a:xfrm>
            <a:prstGeom prst="line">
              <a:avLst/>
            </a:prstGeom>
            <a:noFill/>
            <a:ln w="28575" cap="flat" cmpd="sng" algn="ctr">
              <a:solidFill>
                <a:schemeClr val="tx1"/>
              </a:solidFill>
              <a:prstDash val="solid"/>
              <a:round/>
              <a:headEnd type="none" w="sm" len="sm"/>
              <a:tailEnd type="none" w="sm" len="sm"/>
            </a:ln>
            <a:effectLst/>
          </p:spPr>
        </p:cxnSp>
        <p:sp>
          <p:nvSpPr>
            <p:cNvPr id="47" name="Rectangle 46">
              <a:extLst>
                <a:ext uri="{FF2B5EF4-FFF2-40B4-BE49-F238E27FC236}">
                  <a16:creationId xmlns="" xmlns:a16="http://schemas.microsoft.com/office/drawing/2014/main" id="{E0BFA071-616B-4D34-A586-5062D4135687}"/>
                </a:ext>
              </a:extLst>
            </p:cNvPr>
            <p:cNvSpPr/>
            <p:nvPr/>
          </p:nvSpPr>
          <p:spPr bwMode="auto">
            <a:xfrm>
              <a:off x="11234859" y="13873455"/>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[0][0]</a:t>
              </a:r>
            </a:p>
          </p:txBody>
        </p:sp>
        <p:sp>
          <p:nvSpPr>
            <p:cNvPr id="48" name="Rectangle 47">
              <a:extLst>
                <a:ext uri="{FF2B5EF4-FFF2-40B4-BE49-F238E27FC236}">
                  <a16:creationId xmlns="" xmlns:a16="http://schemas.microsoft.com/office/drawing/2014/main" id="{9457E652-D504-4B4D-A315-FCD6478AB209}"/>
                </a:ext>
              </a:extLst>
            </p:cNvPr>
            <p:cNvSpPr/>
            <p:nvPr/>
          </p:nvSpPr>
          <p:spPr bwMode="auto">
            <a:xfrm>
              <a:off x="14904113" y="13880681"/>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a:t>
              </a:r>
              <a:r>
                <a:rPr lang="en-IN" sz="4400" dirty="0">
                  <a:solidFill>
                    <a:schemeClr val="bg2">
                      <a:lumMod val="10000"/>
                    </a:schemeClr>
                  </a:solidFill>
                  <a:latin typeface="Garamond" panose="02020404030301010803" pitchFamily="18" charset="0"/>
                </a:rPr>
                <a:t>0</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a:t>
              </a:r>
            </a:p>
          </p:txBody>
        </p:sp>
        <p:sp>
          <p:nvSpPr>
            <p:cNvPr id="57" name="Rectangle 56">
              <a:extLst>
                <a:ext uri="{FF2B5EF4-FFF2-40B4-BE49-F238E27FC236}">
                  <a16:creationId xmlns="" xmlns:a16="http://schemas.microsoft.com/office/drawing/2014/main" id="{3D92DF2A-3022-4816-94FD-DE07406E0FF7}"/>
                </a:ext>
              </a:extLst>
            </p:cNvPr>
            <p:cNvSpPr/>
            <p:nvPr/>
          </p:nvSpPr>
          <p:spPr bwMode="auto">
            <a:xfrm>
              <a:off x="11261945" y="16134552"/>
              <a:ext cx="7065314" cy="1428492"/>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a:ln>
                  <a:noFill/>
                </a:ln>
                <a:solidFill>
                  <a:schemeClr val="tx1"/>
                </a:solidFill>
                <a:effectLst/>
                <a:latin typeface="Arial" pitchFamily="34" charset="0"/>
              </a:endParaRPr>
            </a:p>
          </p:txBody>
        </p:sp>
        <p:cxnSp>
          <p:nvCxnSpPr>
            <p:cNvPr id="59" name="Straight Connector 58">
              <a:extLst>
                <a:ext uri="{FF2B5EF4-FFF2-40B4-BE49-F238E27FC236}">
                  <a16:creationId xmlns="" xmlns:a16="http://schemas.microsoft.com/office/drawing/2014/main" id="{6E084F73-1317-4826-9B7F-85D645F74DD7}"/>
                </a:ext>
              </a:extLst>
            </p:cNvPr>
            <p:cNvCxnSpPr/>
            <p:nvPr/>
          </p:nvCxnSpPr>
          <p:spPr bwMode="auto">
            <a:xfrm>
              <a:off x="14706600" y="16134547"/>
              <a:ext cx="0" cy="1428497"/>
            </a:xfrm>
            <a:prstGeom prst="line">
              <a:avLst/>
            </a:prstGeom>
            <a:noFill/>
            <a:ln w="28575" cap="flat" cmpd="sng" algn="ctr">
              <a:solidFill>
                <a:schemeClr val="tx1"/>
              </a:solidFill>
              <a:prstDash val="solid"/>
              <a:round/>
              <a:headEnd type="none" w="sm" len="sm"/>
              <a:tailEnd type="none" w="sm" len="sm"/>
            </a:ln>
            <a:effectLst/>
          </p:spPr>
        </p:cxnSp>
        <p:sp>
          <p:nvSpPr>
            <p:cNvPr id="60" name="Rectangle 59">
              <a:extLst>
                <a:ext uri="{FF2B5EF4-FFF2-40B4-BE49-F238E27FC236}">
                  <a16:creationId xmlns="" xmlns:a16="http://schemas.microsoft.com/office/drawing/2014/main" id="{4CA332C9-2EEC-49D7-A799-52E69A12B3AF}"/>
                </a:ext>
              </a:extLst>
            </p:cNvPr>
            <p:cNvSpPr/>
            <p:nvPr/>
          </p:nvSpPr>
          <p:spPr bwMode="auto">
            <a:xfrm>
              <a:off x="11277125" y="17491364"/>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[1][0]</a:t>
              </a:r>
            </a:p>
          </p:txBody>
        </p:sp>
        <p:sp>
          <p:nvSpPr>
            <p:cNvPr id="61" name="Rectangle 60">
              <a:extLst>
                <a:ext uri="{FF2B5EF4-FFF2-40B4-BE49-F238E27FC236}">
                  <a16:creationId xmlns="" xmlns:a16="http://schemas.microsoft.com/office/drawing/2014/main" id="{CD51017A-1339-4808-99B2-273E948D3202}"/>
                </a:ext>
              </a:extLst>
            </p:cNvPr>
            <p:cNvSpPr/>
            <p:nvPr/>
          </p:nvSpPr>
          <p:spPr bwMode="auto">
            <a:xfrm>
              <a:off x="14706600" y="17540217"/>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[1][1]</a:t>
              </a:r>
            </a:p>
          </p:txBody>
        </p:sp>
        <p:cxnSp>
          <p:nvCxnSpPr>
            <p:cNvPr id="62" name="Straight Connector 61">
              <a:extLst>
                <a:ext uri="{FF2B5EF4-FFF2-40B4-BE49-F238E27FC236}">
                  <a16:creationId xmlns="" xmlns:a16="http://schemas.microsoft.com/office/drawing/2014/main" id="{3B08B927-38B5-429F-8B26-56A7D785DA16}"/>
                </a:ext>
              </a:extLst>
            </p:cNvPr>
            <p:cNvCxnSpPr>
              <a:cxnSpLocks/>
            </p:cNvCxnSpPr>
            <p:nvPr/>
          </p:nvCxnSpPr>
          <p:spPr bwMode="auto">
            <a:xfrm flipV="1">
              <a:off x="11261945" y="16134547"/>
              <a:ext cx="7026055" cy="1"/>
            </a:xfrm>
            <a:prstGeom prst="line">
              <a:avLst/>
            </a:prstGeom>
            <a:noFill/>
            <a:ln w="28575" cap="flat" cmpd="sng" algn="ctr">
              <a:solidFill>
                <a:schemeClr val="tx1"/>
              </a:solidFill>
              <a:prstDash val="solid"/>
              <a:round/>
              <a:headEnd type="none" w="sm" len="sm"/>
              <a:tailEnd type="none" w="sm" len="sm"/>
            </a:ln>
            <a:effectLst/>
          </p:spPr>
        </p:cxnSp>
      </p:grpSp>
      <p:sp>
        <p:nvSpPr>
          <p:cNvPr id="78" name="Rectangle 77">
            <a:extLst>
              <a:ext uri="{FF2B5EF4-FFF2-40B4-BE49-F238E27FC236}">
                <a16:creationId xmlns="" xmlns:a16="http://schemas.microsoft.com/office/drawing/2014/main" id="{348C524E-873B-48A8-A9C8-8B67E057F8F9}"/>
              </a:ext>
            </a:extLst>
          </p:cNvPr>
          <p:cNvSpPr/>
          <p:nvPr/>
        </p:nvSpPr>
        <p:spPr bwMode="auto">
          <a:xfrm>
            <a:off x="26460912" y="15476998"/>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79" name="Rectangle 78">
            <a:extLst>
              <a:ext uri="{FF2B5EF4-FFF2-40B4-BE49-F238E27FC236}">
                <a16:creationId xmlns="" xmlns:a16="http://schemas.microsoft.com/office/drawing/2014/main" id="{2E1A1D10-79D2-4CFE-B894-DB0A1EA00DE9}"/>
              </a:ext>
            </a:extLst>
          </p:cNvPr>
          <p:cNvSpPr/>
          <p:nvPr/>
        </p:nvSpPr>
        <p:spPr bwMode="auto">
          <a:xfrm>
            <a:off x="22636250" y="15537322"/>
            <a:ext cx="5367770"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[0][0]</a:t>
            </a:r>
          </a:p>
        </p:txBody>
      </p:sp>
      <p:sp>
        <p:nvSpPr>
          <p:cNvPr id="80" name="Rectangle 79">
            <a:extLst>
              <a:ext uri="{FF2B5EF4-FFF2-40B4-BE49-F238E27FC236}">
                <a16:creationId xmlns="" xmlns:a16="http://schemas.microsoft.com/office/drawing/2014/main" id="{D03D0021-285C-4FB1-9116-81A93AAC9B39}"/>
              </a:ext>
            </a:extLst>
          </p:cNvPr>
          <p:cNvSpPr/>
          <p:nvPr/>
        </p:nvSpPr>
        <p:spPr bwMode="auto">
          <a:xfrm>
            <a:off x="29625226" y="15537322"/>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100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Tree>
    <p:extLst>
      <p:ext uri="{BB962C8B-B14F-4D97-AF65-F5344CB8AC3E}">
        <p14:creationId xmlns:p14="http://schemas.microsoft.com/office/powerpoint/2010/main" val="40877072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78" grpId="0" animBg="1"/>
      <p:bldP spid="79" grpId="0" animBg="1"/>
      <p:bldP spid="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9" y="-10946"/>
            <a:ext cx="36576000" cy="20584946"/>
          </a:xfrm>
          <a:prstGeom prst="rect">
            <a:avLst/>
          </a:prstGeom>
          <a:noFill/>
          <a:ln w="9525">
            <a:noFill/>
            <a:miter lim="800000"/>
            <a:headEnd/>
            <a:tailEnd/>
          </a:ln>
        </p:spPr>
      </p:pic>
      <p:sp>
        <p:nvSpPr>
          <p:cNvPr id="114" name="Title 1">
            <a:extLst>
              <a:ext uri="{FF2B5EF4-FFF2-40B4-BE49-F238E27FC236}">
                <a16:creationId xmlns="" xmlns:a16="http://schemas.microsoft.com/office/drawing/2014/main" id="{D6B7FC32-8B1E-4B98-873A-397021143384}"/>
              </a:ext>
            </a:extLst>
          </p:cNvPr>
          <p:cNvSpPr txBox="1">
            <a:spLocks/>
          </p:cNvSpPr>
          <p:nvPr/>
        </p:nvSpPr>
        <p:spPr bwMode="auto">
          <a:xfrm>
            <a:off x="6271240" y="1535226"/>
            <a:ext cx="272034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Arrays – 2 Dimensional</a:t>
            </a:r>
          </a:p>
        </p:txBody>
      </p:sp>
      <p:sp>
        <p:nvSpPr>
          <p:cNvPr id="37" name="Rectangle 36">
            <a:extLst>
              <a:ext uri="{FF2B5EF4-FFF2-40B4-BE49-F238E27FC236}">
                <a16:creationId xmlns="" xmlns:a16="http://schemas.microsoft.com/office/drawing/2014/main" id="{864DCACD-2CF9-412B-B2CD-B9477A6595FC}"/>
              </a:ext>
            </a:extLst>
          </p:cNvPr>
          <p:cNvSpPr/>
          <p:nvPr/>
        </p:nvSpPr>
        <p:spPr>
          <a:xfrm>
            <a:off x="6297346" y="4182944"/>
            <a:ext cx="24841200" cy="1799309"/>
          </a:xfrm>
          <a:prstGeom prst="rect">
            <a:avLst/>
          </a:prstGeom>
        </p:spPr>
        <p:txBody>
          <a:bodyPr wrap="square">
            <a:spAutoFit/>
          </a:bodyPr>
          <a:lstStyle/>
          <a:p>
            <a:r>
              <a:rPr lang="en-IN" sz="5400" dirty="0">
                <a:solidFill>
                  <a:schemeClr val="bg2">
                    <a:lumMod val="10000"/>
                  </a:schemeClr>
                </a:solidFill>
                <a:latin typeface="Lato" panose="020F0502020204030203" pitchFamily="34" charset="0"/>
              </a:rPr>
              <a:t>Like a 1D array, a 2D array is also a collection of data cells, all of the same type, which can be given a single name</a:t>
            </a:r>
          </a:p>
        </p:txBody>
      </p:sp>
      <p:sp>
        <p:nvSpPr>
          <p:cNvPr id="39" name="Rectangle 1">
            <a:extLst>
              <a:ext uri="{FF2B5EF4-FFF2-40B4-BE49-F238E27FC236}">
                <a16:creationId xmlns="" xmlns:a16="http://schemas.microsoft.com/office/drawing/2014/main" id="{535BA526-0269-4D12-B123-8600C6606065}"/>
              </a:ext>
            </a:extLst>
          </p:cNvPr>
          <p:cNvSpPr>
            <a:spLocks noChangeArrowheads="1"/>
          </p:cNvSpPr>
          <p:nvPr/>
        </p:nvSpPr>
        <p:spPr bwMode="auto">
          <a:xfrm>
            <a:off x="7391400" y="6913165"/>
            <a:ext cx="23317200" cy="1928906"/>
          </a:xfrm>
          <a:prstGeom prst="rect">
            <a:avLst/>
          </a:prstGeom>
          <a:noFill/>
          <a:ln>
            <a:noFill/>
          </a:ln>
          <a:effectLst/>
        </p:spPr>
        <p:txBody>
          <a:bodyPr vert="horz" wrap="none" lIns="0" tIns="0" rIns="0" bIns="0" numCol="1" anchor="ctr" anchorCtr="0" compatLnSpc="1">
            <a:prstTxWarp prst="textNoShape">
              <a:avLst/>
            </a:prstTxWarp>
            <a:normAutofit/>
          </a:bodyPr>
          <a:lstStyle/>
          <a:p>
            <a:pPr lvl="0" eaLnBrk="0" hangingPunct="0"/>
            <a:r>
              <a:rPr lang="en-US" altLang="en-US" sz="6000" dirty="0">
                <a:solidFill>
                  <a:srgbClr val="313131"/>
                </a:solidFill>
                <a:latin typeface="Consolas" panose="020B0609020204030204" pitchFamily="49" charset="0"/>
              </a:rPr>
              <a:t>datatype[][] </a:t>
            </a:r>
            <a:r>
              <a:rPr lang="en-US" altLang="en-US" sz="6000" dirty="0" err="1">
                <a:solidFill>
                  <a:srgbClr val="313131"/>
                </a:solidFill>
                <a:latin typeface="Consolas" panose="020B0609020204030204" pitchFamily="49" charset="0"/>
              </a:rPr>
              <a:t>arrayRefVar</a:t>
            </a:r>
            <a:r>
              <a:rPr kumimoji="0" lang="en-US" altLang="en-US" sz="6000" b="0" i="0" u="none" strike="noStrike" cap="none" normalizeH="0" baseline="0" dirty="0">
                <a:ln>
                  <a:noFill/>
                </a:ln>
                <a:solidFill>
                  <a:srgbClr val="313131"/>
                </a:solidFill>
                <a:effectLst/>
                <a:latin typeface="Consolas" panose="020B0609020204030204" pitchFamily="49" charset="0"/>
              </a:rPr>
              <a:t>  =  new </a:t>
            </a:r>
            <a:r>
              <a:rPr kumimoji="0" lang="en-US" altLang="en-US" sz="6000" b="0" i="0" u="none" strike="noStrike" cap="none" normalizeH="0" baseline="0" dirty="0" err="1">
                <a:ln>
                  <a:noFill/>
                </a:ln>
                <a:solidFill>
                  <a:srgbClr val="313131"/>
                </a:solidFill>
                <a:effectLst/>
                <a:latin typeface="Consolas" panose="020B0609020204030204" pitchFamily="49" charset="0"/>
              </a:rPr>
              <a:t>dataType</a:t>
            </a:r>
            <a:r>
              <a:rPr kumimoji="0" lang="en-US" altLang="en-US" sz="6000" b="0" i="0" u="none" strike="noStrike" cap="none" normalizeH="0" baseline="0" dirty="0">
                <a:ln>
                  <a:noFill/>
                </a:ln>
                <a:solidFill>
                  <a:srgbClr val="313131"/>
                </a:solidFill>
                <a:effectLst/>
                <a:latin typeface="Consolas" panose="020B0609020204030204" pitchFamily="49" charset="0"/>
              </a:rPr>
              <a:t>[row][col];</a:t>
            </a:r>
            <a:endParaRPr kumimoji="0" lang="en-US" altLang="en-US" sz="13800" b="0" i="0" u="none" strike="noStrike" cap="none" normalizeH="0" baseline="0" dirty="0">
              <a:ln>
                <a:noFill/>
              </a:ln>
              <a:solidFill>
                <a:schemeClr val="tx1"/>
              </a:solidFill>
              <a:effectLst/>
              <a:latin typeface="Consolas" panose="020B0609020204030204" pitchFamily="49" charset="0"/>
            </a:endParaRPr>
          </a:p>
        </p:txBody>
      </p:sp>
      <p:sp>
        <p:nvSpPr>
          <p:cNvPr id="41" name="Rectangle 40">
            <a:extLst>
              <a:ext uri="{FF2B5EF4-FFF2-40B4-BE49-F238E27FC236}">
                <a16:creationId xmlns="" xmlns:a16="http://schemas.microsoft.com/office/drawing/2014/main" id="{68D8D34C-A174-40B9-AC96-1ADC5D33646D}"/>
              </a:ext>
            </a:extLst>
          </p:cNvPr>
          <p:cNvSpPr/>
          <p:nvPr/>
        </p:nvSpPr>
        <p:spPr bwMode="auto">
          <a:xfrm>
            <a:off x="15248834" y="9525000"/>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2" name="Rectangle 41">
            <a:extLst>
              <a:ext uri="{FF2B5EF4-FFF2-40B4-BE49-F238E27FC236}">
                <a16:creationId xmlns="" xmlns:a16="http://schemas.microsoft.com/office/drawing/2014/main" id="{E392D965-F048-4612-9168-118F881ADE7E}"/>
              </a:ext>
            </a:extLst>
          </p:cNvPr>
          <p:cNvSpPr/>
          <p:nvPr/>
        </p:nvSpPr>
        <p:spPr bwMode="auto">
          <a:xfrm>
            <a:off x="10388968" y="9585784"/>
            <a:ext cx="5904547"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i</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nt[][] </a:t>
            </a: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3" name="Rectangle 42">
            <a:extLst>
              <a:ext uri="{FF2B5EF4-FFF2-40B4-BE49-F238E27FC236}">
                <a16:creationId xmlns="" xmlns:a16="http://schemas.microsoft.com/office/drawing/2014/main" id="{DA4CFE33-7ADE-4064-BBF2-31D1D56C7782}"/>
              </a:ext>
            </a:extLst>
          </p:cNvPr>
          <p:cNvSpPr/>
          <p:nvPr/>
        </p:nvSpPr>
        <p:spPr bwMode="auto">
          <a:xfrm>
            <a:off x="18161368" y="9585784"/>
            <a:ext cx="5904547"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n</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ew int[2][2]</a:t>
            </a:r>
          </a:p>
        </p:txBody>
      </p:sp>
      <p:grpSp>
        <p:nvGrpSpPr>
          <p:cNvPr id="66" name="Group 65">
            <a:extLst>
              <a:ext uri="{FF2B5EF4-FFF2-40B4-BE49-F238E27FC236}">
                <a16:creationId xmlns="" xmlns:a16="http://schemas.microsoft.com/office/drawing/2014/main" id="{A23F8F70-A702-440B-9862-4E9039C53AB4}"/>
              </a:ext>
            </a:extLst>
          </p:cNvPr>
          <p:cNvGrpSpPr>
            <a:grpSpLocks noChangeAspect="1"/>
          </p:cNvGrpSpPr>
          <p:nvPr/>
        </p:nvGrpSpPr>
        <p:grpSpPr>
          <a:xfrm>
            <a:off x="8534400" y="13453745"/>
            <a:ext cx="8602978" cy="5136471"/>
            <a:chOff x="10695708" y="13569627"/>
            <a:chExt cx="7820889" cy="4669520"/>
          </a:xfrm>
        </p:grpSpPr>
        <p:sp>
          <p:nvSpPr>
            <p:cNvPr id="45" name="Speech Bubble: Rectangle 44">
              <a:extLst>
                <a:ext uri="{FF2B5EF4-FFF2-40B4-BE49-F238E27FC236}">
                  <a16:creationId xmlns="" xmlns:a16="http://schemas.microsoft.com/office/drawing/2014/main" id="{40216AD4-C91B-4821-B443-362B70D0BE2F}"/>
                </a:ext>
              </a:extLst>
            </p:cNvPr>
            <p:cNvSpPr/>
            <p:nvPr/>
          </p:nvSpPr>
          <p:spPr bwMode="auto">
            <a:xfrm rot="10800000">
              <a:off x="10695708" y="13569627"/>
              <a:ext cx="7820889" cy="4669520"/>
            </a:xfrm>
            <a:prstGeom prst="wedgeRectCallout">
              <a:avLst>
                <a:gd name="adj1" fmla="val 4000"/>
                <a:gd name="adj2" fmla="val 101343"/>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dirty="0">
                <a:ln>
                  <a:noFill/>
                </a:ln>
                <a:solidFill>
                  <a:schemeClr val="tx1"/>
                </a:solidFill>
                <a:effectLst/>
                <a:latin typeface="Arial" pitchFamily="34" charset="0"/>
              </a:endParaRPr>
            </a:p>
          </p:txBody>
        </p:sp>
        <p:sp>
          <p:nvSpPr>
            <p:cNvPr id="52" name="Rectangle 51">
              <a:extLst>
                <a:ext uri="{FF2B5EF4-FFF2-40B4-BE49-F238E27FC236}">
                  <a16:creationId xmlns="" xmlns:a16="http://schemas.microsoft.com/office/drawing/2014/main" id="{24B299A5-748E-4BEA-BEF8-2DF6D2FE2F96}"/>
                </a:ext>
              </a:extLst>
            </p:cNvPr>
            <p:cNvSpPr/>
            <p:nvPr/>
          </p:nvSpPr>
          <p:spPr bwMode="auto">
            <a:xfrm>
              <a:off x="11261945" y="14706060"/>
              <a:ext cx="7065314" cy="1428492"/>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a:ln>
                  <a:noFill/>
                </a:ln>
                <a:solidFill>
                  <a:schemeClr val="tx1"/>
                </a:solidFill>
                <a:effectLst/>
                <a:latin typeface="Arial" pitchFamily="34" charset="0"/>
              </a:endParaRPr>
            </a:p>
          </p:txBody>
        </p:sp>
        <p:cxnSp>
          <p:nvCxnSpPr>
            <p:cNvPr id="53" name="Straight Connector 52">
              <a:extLst>
                <a:ext uri="{FF2B5EF4-FFF2-40B4-BE49-F238E27FC236}">
                  <a16:creationId xmlns="" xmlns:a16="http://schemas.microsoft.com/office/drawing/2014/main" id="{027F0FD0-D73C-4999-A7B9-1E3E16B1B01F}"/>
                </a:ext>
              </a:extLst>
            </p:cNvPr>
            <p:cNvCxnSpPr/>
            <p:nvPr/>
          </p:nvCxnSpPr>
          <p:spPr bwMode="auto">
            <a:xfrm>
              <a:off x="14706600" y="14706055"/>
              <a:ext cx="0" cy="1428497"/>
            </a:xfrm>
            <a:prstGeom prst="line">
              <a:avLst/>
            </a:prstGeom>
            <a:noFill/>
            <a:ln w="28575" cap="flat" cmpd="sng" algn="ctr">
              <a:solidFill>
                <a:schemeClr val="tx1"/>
              </a:solidFill>
              <a:prstDash val="solid"/>
              <a:round/>
              <a:headEnd type="none" w="sm" len="sm"/>
              <a:tailEnd type="none" w="sm" len="sm"/>
            </a:ln>
            <a:effectLst/>
          </p:spPr>
        </p:cxnSp>
        <p:sp>
          <p:nvSpPr>
            <p:cNvPr id="47" name="Rectangle 46">
              <a:extLst>
                <a:ext uri="{FF2B5EF4-FFF2-40B4-BE49-F238E27FC236}">
                  <a16:creationId xmlns="" xmlns:a16="http://schemas.microsoft.com/office/drawing/2014/main" id="{E0BFA071-616B-4D34-A586-5062D4135687}"/>
                </a:ext>
              </a:extLst>
            </p:cNvPr>
            <p:cNvSpPr/>
            <p:nvPr/>
          </p:nvSpPr>
          <p:spPr bwMode="auto">
            <a:xfrm>
              <a:off x="11234859" y="13873455"/>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[0][0]</a:t>
              </a:r>
            </a:p>
          </p:txBody>
        </p:sp>
        <p:sp>
          <p:nvSpPr>
            <p:cNvPr id="48" name="Rectangle 47">
              <a:extLst>
                <a:ext uri="{FF2B5EF4-FFF2-40B4-BE49-F238E27FC236}">
                  <a16:creationId xmlns="" xmlns:a16="http://schemas.microsoft.com/office/drawing/2014/main" id="{9457E652-D504-4B4D-A315-FCD6478AB209}"/>
                </a:ext>
              </a:extLst>
            </p:cNvPr>
            <p:cNvSpPr/>
            <p:nvPr/>
          </p:nvSpPr>
          <p:spPr bwMode="auto">
            <a:xfrm>
              <a:off x="14904113" y="13880681"/>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a:t>
              </a:r>
              <a:r>
                <a:rPr lang="en-IN" sz="4400" dirty="0">
                  <a:solidFill>
                    <a:schemeClr val="bg2">
                      <a:lumMod val="10000"/>
                    </a:schemeClr>
                  </a:solidFill>
                  <a:latin typeface="Garamond" panose="02020404030301010803" pitchFamily="18" charset="0"/>
                </a:rPr>
                <a:t>0</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a:t>
              </a:r>
            </a:p>
          </p:txBody>
        </p:sp>
        <p:sp>
          <p:nvSpPr>
            <p:cNvPr id="57" name="Rectangle 56">
              <a:extLst>
                <a:ext uri="{FF2B5EF4-FFF2-40B4-BE49-F238E27FC236}">
                  <a16:creationId xmlns="" xmlns:a16="http://schemas.microsoft.com/office/drawing/2014/main" id="{3D92DF2A-3022-4816-94FD-DE07406E0FF7}"/>
                </a:ext>
              </a:extLst>
            </p:cNvPr>
            <p:cNvSpPr/>
            <p:nvPr/>
          </p:nvSpPr>
          <p:spPr bwMode="auto">
            <a:xfrm>
              <a:off x="11261945" y="16134552"/>
              <a:ext cx="7065314" cy="1428492"/>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a:ln>
                  <a:noFill/>
                </a:ln>
                <a:solidFill>
                  <a:schemeClr val="tx1"/>
                </a:solidFill>
                <a:effectLst/>
                <a:latin typeface="Arial" pitchFamily="34" charset="0"/>
              </a:endParaRPr>
            </a:p>
          </p:txBody>
        </p:sp>
        <p:cxnSp>
          <p:nvCxnSpPr>
            <p:cNvPr id="59" name="Straight Connector 58">
              <a:extLst>
                <a:ext uri="{FF2B5EF4-FFF2-40B4-BE49-F238E27FC236}">
                  <a16:creationId xmlns="" xmlns:a16="http://schemas.microsoft.com/office/drawing/2014/main" id="{6E084F73-1317-4826-9B7F-85D645F74DD7}"/>
                </a:ext>
              </a:extLst>
            </p:cNvPr>
            <p:cNvCxnSpPr/>
            <p:nvPr/>
          </p:nvCxnSpPr>
          <p:spPr bwMode="auto">
            <a:xfrm>
              <a:off x="14706600" y="16134547"/>
              <a:ext cx="0" cy="1428497"/>
            </a:xfrm>
            <a:prstGeom prst="line">
              <a:avLst/>
            </a:prstGeom>
            <a:noFill/>
            <a:ln w="28575" cap="flat" cmpd="sng" algn="ctr">
              <a:solidFill>
                <a:schemeClr val="tx1"/>
              </a:solidFill>
              <a:prstDash val="solid"/>
              <a:round/>
              <a:headEnd type="none" w="sm" len="sm"/>
              <a:tailEnd type="none" w="sm" len="sm"/>
            </a:ln>
            <a:effectLst/>
          </p:spPr>
        </p:cxnSp>
        <p:sp>
          <p:nvSpPr>
            <p:cNvPr id="60" name="Rectangle 59">
              <a:extLst>
                <a:ext uri="{FF2B5EF4-FFF2-40B4-BE49-F238E27FC236}">
                  <a16:creationId xmlns="" xmlns:a16="http://schemas.microsoft.com/office/drawing/2014/main" id="{4CA332C9-2EEC-49D7-A799-52E69A12B3AF}"/>
                </a:ext>
              </a:extLst>
            </p:cNvPr>
            <p:cNvSpPr/>
            <p:nvPr/>
          </p:nvSpPr>
          <p:spPr bwMode="auto">
            <a:xfrm>
              <a:off x="11277125" y="17491364"/>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[1][0]</a:t>
              </a:r>
            </a:p>
          </p:txBody>
        </p:sp>
        <p:sp>
          <p:nvSpPr>
            <p:cNvPr id="61" name="Rectangle 60">
              <a:extLst>
                <a:ext uri="{FF2B5EF4-FFF2-40B4-BE49-F238E27FC236}">
                  <a16:creationId xmlns="" xmlns:a16="http://schemas.microsoft.com/office/drawing/2014/main" id="{CD51017A-1339-4808-99B2-273E948D3202}"/>
                </a:ext>
              </a:extLst>
            </p:cNvPr>
            <p:cNvSpPr/>
            <p:nvPr/>
          </p:nvSpPr>
          <p:spPr bwMode="auto">
            <a:xfrm>
              <a:off x="14706600" y="17540217"/>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[1][1]</a:t>
              </a:r>
            </a:p>
          </p:txBody>
        </p:sp>
        <p:cxnSp>
          <p:nvCxnSpPr>
            <p:cNvPr id="62" name="Straight Connector 61">
              <a:extLst>
                <a:ext uri="{FF2B5EF4-FFF2-40B4-BE49-F238E27FC236}">
                  <a16:creationId xmlns="" xmlns:a16="http://schemas.microsoft.com/office/drawing/2014/main" id="{3B08B927-38B5-429F-8B26-56A7D785DA16}"/>
                </a:ext>
              </a:extLst>
            </p:cNvPr>
            <p:cNvCxnSpPr>
              <a:cxnSpLocks/>
            </p:cNvCxnSpPr>
            <p:nvPr/>
          </p:nvCxnSpPr>
          <p:spPr bwMode="auto">
            <a:xfrm flipV="1">
              <a:off x="11261945" y="16134547"/>
              <a:ext cx="7026055" cy="1"/>
            </a:xfrm>
            <a:prstGeom prst="line">
              <a:avLst/>
            </a:prstGeom>
            <a:noFill/>
            <a:ln w="28575" cap="flat" cmpd="sng" algn="ctr">
              <a:solidFill>
                <a:schemeClr val="tx1"/>
              </a:solidFill>
              <a:prstDash val="solid"/>
              <a:round/>
              <a:headEnd type="none" w="sm" len="sm"/>
              <a:tailEnd type="none" w="sm" len="sm"/>
            </a:ln>
            <a:effectLst/>
          </p:spPr>
        </p:cxnSp>
      </p:grpSp>
      <p:sp>
        <p:nvSpPr>
          <p:cNvPr id="78" name="Rectangle 77">
            <a:extLst>
              <a:ext uri="{FF2B5EF4-FFF2-40B4-BE49-F238E27FC236}">
                <a16:creationId xmlns="" xmlns:a16="http://schemas.microsoft.com/office/drawing/2014/main" id="{348C524E-873B-48A8-A9C8-8B67E057F8F9}"/>
              </a:ext>
            </a:extLst>
          </p:cNvPr>
          <p:cNvSpPr/>
          <p:nvPr/>
        </p:nvSpPr>
        <p:spPr bwMode="auto">
          <a:xfrm>
            <a:off x="25647838" y="13166002"/>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79" name="Rectangle 78">
            <a:extLst>
              <a:ext uri="{FF2B5EF4-FFF2-40B4-BE49-F238E27FC236}">
                <a16:creationId xmlns="" xmlns:a16="http://schemas.microsoft.com/office/drawing/2014/main" id="{2E1A1D10-79D2-4CFE-B894-DB0A1EA00DE9}"/>
              </a:ext>
            </a:extLst>
          </p:cNvPr>
          <p:cNvSpPr/>
          <p:nvPr/>
        </p:nvSpPr>
        <p:spPr bwMode="auto">
          <a:xfrm>
            <a:off x="21823176" y="13226326"/>
            <a:ext cx="5367770"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[0][1]</a:t>
            </a:r>
          </a:p>
        </p:txBody>
      </p:sp>
      <p:sp>
        <p:nvSpPr>
          <p:cNvPr id="80" name="Rectangle 79">
            <a:extLst>
              <a:ext uri="{FF2B5EF4-FFF2-40B4-BE49-F238E27FC236}">
                <a16:creationId xmlns="" xmlns:a16="http://schemas.microsoft.com/office/drawing/2014/main" id="{D03D0021-285C-4FB1-9116-81A93AAC9B39}"/>
              </a:ext>
            </a:extLst>
          </p:cNvPr>
          <p:cNvSpPr/>
          <p:nvPr/>
        </p:nvSpPr>
        <p:spPr bwMode="auto">
          <a:xfrm>
            <a:off x="28812152" y="13226326"/>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200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34" name="Rectangle 33">
            <a:extLst>
              <a:ext uri="{FF2B5EF4-FFF2-40B4-BE49-F238E27FC236}">
                <a16:creationId xmlns="" xmlns:a16="http://schemas.microsoft.com/office/drawing/2014/main" id="{ECDC73D5-59C0-4156-A4B4-0A4A4833C4C8}"/>
              </a:ext>
            </a:extLst>
          </p:cNvPr>
          <p:cNvSpPr/>
          <p:nvPr/>
        </p:nvSpPr>
        <p:spPr bwMode="auto">
          <a:xfrm>
            <a:off x="8948989" y="15084782"/>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1"/>
                </a:solidFill>
                <a:latin typeface="Consolas" panose="020B0609020204030204" pitchFamily="49" charset="0"/>
              </a:rPr>
              <a:t>100</a:t>
            </a:r>
            <a:endParaRPr kumimoji="0" lang="en-IN" sz="5400" b="0" i="0" u="none" strike="noStrike" cap="none" normalizeH="0" baseline="0" dirty="0">
              <a:ln>
                <a:noFill/>
              </a:ln>
              <a:solidFill>
                <a:schemeClr val="bg1"/>
              </a:solidFill>
              <a:effectLst/>
              <a:latin typeface="Consolas" panose="020B0609020204030204" pitchFamily="49" charset="0"/>
            </a:endParaRPr>
          </a:p>
        </p:txBody>
      </p:sp>
      <p:sp>
        <p:nvSpPr>
          <p:cNvPr id="35" name="Rectangle 34">
            <a:extLst>
              <a:ext uri="{FF2B5EF4-FFF2-40B4-BE49-F238E27FC236}">
                <a16:creationId xmlns="" xmlns:a16="http://schemas.microsoft.com/office/drawing/2014/main" id="{FA3E021D-33AF-42A6-B8F7-77913F54E04C}"/>
              </a:ext>
            </a:extLst>
          </p:cNvPr>
          <p:cNvSpPr/>
          <p:nvPr/>
        </p:nvSpPr>
        <p:spPr bwMode="auto">
          <a:xfrm>
            <a:off x="25647838" y="14559320"/>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38" name="Rectangle 37">
            <a:extLst>
              <a:ext uri="{FF2B5EF4-FFF2-40B4-BE49-F238E27FC236}">
                <a16:creationId xmlns="" xmlns:a16="http://schemas.microsoft.com/office/drawing/2014/main" id="{F9AC0918-9265-41DC-940A-1E3ABC87C543}"/>
              </a:ext>
            </a:extLst>
          </p:cNvPr>
          <p:cNvSpPr/>
          <p:nvPr/>
        </p:nvSpPr>
        <p:spPr bwMode="auto">
          <a:xfrm>
            <a:off x="21823176" y="14619644"/>
            <a:ext cx="5367770"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[1][0]</a:t>
            </a:r>
          </a:p>
        </p:txBody>
      </p:sp>
      <p:sp>
        <p:nvSpPr>
          <p:cNvPr id="40" name="Rectangle 39">
            <a:extLst>
              <a:ext uri="{FF2B5EF4-FFF2-40B4-BE49-F238E27FC236}">
                <a16:creationId xmlns="" xmlns:a16="http://schemas.microsoft.com/office/drawing/2014/main" id="{606CBE57-A8A2-4F22-B9A7-E3516C1F414D}"/>
              </a:ext>
            </a:extLst>
          </p:cNvPr>
          <p:cNvSpPr/>
          <p:nvPr/>
        </p:nvSpPr>
        <p:spPr bwMode="auto">
          <a:xfrm>
            <a:off x="28812152" y="14619644"/>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300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4" name="Rectangle 43">
            <a:extLst>
              <a:ext uri="{FF2B5EF4-FFF2-40B4-BE49-F238E27FC236}">
                <a16:creationId xmlns="" xmlns:a16="http://schemas.microsoft.com/office/drawing/2014/main" id="{577BE6F3-E5C1-400F-B402-97E62CE36BFD}"/>
              </a:ext>
            </a:extLst>
          </p:cNvPr>
          <p:cNvSpPr/>
          <p:nvPr/>
        </p:nvSpPr>
        <p:spPr bwMode="auto">
          <a:xfrm>
            <a:off x="25647838" y="16019643"/>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6" name="Rectangle 45">
            <a:extLst>
              <a:ext uri="{FF2B5EF4-FFF2-40B4-BE49-F238E27FC236}">
                <a16:creationId xmlns="" xmlns:a16="http://schemas.microsoft.com/office/drawing/2014/main" id="{2B0C4CA2-DE05-45BA-B489-5D586D9DF265}"/>
              </a:ext>
            </a:extLst>
          </p:cNvPr>
          <p:cNvSpPr/>
          <p:nvPr/>
        </p:nvSpPr>
        <p:spPr bwMode="auto">
          <a:xfrm>
            <a:off x="21823176" y="16079967"/>
            <a:ext cx="5367770"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[1][1]</a:t>
            </a:r>
          </a:p>
        </p:txBody>
      </p:sp>
      <p:sp>
        <p:nvSpPr>
          <p:cNvPr id="49" name="Rectangle 48">
            <a:extLst>
              <a:ext uri="{FF2B5EF4-FFF2-40B4-BE49-F238E27FC236}">
                <a16:creationId xmlns="" xmlns:a16="http://schemas.microsoft.com/office/drawing/2014/main" id="{A1E9523D-DB30-426E-B9C6-F37E157B5D6F}"/>
              </a:ext>
            </a:extLst>
          </p:cNvPr>
          <p:cNvSpPr/>
          <p:nvPr/>
        </p:nvSpPr>
        <p:spPr bwMode="auto">
          <a:xfrm>
            <a:off x="28812152" y="16079967"/>
            <a:ext cx="4436174"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400</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Tree>
    <p:extLst>
      <p:ext uri="{BB962C8B-B14F-4D97-AF65-F5344CB8AC3E}">
        <p14:creationId xmlns:p14="http://schemas.microsoft.com/office/powerpoint/2010/main" val="412096704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35" grpId="0" animBg="1"/>
      <p:bldP spid="38" grpId="0" animBg="1"/>
      <p:bldP spid="40" grpId="0" animBg="1"/>
      <p:bldP spid="44" grpId="0" animBg="1"/>
      <p:bldP spid="46"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6"/>
            <a:ext cx="36576000" cy="20584946"/>
          </a:xfrm>
          <a:prstGeom prst="rect">
            <a:avLst/>
          </a:prstGeom>
          <a:noFill/>
          <a:ln w="9525">
            <a:noFill/>
            <a:miter lim="800000"/>
            <a:headEnd/>
            <a:tailEnd/>
          </a:ln>
        </p:spPr>
      </p:pic>
      <p:sp>
        <p:nvSpPr>
          <p:cNvPr id="114" name="Title 1">
            <a:extLst>
              <a:ext uri="{FF2B5EF4-FFF2-40B4-BE49-F238E27FC236}">
                <a16:creationId xmlns="" xmlns:a16="http://schemas.microsoft.com/office/drawing/2014/main" id="{D6B7FC32-8B1E-4B98-873A-397021143384}"/>
              </a:ext>
            </a:extLst>
          </p:cNvPr>
          <p:cNvSpPr txBox="1">
            <a:spLocks/>
          </p:cNvSpPr>
          <p:nvPr/>
        </p:nvSpPr>
        <p:spPr bwMode="auto">
          <a:xfrm>
            <a:off x="6998753" y="2103723"/>
            <a:ext cx="29260800" cy="186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defPPr>
              <a:defRPr lang="en-US"/>
            </a:defPPr>
            <a:lvl1pPr defTabSz="914240" eaLnBrk="1" hangingPunct="1">
              <a:buClr>
                <a:srgbClr val="000000"/>
              </a:buClr>
              <a:buFont typeface="Arial" charset="0"/>
              <a:defRPr sz="11500" b="1">
                <a:ln w="0"/>
                <a:solidFill>
                  <a:srgbClr val="E61557"/>
                </a:solidFill>
                <a:latin typeface="Lato" panose="020F0502020204030203" pitchFamily="34" charset="0"/>
                <a:cs typeface="Calibri Light" panose="020F0302020204030204" pitchFamily="34" charset="0"/>
              </a:defRPr>
            </a:lvl1pPr>
            <a:lvl2pPr defTabSz="914240" eaLnBrk="1" hangingPunct="1">
              <a:spcBef>
                <a:spcPct val="20000"/>
              </a:spcBef>
              <a:buClr>
                <a:srgbClr val="000000"/>
              </a:buClr>
              <a:buFont typeface="Arial" charset="0"/>
              <a:defRPr sz="9600">
                <a:solidFill>
                  <a:srgbClr val="5F5F5F"/>
                </a:solidFill>
                <a:latin typeface="Arial" pitchFamily="34" charset="0"/>
              </a:defRPr>
            </a:lvl2pPr>
            <a:lvl3pPr defTabSz="914240" eaLnBrk="1" hangingPunct="1">
              <a:spcBef>
                <a:spcPct val="20000"/>
              </a:spcBef>
              <a:buClr>
                <a:srgbClr val="000000"/>
              </a:buClr>
              <a:buFont typeface="Arial" charset="0"/>
              <a:defRPr sz="9600">
                <a:solidFill>
                  <a:srgbClr val="5F5F5F"/>
                </a:solidFill>
                <a:latin typeface="Arial" pitchFamily="34" charset="0"/>
              </a:defRPr>
            </a:lvl3pPr>
            <a:lvl4pPr defTabSz="914240" eaLnBrk="1" hangingPunct="1">
              <a:spcBef>
                <a:spcPct val="20000"/>
              </a:spcBef>
              <a:buClr>
                <a:srgbClr val="000000"/>
              </a:buClr>
              <a:buFont typeface="Arial" charset="0"/>
              <a:defRPr sz="9600">
                <a:solidFill>
                  <a:srgbClr val="5F5F5F"/>
                </a:solidFill>
                <a:latin typeface="Arial" pitchFamily="34" charset="0"/>
              </a:defRPr>
            </a:lvl4pPr>
            <a:lvl5pPr defTabSz="914240" eaLnBrk="1" hangingPunct="1">
              <a:spcBef>
                <a:spcPct val="20000"/>
              </a:spcBef>
              <a:buClr>
                <a:srgbClr val="000000"/>
              </a:buClr>
              <a:buFont typeface="Arial" charset="0"/>
              <a:defRPr sz="9600">
                <a:solidFill>
                  <a:srgbClr val="5F5F5F"/>
                </a:solidFill>
                <a:latin typeface="Arial" pitchFamily="34" charset="0"/>
              </a:defRPr>
            </a:lvl5pPr>
            <a:lvl6pPr marL="1828480" algn="ctr" defTabSz="914240" fontAlgn="base">
              <a:spcBef>
                <a:spcPct val="20000"/>
              </a:spcBef>
              <a:spcAft>
                <a:spcPct val="0"/>
              </a:spcAft>
              <a:buClr>
                <a:srgbClr val="000000"/>
              </a:buClr>
              <a:buFont typeface="Arial" pitchFamily="34" charset="0"/>
              <a:defRPr sz="10500" b="1">
                <a:latin typeface="Arial" pitchFamily="34" charset="0"/>
              </a:defRPr>
            </a:lvl6pPr>
            <a:lvl7pPr marL="3656960" algn="ctr" defTabSz="914240" fontAlgn="base">
              <a:spcBef>
                <a:spcPct val="20000"/>
              </a:spcBef>
              <a:spcAft>
                <a:spcPct val="0"/>
              </a:spcAft>
              <a:buClr>
                <a:srgbClr val="000000"/>
              </a:buClr>
              <a:buFont typeface="Arial" pitchFamily="34" charset="0"/>
              <a:defRPr sz="10500" b="1">
                <a:latin typeface="Arial" pitchFamily="34" charset="0"/>
              </a:defRPr>
            </a:lvl7pPr>
            <a:lvl8pPr marL="5485440" algn="ctr" defTabSz="914240" fontAlgn="base">
              <a:spcBef>
                <a:spcPct val="20000"/>
              </a:spcBef>
              <a:spcAft>
                <a:spcPct val="0"/>
              </a:spcAft>
              <a:buClr>
                <a:srgbClr val="000000"/>
              </a:buClr>
              <a:buFont typeface="Arial" pitchFamily="34" charset="0"/>
              <a:defRPr sz="10500" b="1">
                <a:latin typeface="Arial" pitchFamily="34" charset="0"/>
              </a:defRPr>
            </a:lvl8pPr>
            <a:lvl9pPr marL="7313920" algn="ctr" defTabSz="914240" fontAlgn="base">
              <a:spcBef>
                <a:spcPct val="20000"/>
              </a:spcBef>
              <a:spcAft>
                <a:spcPct val="0"/>
              </a:spcAft>
              <a:buClr>
                <a:srgbClr val="000000"/>
              </a:buClr>
              <a:buFont typeface="Arial" pitchFamily="34" charset="0"/>
              <a:defRPr sz="10500" b="1">
                <a:latin typeface="Arial" pitchFamily="34" charset="0"/>
              </a:defRPr>
            </a:lvl9pPr>
          </a:lstStyle>
          <a:p>
            <a:r>
              <a:rPr lang="en-IN" dirty="0"/>
              <a:t>Java Arrays – 2 Dimensional</a:t>
            </a:r>
          </a:p>
        </p:txBody>
      </p:sp>
      <p:sp>
        <p:nvSpPr>
          <p:cNvPr id="37" name="Rectangle 36">
            <a:extLst>
              <a:ext uri="{FF2B5EF4-FFF2-40B4-BE49-F238E27FC236}">
                <a16:creationId xmlns="" xmlns:a16="http://schemas.microsoft.com/office/drawing/2014/main" id="{864DCACD-2CF9-412B-B2CD-B9477A6595FC}"/>
              </a:ext>
            </a:extLst>
          </p:cNvPr>
          <p:cNvSpPr/>
          <p:nvPr/>
        </p:nvSpPr>
        <p:spPr>
          <a:xfrm>
            <a:off x="6998753" y="4461496"/>
            <a:ext cx="24593005" cy="1799309"/>
          </a:xfrm>
          <a:prstGeom prst="rect">
            <a:avLst/>
          </a:prstGeom>
        </p:spPr>
        <p:txBody>
          <a:bodyPr wrap="square">
            <a:spAutoFit/>
          </a:bodyPr>
          <a:lstStyle/>
          <a:p>
            <a:r>
              <a:rPr lang="en-IN" sz="5400" dirty="0">
                <a:solidFill>
                  <a:schemeClr val="bg2">
                    <a:lumMod val="10000"/>
                  </a:schemeClr>
                </a:solidFill>
                <a:latin typeface="Lato" panose="020F0502020204030203" pitchFamily="34" charset="0"/>
              </a:rPr>
              <a:t>Like a 1D array, a 2D array is also a collection of data cells, all of the same type, which can be given a single name</a:t>
            </a:r>
          </a:p>
        </p:txBody>
      </p:sp>
      <p:sp>
        <p:nvSpPr>
          <p:cNvPr id="39" name="Rectangle 1">
            <a:extLst>
              <a:ext uri="{FF2B5EF4-FFF2-40B4-BE49-F238E27FC236}">
                <a16:creationId xmlns="" xmlns:a16="http://schemas.microsoft.com/office/drawing/2014/main" id="{535BA526-0269-4D12-B123-8600C6606065}"/>
              </a:ext>
            </a:extLst>
          </p:cNvPr>
          <p:cNvSpPr>
            <a:spLocks noChangeArrowheads="1"/>
          </p:cNvSpPr>
          <p:nvPr/>
        </p:nvSpPr>
        <p:spPr bwMode="auto">
          <a:xfrm>
            <a:off x="7494914" y="6181635"/>
            <a:ext cx="24096844" cy="3650077"/>
          </a:xfrm>
          <a:prstGeom prst="rect">
            <a:avLst/>
          </a:prstGeom>
          <a:noFill/>
          <a:ln>
            <a:noFill/>
          </a:ln>
          <a:effectLst/>
        </p:spPr>
        <p:txBody>
          <a:bodyPr vert="horz" wrap="none" lIns="0" tIns="0" rIns="0" bIns="0" numCol="1" anchor="ctr" anchorCtr="0" compatLnSpc="1">
            <a:prstTxWarp prst="textNoShape">
              <a:avLst/>
            </a:prstTxWarp>
            <a:normAutofit/>
          </a:bodyPr>
          <a:lstStyle/>
          <a:p>
            <a:pPr lvl="0" eaLnBrk="0" hangingPunct="0"/>
            <a:r>
              <a:rPr lang="en-US" altLang="en-US" sz="6000" dirty="0">
                <a:solidFill>
                  <a:srgbClr val="313131"/>
                </a:solidFill>
                <a:latin typeface="Consolas" panose="020B0609020204030204" pitchFamily="49" charset="0"/>
              </a:rPr>
              <a:t>datatype[][] </a:t>
            </a:r>
            <a:r>
              <a:rPr lang="en-US" altLang="en-US" sz="6000" dirty="0" err="1">
                <a:solidFill>
                  <a:srgbClr val="313131"/>
                </a:solidFill>
                <a:latin typeface="Consolas" panose="020B0609020204030204" pitchFamily="49" charset="0"/>
              </a:rPr>
              <a:t>arrayRefVar</a:t>
            </a:r>
            <a:r>
              <a:rPr kumimoji="0" lang="en-US" altLang="en-US" sz="6000" b="0" i="0" u="none" strike="noStrike" cap="none" normalizeH="0" baseline="0" dirty="0">
                <a:ln>
                  <a:noFill/>
                </a:ln>
                <a:solidFill>
                  <a:srgbClr val="313131"/>
                </a:solidFill>
                <a:effectLst/>
                <a:latin typeface="Consolas" panose="020B0609020204030204" pitchFamily="49" charset="0"/>
              </a:rPr>
              <a:t>  =  new </a:t>
            </a:r>
            <a:r>
              <a:rPr kumimoji="0" lang="en-US" altLang="en-US" sz="6000" b="0" i="0" u="none" strike="noStrike" cap="none" normalizeH="0" baseline="0" dirty="0" err="1">
                <a:ln>
                  <a:noFill/>
                </a:ln>
                <a:solidFill>
                  <a:srgbClr val="313131"/>
                </a:solidFill>
                <a:effectLst/>
                <a:latin typeface="Consolas" panose="020B0609020204030204" pitchFamily="49" charset="0"/>
              </a:rPr>
              <a:t>dataType</a:t>
            </a:r>
            <a:r>
              <a:rPr kumimoji="0" lang="en-US" altLang="en-US" sz="6000" b="0" i="0" u="none" strike="noStrike" cap="none" normalizeH="0" baseline="0" dirty="0">
                <a:ln>
                  <a:noFill/>
                </a:ln>
                <a:solidFill>
                  <a:srgbClr val="313131"/>
                </a:solidFill>
                <a:effectLst/>
                <a:latin typeface="Consolas" panose="020B0609020204030204" pitchFamily="49" charset="0"/>
              </a:rPr>
              <a:t>[row][col];</a:t>
            </a:r>
            <a:endParaRPr kumimoji="0" lang="en-US" altLang="en-US" sz="13800" b="0" i="0" u="none" strike="noStrike" cap="none" normalizeH="0" baseline="0" dirty="0">
              <a:ln>
                <a:noFill/>
              </a:ln>
              <a:solidFill>
                <a:schemeClr val="tx1"/>
              </a:solidFill>
              <a:effectLst/>
              <a:latin typeface="Consolas" panose="020B0609020204030204" pitchFamily="49" charset="0"/>
            </a:endParaRPr>
          </a:p>
        </p:txBody>
      </p:sp>
      <p:sp>
        <p:nvSpPr>
          <p:cNvPr id="41" name="Rectangle 40">
            <a:extLst>
              <a:ext uri="{FF2B5EF4-FFF2-40B4-BE49-F238E27FC236}">
                <a16:creationId xmlns="" xmlns:a16="http://schemas.microsoft.com/office/drawing/2014/main" id="{68D8D34C-A174-40B9-AC96-1ADC5D33646D}"/>
              </a:ext>
            </a:extLst>
          </p:cNvPr>
          <p:cNvSpPr/>
          <p:nvPr/>
        </p:nvSpPr>
        <p:spPr bwMode="auto">
          <a:xfrm>
            <a:off x="15566919" y="9753140"/>
            <a:ext cx="4436174" cy="930276"/>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6000" dirty="0">
                <a:solidFill>
                  <a:schemeClr val="bg2">
                    <a:lumMod val="10000"/>
                  </a:schemeClr>
                </a:solidFill>
                <a:latin typeface="Consolas" panose="020B0609020204030204" pitchFamily="49" charset="0"/>
              </a:rPr>
              <a:t>=</a:t>
            </a:r>
            <a:endParaRPr kumimoji="0" lang="en-IN" sz="60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2" name="Rectangle 41">
            <a:extLst>
              <a:ext uri="{FF2B5EF4-FFF2-40B4-BE49-F238E27FC236}">
                <a16:creationId xmlns="" xmlns:a16="http://schemas.microsoft.com/office/drawing/2014/main" id="{E392D965-F048-4612-9168-118F881ADE7E}"/>
              </a:ext>
            </a:extLst>
          </p:cNvPr>
          <p:cNvSpPr/>
          <p:nvPr/>
        </p:nvSpPr>
        <p:spPr bwMode="auto">
          <a:xfrm>
            <a:off x="10707053" y="9813924"/>
            <a:ext cx="5904547"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i</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nt[][] </a:t>
            </a:r>
            <a:r>
              <a:rPr kumimoji="0" lang="en-IN" sz="5400" b="0" i="0" u="none" strike="noStrike" cap="none" normalizeH="0" baseline="0" dirty="0" err="1">
                <a:ln>
                  <a:noFill/>
                </a:ln>
                <a:solidFill>
                  <a:schemeClr val="bg2">
                    <a:lumMod val="10000"/>
                  </a:schemeClr>
                </a:solidFill>
                <a:effectLst/>
                <a:latin typeface="Consolas" panose="020B0609020204030204" pitchFamily="49" charset="0"/>
              </a:rPr>
              <a:t>myArray</a:t>
            </a:r>
            <a:endParaRPr kumimoji="0" lang="en-IN" sz="5400" b="0" i="0" u="none" strike="noStrike" cap="none" normalizeH="0" baseline="0" dirty="0">
              <a:ln>
                <a:noFill/>
              </a:ln>
              <a:solidFill>
                <a:schemeClr val="bg2">
                  <a:lumMod val="10000"/>
                </a:schemeClr>
              </a:solidFill>
              <a:effectLst/>
              <a:latin typeface="Consolas" panose="020B0609020204030204" pitchFamily="49" charset="0"/>
            </a:endParaRPr>
          </a:p>
        </p:txBody>
      </p:sp>
      <p:sp>
        <p:nvSpPr>
          <p:cNvPr id="43" name="Rectangle 42">
            <a:extLst>
              <a:ext uri="{FF2B5EF4-FFF2-40B4-BE49-F238E27FC236}">
                <a16:creationId xmlns="" xmlns:a16="http://schemas.microsoft.com/office/drawing/2014/main" id="{DA4CFE33-7ADE-4064-BBF2-31D1D56C7782}"/>
              </a:ext>
            </a:extLst>
          </p:cNvPr>
          <p:cNvSpPr/>
          <p:nvPr/>
        </p:nvSpPr>
        <p:spPr bwMode="auto">
          <a:xfrm>
            <a:off x="18479453" y="9813924"/>
            <a:ext cx="5904547" cy="930276"/>
          </a:xfrm>
          <a:prstGeom prst="rect">
            <a:avLst/>
          </a:prstGeom>
          <a:solidFill>
            <a:schemeClr val="tx1">
              <a:lumMod val="40000"/>
              <a:lumOff val="60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2">
                    <a:lumMod val="10000"/>
                  </a:schemeClr>
                </a:solidFill>
                <a:latin typeface="Consolas" panose="020B0609020204030204" pitchFamily="49" charset="0"/>
              </a:rPr>
              <a:t>n</a:t>
            </a:r>
            <a:r>
              <a:rPr kumimoji="0" lang="en-IN" sz="5400" b="0" i="0" u="none" strike="noStrike" cap="none" normalizeH="0" baseline="0" dirty="0">
                <a:ln>
                  <a:noFill/>
                </a:ln>
                <a:solidFill>
                  <a:schemeClr val="bg2">
                    <a:lumMod val="10000"/>
                  </a:schemeClr>
                </a:solidFill>
                <a:effectLst/>
                <a:latin typeface="Consolas" panose="020B0609020204030204" pitchFamily="49" charset="0"/>
              </a:rPr>
              <a:t>ew int[2][2]</a:t>
            </a:r>
          </a:p>
        </p:txBody>
      </p:sp>
      <p:grpSp>
        <p:nvGrpSpPr>
          <p:cNvPr id="66" name="Group 65">
            <a:extLst>
              <a:ext uri="{FF2B5EF4-FFF2-40B4-BE49-F238E27FC236}">
                <a16:creationId xmlns="" xmlns:a16="http://schemas.microsoft.com/office/drawing/2014/main" id="{A23F8F70-A702-440B-9862-4E9039C53AB4}"/>
              </a:ext>
            </a:extLst>
          </p:cNvPr>
          <p:cNvGrpSpPr>
            <a:grpSpLocks noChangeAspect="1"/>
          </p:cNvGrpSpPr>
          <p:nvPr/>
        </p:nvGrpSpPr>
        <p:grpSpPr>
          <a:xfrm>
            <a:off x="8852485" y="13681885"/>
            <a:ext cx="8602978" cy="5136471"/>
            <a:chOff x="10695708" y="13569627"/>
            <a:chExt cx="7820889" cy="4669520"/>
          </a:xfrm>
        </p:grpSpPr>
        <p:sp>
          <p:nvSpPr>
            <p:cNvPr id="45" name="Speech Bubble: Rectangle 44">
              <a:extLst>
                <a:ext uri="{FF2B5EF4-FFF2-40B4-BE49-F238E27FC236}">
                  <a16:creationId xmlns="" xmlns:a16="http://schemas.microsoft.com/office/drawing/2014/main" id="{40216AD4-C91B-4821-B443-362B70D0BE2F}"/>
                </a:ext>
              </a:extLst>
            </p:cNvPr>
            <p:cNvSpPr/>
            <p:nvPr/>
          </p:nvSpPr>
          <p:spPr bwMode="auto">
            <a:xfrm rot="10800000">
              <a:off x="10695708" y="13569627"/>
              <a:ext cx="7820889" cy="4669520"/>
            </a:xfrm>
            <a:prstGeom prst="wedgeRectCallout">
              <a:avLst>
                <a:gd name="adj1" fmla="val 4000"/>
                <a:gd name="adj2" fmla="val 101343"/>
              </a:avLst>
            </a:prstGeom>
            <a:solidFill>
              <a:schemeClr val="tx2">
                <a:lumMod val="20000"/>
                <a:lumOff val="80000"/>
              </a:schemeClr>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dirty="0">
                <a:ln>
                  <a:noFill/>
                </a:ln>
                <a:solidFill>
                  <a:schemeClr val="tx1"/>
                </a:solidFill>
                <a:effectLst/>
                <a:latin typeface="Arial" pitchFamily="34" charset="0"/>
              </a:endParaRPr>
            </a:p>
          </p:txBody>
        </p:sp>
        <p:sp>
          <p:nvSpPr>
            <p:cNvPr id="52" name="Rectangle 51">
              <a:extLst>
                <a:ext uri="{FF2B5EF4-FFF2-40B4-BE49-F238E27FC236}">
                  <a16:creationId xmlns="" xmlns:a16="http://schemas.microsoft.com/office/drawing/2014/main" id="{24B299A5-748E-4BEA-BEF8-2DF6D2FE2F96}"/>
                </a:ext>
              </a:extLst>
            </p:cNvPr>
            <p:cNvSpPr/>
            <p:nvPr/>
          </p:nvSpPr>
          <p:spPr bwMode="auto">
            <a:xfrm>
              <a:off x="11261945" y="14706060"/>
              <a:ext cx="7065314" cy="1428492"/>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a:ln>
                  <a:noFill/>
                </a:ln>
                <a:solidFill>
                  <a:schemeClr val="tx1"/>
                </a:solidFill>
                <a:effectLst/>
                <a:latin typeface="Arial" pitchFamily="34" charset="0"/>
              </a:endParaRPr>
            </a:p>
          </p:txBody>
        </p:sp>
        <p:cxnSp>
          <p:nvCxnSpPr>
            <p:cNvPr id="53" name="Straight Connector 52">
              <a:extLst>
                <a:ext uri="{FF2B5EF4-FFF2-40B4-BE49-F238E27FC236}">
                  <a16:creationId xmlns="" xmlns:a16="http://schemas.microsoft.com/office/drawing/2014/main" id="{027F0FD0-D73C-4999-A7B9-1E3E16B1B01F}"/>
                </a:ext>
              </a:extLst>
            </p:cNvPr>
            <p:cNvCxnSpPr/>
            <p:nvPr/>
          </p:nvCxnSpPr>
          <p:spPr bwMode="auto">
            <a:xfrm>
              <a:off x="14706600" y="14706055"/>
              <a:ext cx="0" cy="1428497"/>
            </a:xfrm>
            <a:prstGeom prst="line">
              <a:avLst/>
            </a:prstGeom>
            <a:noFill/>
            <a:ln w="28575" cap="flat" cmpd="sng" algn="ctr">
              <a:solidFill>
                <a:schemeClr val="tx1"/>
              </a:solidFill>
              <a:prstDash val="solid"/>
              <a:round/>
              <a:headEnd type="none" w="sm" len="sm"/>
              <a:tailEnd type="none" w="sm" len="sm"/>
            </a:ln>
            <a:effectLst/>
          </p:spPr>
        </p:cxnSp>
        <p:sp>
          <p:nvSpPr>
            <p:cNvPr id="47" name="Rectangle 46">
              <a:extLst>
                <a:ext uri="{FF2B5EF4-FFF2-40B4-BE49-F238E27FC236}">
                  <a16:creationId xmlns="" xmlns:a16="http://schemas.microsoft.com/office/drawing/2014/main" id="{E0BFA071-616B-4D34-A586-5062D4135687}"/>
                </a:ext>
              </a:extLst>
            </p:cNvPr>
            <p:cNvSpPr/>
            <p:nvPr/>
          </p:nvSpPr>
          <p:spPr bwMode="auto">
            <a:xfrm>
              <a:off x="11234859" y="13873455"/>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[0][0]</a:t>
              </a:r>
            </a:p>
          </p:txBody>
        </p:sp>
        <p:sp>
          <p:nvSpPr>
            <p:cNvPr id="48" name="Rectangle 47">
              <a:extLst>
                <a:ext uri="{FF2B5EF4-FFF2-40B4-BE49-F238E27FC236}">
                  <a16:creationId xmlns="" xmlns:a16="http://schemas.microsoft.com/office/drawing/2014/main" id="{9457E652-D504-4B4D-A315-FCD6478AB209}"/>
                </a:ext>
              </a:extLst>
            </p:cNvPr>
            <p:cNvSpPr/>
            <p:nvPr/>
          </p:nvSpPr>
          <p:spPr bwMode="auto">
            <a:xfrm>
              <a:off x="14904113" y="13880681"/>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a:t>
              </a:r>
              <a:r>
                <a:rPr lang="en-IN" sz="4400" dirty="0">
                  <a:solidFill>
                    <a:schemeClr val="bg2">
                      <a:lumMod val="10000"/>
                    </a:schemeClr>
                  </a:solidFill>
                  <a:latin typeface="Garamond" panose="02020404030301010803" pitchFamily="18" charset="0"/>
                </a:rPr>
                <a:t>0</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a:t>
              </a:r>
            </a:p>
          </p:txBody>
        </p:sp>
        <p:sp>
          <p:nvSpPr>
            <p:cNvPr id="57" name="Rectangle 56">
              <a:extLst>
                <a:ext uri="{FF2B5EF4-FFF2-40B4-BE49-F238E27FC236}">
                  <a16:creationId xmlns="" xmlns:a16="http://schemas.microsoft.com/office/drawing/2014/main" id="{3D92DF2A-3022-4816-94FD-DE07406E0FF7}"/>
                </a:ext>
              </a:extLst>
            </p:cNvPr>
            <p:cNvSpPr/>
            <p:nvPr/>
          </p:nvSpPr>
          <p:spPr bwMode="auto">
            <a:xfrm>
              <a:off x="11261945" y="16134552"/>
              <a:ext cx="7065314" cy="1428492"/>
            </a:xfrm>
            <a:prstGeom prst="rect">
              <a:avLst/>
            </a:prstGeom>
            <a:solidFill>
              <a:srgbClr val="4BA3CC"/>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a:ln>
                  <a:noFill/>
                </a:ln>
                <a:solidFill>
                  <a:schemeClr val="tx1"/>
                </a:solidFill>
                <a:effectLst/>
                <a:latin typeface="Arial" pitchFamily="34" charset="0"/>
              </a:endParaRPr>
            </a:p>
          </p:txBody>
        </p:sp>
        <p:cxnSp>
          <p:nvCxnSpPr>
            <p:cNvPr id="59" name="Straight Connector 58">
              <a:extLst>
                <a:ext uri="{FF2B5EF4-FFF2-40B4-BE49-F238E27FC236}">
                  <a16:creationId xmlns="" xmlns:a16="http://schemas.microsoft.com/office/drawing/2014/main" id="{6E084F73-1317-4826-9B7F-85D645F74DD7}"/>
                </a:ext>
              </a:extLst>
            </p:cNvPr>
            <p:cNvCxnSpPr/>
            <p:nvPr/>
          </p:nvCxnSpPr>
          <p:spPr bwMode="auto">
            <a:xfrm>
              <a:off x="14706600" y="16134547"/>
              <a:ext cx="0" cy="1428497"/>
            </a:xfrm>
            <a:prstGeom prst="line">
              <a:avLst/>
            </a:prstGeom>
            <a:noFill/>
            <a:ln w="28575" cap="flat" cmpd="sng" algn="ctr">
              <a:solidFill>
                <a:schemeClr val="tx1"/>
              </a:solidFill>
              <a:prstDash val="solid"/>
              <a:round/>
              <a:headEnd type="none" w="sm" len="sm"/>
              <a:tailEnd type="none" w="sm" len="sm"/>
            </a:ln>
            <a:effectLst/>
          </p:spPr>
        </p:cxnSp>
        <p:sp>
          <p:nvSpPr>
            <p:cNvPr id="60" name="Rectangle 59">
              <a:extLst>
                <a:ext uri="{FF2B5EF4-FFF2-40B4-BE49-F238E27FC236}">
                  <a16:creationId xmlns="" xmlns:a16="http://schemas.microsoft.com/office/drawing/2014/main" id="{4CA332C9-2EEC-49D7-A799-52E69A12B3AF}"/>
                </a:ext>
              </a:extLst>
            </p:cNvPr>
            <p:cNvSpPr/>
            <p:nvPr/>
          </p:nvSpPr>
          <p:spPr bwMode="auto">
            <a:xfrm>
              <a:off x="11277125" y="17491364"/>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[1][0]</a:t>
              </a:r>
            </a:p>
          </p:txBody>
        </p:sp>
        <p:sp>
          <p:nvSpPr>
            <p:cNvPr id="61" name="Rectangle 60">
              <a:extLst>
                <a:ext uri="{FF2B5EF4-FFF2-40B4-BE49-F238E27FC236}">
                  <a16:creationId xmlns="" xmlns:a16="http://schemas.microsoft.com/office/drawing/2014/main" id="{CD51017A-1339-4808-99B2-273E948D3202}"/>
                </a:ext>
              </a:extLst>
            </p:cNvPr>
            <p:cNvSpPr/>
            <p:nvPr/>
          </p:nvSpPr>
          <p:spPr bwMode="auto">
            <a:xfrm>
              <a:off x="14706600" y="17540217"/>
              <a:ext cx="3332963" cy="698930"/>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4400" b="0" i="0" u="none" strike="noStrike" cap="none" normalizeH="0" baseline="0" dirty="0" err="1">
                  <a:ln>
                    <a:noFill/>
                  </a:ln>
                  <a:solidFill>
                    <a:schemeClr val="bg2">
                      <a:lumMod val="10000"/>
                    </a:schemeClr>
                  </a:solidFill>
                  <a:effectLst/>
                  <a:latin typeface="Garamond" panose="02020404030301010803" pitchFamily="18" charset="0"/>
                </a:rPr>
                <a:t>myArray</a:t>
              </a:r>
              <a:r>
                <a:rPr kumimoji="0" lang="en-IN" sz="4400" b="0" i="0" u="none" strike="noStrike" cap="none" normalizeH="0" baseline="0" dirty="0">
                  <a:ln>
                    <a:noFill/>
                  </a:ln>
                  <a:solidFill>
                    <a:schemeClr val="bg2">
                      <a:lumMod val="10000"/>
                    </a:schemeClr>
                  </a:solidFill>
                  <a:effectLst/>
                  <a:latin typeface="Garamond" panose="02020404030301010803" pitchFamily="18" charset="0"/>
                </a:rPr>
                <a:t>[1][1]</a:t>
              </a:r>
            </a:p>
          </p:txBody>
        </p:sp>
        <p:cxnSp>
          <p:nvCxnSpPr>
            <p:cNvPr id="62" name="Straight Connector 61">
              <a:extLst>
                <a:ext uri="{FF2B5EF4-FFF2-40B4-BE49-F238E27FC236}">
                  <a16:creationId xmlns="" xmlns:a16="http://schemas.microsoft.com/office/drawing/2014/main" id="{3B08B927-38B5-429F-8B26-56A7D785DA16}"/>
                </a:ext>
              </a:extLst>
            </p:cNvPr>
            <p:cNvCxnSpPr>
              <a:cxnSpLocks/>
            </p:cNvCxnSpPr>
            <p:nvPr/>
          </p:nvCxnSpPr>
          <p:spPr bwMode="auto">
            <a:xfrm flipV="1">
              <a:off x="11261945" y="16134547"/>
              <a:ext cx="7026055" cy="1"/>
            </a:xfrm>
            <a:prstGeom prst="line">
              <a:avLst/>
            </a:prstGeom>
            <a:noFill/>
            <a:ln w="28575" cap="flat" cmpd="sng" algn="ctr">
              <a:solidFill>
                <a:schemeClr val="tx1"/>
              </a:solidFill>
              <a:prstDash val="solid"/>
              <a:round/>
              <a:headEnd type="none" w="sm" len="sm"/>
              <a:tailEnd type="none" w="sm" len="sm"/>
            </a:ln>
            <a:effectLst/>
          </p:spPr>
        </p:cxnSp>
      </p:grpSp>
      <p:sp>
        <p:nvSpPr>
          <p:cNvPr id="80" name="Rectangle 79">
            <a:extLst>
              <a:ext uri="{FF2B5EF4-FFF2-40B4-BE49-F238E27FC236}">
                <a16:creationId xmlns="" xmlns:a16="http://schemas.microsoft.com/office/drawing/2014/main" id="{D03D0021-285C-4FB1-9116-81A93AAC9B39}"/>
              </a:ext>
            </a:extLst>
          </p:cNvPr>
          <p:cNvSpPr/>
          <p:nvPr/>
        </p:nvSpPr>
        <p:spPr bwMode="auto">
          <a:xfrm>
            <a:off x="12919747" y="15322395"/>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1"/>
                </a:solidFill>
                <a:latin typeface="Consolas" panose="020B0609020204030204" pitchFamily="49" charset="0"/>
              </a:rPr>
              <a:t>200</a:t>
            </a:r>
            <a:endParaRPr kumimoji="0" lang="en-IN" sz="5400" b="0" i="0" u="none" strike="noStrike" cap="none" normalizeH="0" baseline="0" dirty="0">
              <a:ln>
                <a:noFill/>
              </a:ln>
              <a:solidFill>
                <a:schemeClr val="bg1"/>
              </a:solidFill>
              <a:effectLst/>
              <a:latin typeface="Consolas" panose="020B0609020204030204" pitchFamily="49" charset="0"/>
            </a:endParaRPr>
          </a:p>
        </p:txBody>
      </p:sp>
      <p:sp>
        <p:nvSpPr>
          <p:cNvPr id="34" name="Rectangle 33">
            <a:extLst>
              <a:ext uri="{FF2B5EF4-FFF2-40B4-BE49-F238E27FC236}">
                <a16:creationId xmlns="" xmlns:a16="http://schemas.microsoft.com/office/drawing/2014/main" id="{ECDC73D5-59C0-4156-A4B4-0A4A4833C4C8}"/>
              </a:ext>
            </a:extLst>
          </p:cNvPr>
          <p:cNvSpPr/>
          <p:nvPr/>
        </p:nvSpPr>
        <p:spPr bwMode="auto">
          <a:xfrm>
            <a:off x="9267074" y="15312922"/>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1"/>
                </a:solidFill>
                <a:latin typeface="Consolas" panose="020B0609020204030204" pitchFamily="49" charset="0"/>
              </a:rPr>
              <a:t>100</a:t>
            </a:r>
            <a:endParaRPr kumimoji="0" lang="en-IN" sz="5400" b="0" i="0" u="none" strike="noStrike" cap="none" normalizeH="0" baseline="0" dirty="0">
              <a:ln>
                <a:noFill/>
              </a:ln>
              <a:solidFill>
                <a:schemeClr val="bg1"/>
              </a:solidFill>
              <a:effectLst/>
              <a:latin typeface="Consolas" panose="020B0609020204030204" pitchFamily="49" charset="0"/>
            </a:endParaRPr>
          </a:p>
        </p:txBody>
      </p:sp>
      <p:sp>
        <p:nvSpPr>
          <p:cNvPr id="40" name="Rectangle 39">
            <a:extLst>
              <a:ext uri="{FF2B5EF4-FFF2-40B4-BE49-F238E27FC236}">
                <a16:creationId xmlns="" xmlns:a16="http://schemas.microsoft.com/office/drawing/2014/main" id="{606CBE57-A8A2-4F22-B9A7-E3516C1F414D}"/>
              </a:ext>
            </a:extLst>
          </p:cNvPr>
          <p:cNvSpPr/>
          <p:nvPr/>
        </p:nvSpPr>
        <p:spPr bwMode="auto">
          <a:xfrm>
            <a:off x="9287856" y="16800276"/>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1"/>
                </a:solidFill>
                <a:latin typeface="Consolas" panose="020B0609020204030204" pitchFamily="49" charset="0"/>
              </a:rPr>
              <a:t>300</a:t>
            </a:r>
            <a:endParaRPr kumimoji="0" lang="en-IN" sz="5400" b="0" i="0" u="none" strike="noStrike" cap="none" normalizeH="0" baseline="0" dirty="0">
              <a:ln>
                <a:noFill/>
              </a:ln>
              <a:solidFill>
                <a:schemeClr val="bg1"/>
              </a:solidFill>
              <a:effectLst/>
              <a:latin typeface="Consolas" panose="020B0609020204030204" pitchFamily="49" charset="0"/>
            </a:endParaRPr>
          </a:p>
        </p:txBody>
      </p:sp>
      <p:sp>
        <p:nvSpPr>
          <p:cNvPr id="49" name="Rectangle 48">
            <a:extLst>
              <a:ext uri="{FF2B5EF4-FFF2-40B4-BE49-F238E27FC236}">
                <a16:creationId xmlns="" xmlns:a16="http://schemas.microsoft.com/office/drawing/2014/main" id="{A1E9523D-DB30-426E-B9C6-F37E157B5D6F}"/>
              </a:ext>
            </a:extLst>
          </p:cNvPr>
          <p:cNvSpPr/>
          <p:nvPr/>
        </p:nvSpPr>
        <p:spPr bwMode="auto">
          <a:xfrm>
            <a:off x="13019582" y="16806692"/>
            <a:ext cx="4436174" cy="930276"/>
          </a:xfrm>
          <a:prstGeom prst="rect">
            <a:avLst/>
          </a:prstGeom>
          <a:no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5400" dirty="0">
                <a:solidFill>
                  <a:schemeClr val="bg1"/>
                </a:solidFill>
                <a:latin typeface="Consolas" panose="020B0609020204030204" pitchFamily="49" charset="0"/>
              </a:rPr>
              <a:t>400</a:t>
            </a:r>
            <a:endParaRPr kumimoji="0" lang="en-IN" sz="54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26368719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July2016">
  <a:themeElements>
    <a:clrScheme name="Edureka Content">
      <a:dk1>
        <a:srgbClr val="5F5F5F"/>
      </a:dk1>
      <a:lt1>
        <a:srgbClr val="FFFFFF"/>
      </a:lt1>
      <a:dk2>
        <a:srgbClr val="7F7F7F"/>
      </a:dk2>
      <a:lt2>
        <a:srgbClr val="DCE3E4"/>
      </a:lt2>
      <a:accent1>
        <a:srgbClr val="095A82"/>
      </a:accent1>
      <a:accent2>
        <a:srgbClr val="0D80B9"/>
      </a:accent2>
      <a:accent3>
        <a:srgbClr val="F29C14"/>
      </a:accent3>
      <a:accent4>
        <a:srgbClr val="9CBA56"/>
      </a:accent4>
      <a:accent5>
        <a:srgbClr val="16A996"/>
      </a:accent5>
      <a:accent6>
        <a:srgbClr val="B0C3C8"/>
      </a:accent6>
      <a:hlink>
        <a:srgbClr val="065180"/>
      </a:hlink>
      <a:folHlink>
        <a:srgbClr val="095A82"/>
      </a:folHlink>
    </a:clrScheme>
    <a:fontScheme name="Edureka Content">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DL1-slides Final (1).pptx" id="{BDF9B432-A7F8-403C-B6EE-F8DAA37F7293}" vid="{4E14B70A-D398-47A1-A8E1-D00B76E7AE13}"/>
    </a:ext>
  </a:extLst>
</a:theme>
</file>

<file path=ppt/theme/theme2.xml><?xml version="1.0" encoding="utf-8"?>
<a:theme xmlns:a="http://schemas.openxmlformats.org/drawingml/2006/main" name="Custom Design">
  <a:themeElements>
    <a:clrScheme name="Edureka Content">
      <a:dk1>
        <a:srgbClr val="5F5F5F"/>
      </a:dk1>
      <a:lt1>
        <a:srgbClr val="FFFFFF"/>
      </a:lt1>
      <a:dk2>
        <a:srgbClr val="7F7F7F"/>
      </a:dk2>
      <a:lt2>
        <a:srgbClr val="DCE3E4"/>
      </a:lt2>
      <a:accent1>
        <a:srgbClr val="095A82"/>
      </a:accent1>
      <a:accent2>
        <a:srgbClr val="0D80B9"/>
      </a:accent2>
      <a:accent3>
        <a:srgbClr val="F29C14"/>
      </a:accent3>
      <a:accent4>
        <a:srgbClr val="9CBA56"/>
      </a:accent4>
      <a:accent5>
        <a:srgbClr val="16A996"/>
      </a:accent5>
      <a:accent6>
        <a:srgbClr val="B0C3C8"/>
      </a:accent6>
      <a:hlink>
        <a:srgbClr val="065180"/>
      </a:hlink>
      <a:folHlink>
        <a:srgbClr val="095A82"/>
      </a:folHlink>
    </a:clrScheme>
    <a:fontScheme name="Edureka Content">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L1-slides Final (1).pptx" id="{BDF9B432-A7F8-403C-B6EE-F8DAA37F7293}" vid="{A4398D24-219F-447B-BFE6-441FD4903B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DL1-slides Final (1)</Template>
  <TotalTime>66210</TotalTime>
  <Words>733</Words>
  <Application>Microsoft Macintosh PowerPoint</Application>
  <PresentationFormat>Custom</PresentationFormat>
  <Paragraphs>162</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OU7_July2016</vt:lpstr>
      <vt:lpstr>Custom Design</vt:lpstr>
      <vt:lpstr> </vt:lpstr>
      <vt:lpstr>Content</vt:lpstr>
      <vt:lpstr>Java Arrays</vt:lpstr>
      <vt:lpstr>PowerPoint Presentation</vt:lpstr>
      <vt:lpstr>PowerPoint Presentation</vt:lpstr>
      <vt:lpstr>PowerPoint Presentation</vt:lpstr>
      <vt:lpstr>PowerPoint Presentation</vt:lpstr>
      <vt:lpstr>PowerPoint Presentation</vt:lpstr>
      <vt:lpstr>PowerPoint Presentation</vt:lpstr>
      <vt:lpstr>Java Classes</vt:lpstr>
      <vt:lpstr>Java Methods</vt:lpstr>
      <vt:lpstr>Java Methods</vt:lpstr>
      <vt:lpstr>Java User Defined Methods</vt:lpstr>
      <vt:lpstr>Java Methods</vt:lpstr>
      <vt:lpstr>Java Methods</vt:lpstr>
      <vt:lpstr>Static Vs Non-Static</vt:lpstr>
      <vt:lpstr>Static vs Non Static</vt:lpstr>
      <vt:lpstr>Static vs Non Static</vt:lpstr>
      <vt:lpstr>Polymorphism</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ESB Tutorial</dc:title>
  <dc:subject>OU7_July2016</dc:subject>
  <dc:creator>swatee</dc:creator>
  <cp:keywords>OU7 PowerPoint Template</cp:keywords>
  <dc:description>Oracle University Production Services PowerPoint Template</dc:description>
  <cp:lastModifiedBy>Ishant Kumar</cp:lastModifiedBy>
  <cp:revision>1658</cp:revision>
  <cp:lastPrinted>2002-03-28T23:57:22Z</cp:lastPrinted>
  <dcterms:created xsi:type="dcterms:W3CDTF">2017-05-05T12:13:38Z</dcterms:created>
  <dcterms:modified xsi:type="dcterms:W3CDTF">2019-11-16T10:27:11Z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