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5"/>
  </p:notesMasterIdLst>
  <p:handoutMasterIdLst>
    <p:handoutMasterId r:id="rId46"/>
  </p:handoutMasterIdLst>
  <p:sldIdLst>
    <p:sldId id="256" r:id="rId2"/>
    <p:sldId id="257" r:id="rId3"/>
    <p:sldId id="259" r:id="rId4"/>
    <p:sldId id="387" r:id="rId5"/>
    <p:sldId id="258" r:id="rId6"/>
    <p:sldId id="355" r:id="rId7"/>
    <p:sldId id="356" r:id="rId8"/>
    <p:sldId id="386" r:id="rId9"/>
    <p:sldId id="358" r:id="rId10"/>
    <p:sldId id="397" r:id="rId11"/>
    <p:sldId id="398" r:id="rId12"/>
    <p:sldId id="357" r:id="rId13"/>
    <p:sldId id="359" r:id="rId14"/>
    <p:sldId id="363" r:id="rId15"/>
    <p:sldId id="360" r:id="rId16"/>
    <p:sldId id="361" r:id="rId17"/>
    <p:sldId id="364" r:id="rId18"/>
    <p:sldId id="362" r:id="rId19"/>
    <p:sldId id="367" r:id="rId20"/>
    <p:sldId id="353" r:id="rId21"/>
    <p:sldId id="365" r:id="rId22"/>
    <p:sldId id="348" r:id="rId23"/>
    <p:sldId id="371" r:id="rId24"/>
    <p:sldId id="388" r:id="rId25"/>
    <p:sldId id="392" r:id="rId26"/>
    <p:sldId id="372" r:id="rId27"/>
    <p:sldId id="366" r:id="rId28"/>
    <p:sldId id="378" r:id="rId29"/>
    <p:sldId id="391" r:id="rId30"/>
    <p:sldId id="374" r:id="rId31"/>
    <p:sldId id="368" r:id="rId32"/>
    <p:sldId id="376" r:id="rId33"/>
    <p:sldId id="389" r:id="rId34"/>
    <p:sldId id="390" r:id="rId35"/>
    <p:sldId id="393" r:id="rId36"/>
    <p:sldId id="379" r:id="rId37"/>
    <p:sldId id="394" r:id="rId38"/>
    <p:sldId id="380" r:id="rId39"/>
    <p:sldId id="373" r:id="rId40"/>
    <p:sldId id="370" r:id="rId41"/>
    <p:sldId id="381" r:id="rId42"/>
    <p:sldId id="284" r:id="rId43"/>
    <p:sldId id="318" r:id="rId44"/>
  </p:sldIdLst>
  <p:sldSz cx="12192000" cy="6858000"/>
  <p:notesSz cx="6669088"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94712" autoAdjust="0"/>
  </p:normalViewPr>
  <p:slideViewPr>
    <p:cSldViewPr>
      <p:cViewPr varScale="1">
        <p:scale>
          <a:sx n="81" d="100"/>
          <a:sy n="81" d="100"/>
        </p:scale>
        <p:origin x="725"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458" y="-78"/>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ita Santwani" userId="8e96a9c69984abc6" providerId="LiveId" clId="{72B5F9E6-12C2-4B53-A15C-7804AAD64992}"/>
    <pc:docChg chg="delSld modSld">
      <pc:chgData name="Namita Santwani" userId="8e96a9c69984abc6" providerId="LiveId" clId="{72B5F9E6-12C2-4B53-A15C-7804AAD64992}" dt="2019-11-20T07:56:27.737" v="51" actId="1076"/>
      <pc:docMkLst>
        <pc:docMk/>
      </pc:docMkLst>
      <pc:sldChg chg="modSp">
        <pc:chgData name="Namita Santwani" userId="8e96a9c69984abc6" providerId="LiveId" clId="{72B5F9E6-12C2-4B53-A15C-7804AAD64992}" dt="2019-11-20T07:42:41.632" v="0" actId="20577"/>
        <pc:sldMkLst>
          <pc:docMk/>
          <pc:sldMk cId="0" sldId="256"/>
        </pc:sldMkLst>
        <pc:spChg chg="mod">
          <ac:chgData name="Namita Santwani" userId="8e96a9c69984abc6" providerId="LiveId" clId="{72B5F9E6-12C2-4B53-A15C-7804AAD64992}" dt="2019-11-20T07:42:41.632" v="0" actId="20577"/>
          <ac:spMkLst>
            <pc:docMk/>
            <pc:sldMk cId="0" sldId="256"/>
            <ac:spMk id="6147" creationId="{409DC510-64C1-404E-8286-02BDE2E20D9B}"/>
          </ac:spMkLst>
        </pc:spChg>
      </pc:sldChg>
      <pc:sldChg chg="modSp">
        <pc:chgData name="Namita Santwani" userId="8e96a9c69984abc6" providerId="LiveId" clId="{72B5F9E6-12C2-4B53-A15C-7804AAD64992}" dt="2019-11-20T07:56:27.737" v="51" actId="1076"/>
        <pc:sldMkLst>
          <pc:docMk/>
          <pc:sldMk cId="0" sldId="257"/>
        </pc:sldMkLst>
        <pc:spChg chg="mod">
          <ac:chgData name="Namita Santwani" userId="8e96a9c69984abc6" providerId="LiveId" clId="{72B5F9E6-12C2-4B53-A15C-7804AAD64992}" dt="2019-11-20T07:44:04.333" v="7" actId="1076"/>
          <ac:spMkLst>
            <pc:docMk/>
            <pc:sldMk cId="0" sldId="257"/>
            <ac:spMk id="7169" creationId="{C43E4A3E-02C3-4EA9-877A-16D35E5A6D40}"/>
          </ac:spMkLst>
        </pc:spChg>
        <pc:spChg chg="mod">
          <ac:chgData name="Namita Santwani" userId="8e96a9c69984abc6" providerId="LiveId" clId="{72B5F9E6-12C2-4B53-A15C-7804AAD64992}" dt="2019-11-20T07:56:27.737" v="51" actId="1076"/>
          <ac:spMkLst>
            <pc:docMk/>
            <pc:sldMk cId="0" sldId="257"/>
            <ac:spMk id="7170" creationId="{F527A665-2E9F-4D28-A7AC-499E4D229F3E}"/>
          </ac:spMkLst>
        </pc:spChg>
      </pc:sldChg>
      <pc:sldChg chg="modSp del">
        <pc:chgData name="Namita Santwani" userId="8e96a9c69984abc6" providerId="LiveId" clId="{72B5F9E6-12C2-4B53-A15C-7804AAD64992}" dt="2019-11-20T07:45:59.320" v="8" actId="2696"/>
        <pc:sldMkLst>
          <pc:docMk/>
          <pc:sldMk cId="0" sldId="288"/>
        </pc:sldMkLst>
        <pc:spChg chg="mod">
          <ac:chgData name="Namita Santwani" userId="8e96a9c69984abc6" providerId="LiveId" clId="{72B5F9E6-12C2-4B53-A15C-7804AAD64992}" dt="2019-11-20T07:43:24.474" v="1"/>
          <ac:spMkLst>
            <pc:docMk/>
            <pc:sldMk cId="0" sldId="288"/>
            <ac:spMk id="8194" creationId="{40DD172E-03BF-4D8B-8D9A-942C4538B78B}"/>
          </ac:spMkLst>
        </pc:spChg>
      </pc:sldChg>
      <pc:sldChg chg="modSp">
        <pc:chgData name="Namita Santwani" userId="8e96a9c69984abc6" providerId="LiveId" clId="{72B5F9E6-12C2-4B53-A15C-7804AAD64992}" dt="2019-11-20T07:54:11.248" v="32" actId="15"/>
        <pc:sldMkLst>
          <pc:docMk/>
          <pc:sldMk cId="0" sldId="357"/>
        </pc:sldMkLst>
        <pc:spChg chg="mod">
          <ac:chgData name="Namita Santwani" userId="8e96a9c69984abc6" providerId="LiveId" clId="{72B5F9E6-12C2-4B53-A15C-7804AAD64992}" dt="2019-11-20T07:48:40.675" v="16" actId="20577"/>
          <ac:spMkLst>
            <pc:docMk/>
            <pc:sldMk cId="0" sldId="357"/>
            <ac:spMk id="18433" creationId="{BF152177-3DB8-4CCC-B3FB-F16F39ACA12B}"/>
          </ac:spMkLst>
        </pc:spChg>
        <pc:spChg chg="mod">
          <ac:chgData name="Namita Santwani" userId="8e96a9c69984abc6" providerId="LiveId" clId="{72B5F9E6-12C2-4B53-A15C-7804AAD64992}" dt="2019-11-20T07:54:11.248" v="32" actId="15"/>
          <ac:spMkLst>
            <pc:docMk/>
            <pc:sldMk cId="0" sldId="357"/>
            <ac:spMk id="61442" creationId="{392935D5-DD58-415D-BAD8-C77BEEE8ADF8}"/>
          </ac:spMkLst>
        </pc:spChg>
      </pc:sldChg>
      <pc:sldChg chg="modSp">
        <pc:chgData name="Namita Santwani" userId="8e96a9c69984abc6" providerId="LiveId" clId="{72B5F9E6-12C2-4B53-A15C-7804AAD64992}" dt="2019-11-20T07:54:22.503" v="33" actId="20577"/>
        <pc:sldMkLst>
          <pc:docMk/>
          <pc:sldMk cId="0" sldId="359"/>
        </pc:sldMkLst>
        <pc:spChg chg="mod">
          <ac:chgData name="Namita Santwani" userId="8e96a9c69984abc6" providerId="LiveId" clId="{72B5F9E6-12C2-4B53-A15C-7804AAD64992}" dt="2019-11-20T07:54:22.503" v="33" actId="20577"/>
          <ac:spMkLst>
            <pc:docMk/>
            <pc:sldMk cId="0" sldId="359"/>
            <ac:spMk id="62466" creationId="{AF11D118-AD8D-465A-AC99-108F7E1CD79A}"/>
          </ac:spMkLst>
        </pc:spChg>
      </pc:sldChg>
      <pc:sldChg chg="modSp">
        <pc:chgData name="Namita Santwani" userId="8e96a9c69984abc6" providerId="LiveId" clId="{72B5F9E6-12C2-4B53-A15C-7804AAD64992}" dt="2019-11-20T07:54:47.810" v="35" actId="20577"/>
        <pc:sldMkLst>
          <pc:docMk/>
          <pc:sldMk cId="0" sldId="361"/>
        </pc:sldMkLst>
        <pc:spChg chg="mod">
          <ac:chgData name="Namita Santwani" userId="8e96a9c69984abc6" providerId="LiveId" clId="{72B5F9E6-12C2-4B53-A15C-7804AAD64992}" dt="2019-11-20T07:54:47.810" v="35" actId="20577"/>
          <ac:spMkLst>
            <pc:docMk/>
            <pc:sldMk cId="0" sldId="361"/>
            <ac:spMk id="66562" creationId="{9FC60ACD-5607-4756-BDA5-EB2D54C91558}"/>
          </ac:spMkLst>
        </pc:spChg>
      </pc:sldChg>
      <pc:sldChg chg="modSp">
        <pc:chgData name="Namita Santwani" userId="8e96a9c69984abc6" providerId="LiveId" clId="{72B5F9E6-12C2-4B53-A15C-7804AAD64992}" dt="2019-11-20T07:55:22.216" v="42" actId="1076"/>
        <pc:sldMkLst>
          <pc:docMk/>
          <pc:sldMk cId="0" sldId="362"/>
        </pc:sldMkLst>
        <pc:spChg chg="mod">
          <ac:chgData name="Namita Santwani" userId="8e96a9c69984abc6" providerId="LiveId" clId="{72B5F9E6-12C2-4B53-A15C-7804AAD64992}" dt="2019-11-20T07:55:18.831" v="41" actId="14100"/>
          <ac:spMkLst>
            <pc:docMk/>
            <pc:sldMk cId="0" sldId="362"/>
            <ac:spMk id="24577" creationId="{FBE1D5DB-9662-443F-AA7B-514B3164DCD0}"/>
          </ac:spMkLst>
        </pc:spChg>
        <pc:spChg chg="mod">
          <ac:chgData name="Namita Santwani" userId="8e96a9c69984abc6" providerId="LiveId" clId="{72B5F9E6-12C2-4B53-A15C-7804AAD64992}" dt="2019-11-20T07:55:22.216" v="42" actId="1076"/>
          <ac:spMkLst>
            <pc:docMk/>
            <pc:sldMk cId="0" sldId="362"/>
            <ac:spMk id="24578" creationId="{947B586E-B59D-4786-A77C-2246C3CCE3FB}"/>
          </ac:spMkLst>
        </pc:spChg>
      </pc:sldChg>
      <pc:sldChg chg="modSp">
        <pc:chgData name="Namita Santwani" userId="8e96a9c69984abc6" providerId="LiveId" clId="{72B5F9E6-12C2-4B53-A15C-7804AAD64992}" dt="2019-11-20T07:54:28.031" v="34" actId="20577"/>
        <pc:sldMkLst>
          <pc:docMk/>
          <pc:sldMk cId="0" sldId="363"/>
        </pc:sldMkLst>
        <pc:spChg chg="mod">
          <ac:chgData name="Namita Santwani" userId="8e96a9c69984abc6" providerId="LiveId" clId="{72B5F9E6-12C2-4B53-A15C-7804AAD64992}" dt="2019-11-20T07:54:28.031" v="34" actId="20577"/>
          <ac:spMkLst>
            <pc:docMk/>
            <pc:sldMk cId="0" sldId="363"/>
            <ac:spMk id="63490" creationId="{4CE73E14-35AA-4D63-B583-27F2BD0CC6C5}"/>
          </ac:spMkLst>
        </pc:spChg>
      </pc:sldChg>
      <pc:sldChg chg="modSp">
        <pc:chgData name="Namita Santwani" userId="8e96a9c69984abc6" providerId="LiveId" clId="{72B5F9E6-12C2-4B53-A15C-7804AAD64992}" dt="2019-11-20T07:54:58.802" v="36" actId="20577"/>
        <pc:sldMkLst>
          <pc:docMk/>
          <pc:sldMk cId="0" sldId="364"/>
        </pc:sldMkLst>
        <pc:spChg chg="mod">
          <ac:chgData name="Namita Santwani" userId="8e96a9c69984abc6" providerId="LiveId" clId="{72B5F9E6-12C2-4B53-A15C-7804AAD64992}" dt="2019-11-20T07:54:58.802" v="36" actId="20577"/>
          <ac:spMkLst>
            <pc:docMk/>
            <pc:sldMk cId="0" sldId="364"/>
            <ac:spMk id="67586" creationId="{71993337-1021-4E97-9A63-7419468E5F67}"/>
          </ac:spMkLst>
        </pc:spChg>
      </pc:sldChg>
      <pc:sldChg chg="modSp">
        <pc:chgData name="Namita Santwani" userId="8e96a9c69984abc6" providerId="LiveId" clId="{72B5F9E6-12C2-4B53-A15C-7804AAD64992}" dt="2019-11-20T07:55:48.749" v="48" actId="20577"/>
        <pc:sldMkLst>
          <pc:docMk/>
          <pc:sldMk cId="0" sldId="365"/>
        </pc:sldMkLst>
        <pc:spChg chg="mod">
          <ac:chgData name="Namita Santwani" userId="8e96a9c69984abc6" providerId="LiveId" clId="{72B5F9E6-12C2-4B53-A15C-7804AAD64992}" dt="2019-11-20T07:55:48.749" v="48" actId="20577"/>
          <ac:spMkLst>
            <pc:docMk/>
            <pc:sldMk cId="0" sldId="365"/>
            <ac:spMk id="27650" creationId="{182A4DC3-AC52-49BA-9884-9D2F8DBC06D7}"/>
          </ac:spMkLst>
        </pc:spChg>
      </pc:sldChg>
      <pc:sldChg chg="modSp">
        <pc:chgData name="Namita Santwani" userId="8e96a9c69984abc6" providerId="LiveId" clId="{72B5F9E6-12C2-4B53-A15C-7804AAD64992}" dt="2019-11-20T07:55:59.168" v="49" actId="20577"/>
        <pc:sldMkLst>
          <pc:docMk/>
          <pc:sldMk cId="0" sldId="366"/>
        </pc:sldMkLst>
        <pc:spChg chg="mod">
          <ac:chgData name="Namita Santwani" userId="8e96a9c69984abc6" providerId="LiveId" clId="{72B5F9E6-12C2-4B53-A15C-7804AAD64992}" dt="2019-11-20T07:55:59.168" v="49" actId="20577"/>
          <ac:spMkLst>
            <pc:docMk/>
            <pc:sldMk cId="0" sldId="366"/>
            <ac:spMk id="77826" creationId="{B7E25702-6BFB-4755-8ED4-E9FEC413EFF9}"/>
          </ac:spMkLst>
        </pc:spChg>
      </pc:sldChg>
      <pc:sldChg chg="modSp">
        <pc:chgData name="Namita Santwani" userId="8e96a9c69984abc6" providerId="LiveId" clId="{72B5F9E6-12C2-4B53-A15C-7804AAD64992}" dt="2019-11-20T07:55:39.510" v="47" actId="1076"/>
        <pc:sldMkLst>
          <pc:docMk/>
          <pc:sldMk cId="0" sldId="367"/>
        </pc:sldMkLst>
        <pc:spChg chg="mod">
          <ac:chgData name="Namita Santwani" userId="8e96a9c69984abc6" providerId="LiveId" clId="{72B5F9E6-12C2-4B53-A15C-7804AAD64992}" dt="2019-11-20T07:55:39.510" v="47" actId="1076"/>
          <ac:spMkLst>
            <pc:docMk/>
            <pc:sldMk cId="0" sldId="367"/>
            <ac:spMk id="69634" creationId="{0533F9F9-F913-45C6-A683-8E873A2EF961}"/>
          </ac:spMkLst>
        </pc:spChg>
        <pc:spChg chg="mod">
          <ac:chgData name="Namita Santwani" userId="8e96a9c69984abc6" providerId="LiveId" clId="{72B5F9E6-12C2-4B53-A15C-7804AAD64992}" dt="2019-11-20T07:55:35.385" v="46" actId="14100"/>
          <ac:spMkLst>
            <pc:docMk/>
            <pc:sldMk cId="0" sldId="367"/>
            <ac:spMk id="69635" creationId="{69CE110E-F495-48B0-8EE0-EAC17563E5F0}"/>
          </ac:spMkLst>
        </pc:spChg>
      </pc:sldChg>
      <pc:sldMasterChg chg="delSldLayout">
        <pc:chgData name="Namita Santwani" userId="8e96a9c69984abc6" providerId="LiveId" clId="{72B5F9E6-12C2-4B53-A15C-7804AAD64992}" dt="2019-11-20T07:45:59.326" v="9" actId="2696"/>
        <pc:sldMasterMkLst>
          <pc:docMk/>
          <pc:sldMasterMk cId="0" sldId="2147483688"/>
        </pc:sldMasterMkLst>
        <pc:sldLayoutChg chg="del">
          <pc:chgData name="Namita Santwani" userId="8e96a9c69984abc6" providerId="LiveId" clId="{72B5F9E6-12C2-4B53-A15C-7804AAD64992}" dt="2019-11-20T07:45:59.326" v="9" actId="2696"/>
          <pc:sldLayoutMkLst>
            <pc:docMk/>
            <pc:sldMasterMk cId="0" sldId="2147483688"/>
            <pc:sldLayoutMk cId="4258400836" sldId="2147483882"/>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9033E37F-92D3-483F-97A7-4F4F1A5AC150}"/>
              </a:ext>
            </a:extLst>
          </p:cNvPr>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190467" name="Rectangle 3">
            <a:extLst>
              <a:ext uri="{FF2B5EF4-FFF2-40B4-BE49-F238E27FC236}">
                <a16:creationId xmlns:a16="http://schemas.microsoft.com/office/drawing/2014/main" id="{619C7504-19FA-4018-B428-E42F199D4BB0}"/>
              </a:ext>
            </a:extLst>
          </p:cNvPr>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190468" name="Rectangle 4">
            <a:extLst>
              <a:ext uri="{FF2B5EF4-FFF2-40B4-BE49-F238E27FC236}">
                <a16:creationId xmlns:a16="http://schemas.microsoft.com/office/drawing/2014/main" id="{674D56CC-3F5E-48E9-9C4E-360AA572B421}"/>
              </a:ext>
            </a:extLst>
          </p:cNvPr>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
        <p:nvSpPr>
          <p:cNvPr id="190469" name="Rectangle 5">
            <a:extLst>
              <a:ext uri="{FF2B5EF4-FFF2-40B4-BE49-F238E27FC236}">
                <a16:creationId xmlns:a16="http://schemas.microsoft.com/office/drawing/2014/main" id="{170679B5-4BA5-4D52-9370-15F208F9EF76}"/>
              </a:ext>
            </a:extLst>
          </p:cNvPr>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5F83663-50B2-401C-B06C-F49757B34DF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0235486-D874-4A71-9B0F-AD454057B5D8}"/>
              </a:ext>
            </a:extLst>
          </p:cNvPr>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5603" name="Rectangle 3">
            <a:extLst>
              <a:ext uri="{FF2B5EF4-FFF2-40B4-BE49-F238E27FC236}">
                <a16:creationId xmlns:a16="http://schemas.microsoft.com/office/drawing/2014/main" id="{B62CE0D2-FB0D-4B4E-8D07-95D1C184F579}"/>
              </a:ext>
            </a:extLst>
          </p:cNvPr>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7108" name="Rectangle 4">
            <a:extLst>
              <a:ext uri="{FF2B5EF4-FFF2-40B4-BE49-F238E27FC236}">
                <a16:creationId xmlns:a16="http://schemas.microsoft.com/office/drawing/2014/main" id="{372A930D-4E8F-4D03-A2DA-E1B9ACCDF020}"/>
              </a:ext>
            </a:extLst>
          </p:cNvPr>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6A9C2F93-E20E-45DA-8BE9-A9F32341A5FA}"/>
              </a:ext>
            </a:extLst>
          </p:cNvPr>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a:extLst>
              <a:ext uri="{FF2B5EF4-FFF2-40B4-BE49-F238E27FC236}">
                <a16:creationId xmlns:a16="http://schemas.microsoft.com/office/drawing/2014/main" id="{0EA3AA0E-4C50-4A0C-BDCE-1752B8DF1B01}"/>
              </a:ext>
            </a:extLst>
          </p:cNvPr>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5607" name="Rectangle 7">
            <a:extLst>
              <a:ext uri="{FF2B5EF4-FFF2-40B4-BE49-F238E27FC236}">
                <a16:creationId xmlns:a16="http://schemas.microsoft.com/office/drawing/2014/main" id="{5756D7A0-5ACB-48AB-B780-7C38C7A77EE7}"/>
              </a:ext>
            </a:extLst>
          </p:cNvPr>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9C32B48-EEFA-4D0E-AE61-A433433E66E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1624F54F-CE10-4CBE-8532-784B3853C1D2}"/>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37E35BDC-657D-4DF9-8993-07AF61A266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65540" name="Slide Number Placeholder 3">
            <a:extLst>
              <a:ext uri="{FF2B5EF4-FFF2-40B4-BE49-F238E27FC236}">
                <a16:creationId xmlns:a16="http://schemas.microsoft.com/office/drawing/2014/main" id="{BED23B51-8007-49C4-984C-C7BFBD0BC3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F8D596-A254-431C-BF91-A231BB068F5D}" type="slidenum">
              <a:rPr lang="en-US" altLang="en-US" smtClean="0"/>
              <a:pPr/>
              <a:t>15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276999"/>
          </a:xfrm>
          <a:prstGeom prst="rect">
            <a:avLst/>
          </a:prstGeom>
        </p:spPr>
        <p:txBody>
          <a:bodyPr/>
          <a:lstStyle>
            <a:lvl1pPr>
              <a:defRPr/>
            </a:lvl1pPr>
          </a:lstStyle>
          <a:p>
            <a:r>
              <a:rPr lang="en-US"/>
              <a:t>Click to edit Master title style</a:t>
            </a:r>
            <a:endParaRPr/>
          </a:p>
        </p:txBody>
      </p:sp>
      <p:sp>
        <p:nvSpPr>
          <p:cNvPr id="3" name="Holder 3"/>
          <p:cNvSpPr>
            <a:spLocks noGrp="1"/>
          </p:cNvSpPr>
          <p:nvPr>
            <p:ph type="subTitle" idx="4"/>
          </p:nvPr>
        </p:nvSpPr>
        <p:spPr>
          <a:xfrm>
            <a:off x="1828801" y="3840480"/>
            <a:ext cx="8534399" cy="276999"/>
          </a:xfrm>
          <a:prstGeom prst="rect">
            <a:avLst/>
          </a:prstGeom>
        </p:spPr>
        <p:txBody>
          <a:bodyPr/>
          <a:lstStyle>
            <a:lvl1pPr>
              <a:defRPr/>
            </a:lvl1pPr>
          </a:lstStyle>
          <a:p>
            <a:r>
              <a:rPr lang="en-US"/>
              <a:t>Click to edit Master subtitle style</a:t>
            </a:r>
            <a:endParaRPr/>
          </a:p>
        </p:txBody>
      </p:sp>
      <p:sp>
        <p:nvSpPr>
          <p:cNvPr id="4" name="Holder 4">
            <a:extLst>
              <a:ext uri="{FF2B5EF4-FFF2-40B4-BE49-F238E27FC236}">
                <a16:creationId xmlns:a16="http://schemas.microsoft.com/office/drawing/2014/main" id="{B006D6E7-E661-4616-B079-51EDEE00606A}"/>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50E688B1-E859-4AB6-8777-D35A921BABF3}"/>
              </a:ext>
            </a:extLst>
          </p:cNvPr>
          <p:cNvSpPr>
            <a:spLocks noGrp="1"/>
          </p:cNvSpPr>
          <p:nvPr>
            <p:ph type="dt" sz="half" idx="11"/>
          </p:nvPr>
        </p:nvSpPr>
        <p:spPr/>
        <p:txBody>
          <a:bodyPr/>
          <a:lstStyle>
            <a:lvl1pPr>
              <a:defRPr/>
            </a:lvl1pPr>
          </a:lstStyle>
          <a:p>
            <a:pPr>
              <a:defRPr/>
            </a:pPr>
            <a:fld id="{55B5ABA6-F05A-4EC2-9E42-17B93ECC0683}" type="datetimeFigureOut">
              <a:rPr lang="en-US"/>
              <a:pPr>
                <a:defRPr/>
              </a:pPr>
              <a:t>11/20/2019</a:t>
            </a:fld>
            <a:endParaRPr lang="en-US"/>
          </a:p>
        </p:txBody>
      </p:sp>
      <p:sp>
        <p:nvSpPr>
          <p:cNvPr id="6" name="Holder 6">
            <a:extLst>
              <a:ext uri="{FF2B5EF4-FFF2-40B4-BE49-F238E27FC236}">
                <a16:creationId xmlns:a16="http://schemas.microsoft.com/office/drawing/2014/main" id="{AAB0D399-9350-4069-A48C-B95F8EF28FE1}"/>
              </a:ext>
            </a:extLst>
          </p:cNvPr>
          <p:cNvSpPr>
            <a:spLocks noGrp="1"/>
          </p:cNvSpPr>
          <p:nvPr>
            <p:ph type="sldNum" sz="quarter" idx="12"/>
          </p:nvPr>
        </p:nvSpPr>
        <p:spPr/>
        <p:txBody>
          <a:bodyPr/>
          <a:lstStyle>
            <a:lvl1pPr>
              <a:defRPr/>
            </a:lvl1pPr>
          </a:lstStyle>
          <a:p>
            <a:pPr>
              <a:defRPr/>
            </a:pPr>
            <a:fld id="{48E2A896-63D6-457B-85A7-04A91F186124}" type="slidenum">
              <a:rPr lang="en-US" altLang="en-US"/>
              <a:pPr>
                <a:defRPr/>
              </a:pPr>
              <a:t>‹#›</a:t>
            </a:fld>
            <a:endParaRPr lang="en-US" altLang="en-US"/>
          </a:p>
        </p:txBody>
      </p:sp>
    </p:spTree>
    <p:extLst>
      <p:ext uri="{BB962C8B-B14F-4D97-AF65-F5344CB8AC3E}">
        <p14:creationId xmlns:p14="http://schemas.microsoft.com/office/powerpoint/2010/main" val="426205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BB679AF4-74F9-4F34-82FB-6F3A2F74DE30}"/>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FEA72119-D8FA-4D06-ADC2-BD6BCAE16A88}"/>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8F1AC1BA-73B3-4176-8BA3-B8E0EE73CD50}"/>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2A43F0A9-3F7C-4AEB-A36B-D0511908440E}"/>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47CAB47D-1759-419C-B542-45586ABB1FA2}"/>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61A54134-8700-45E2-92D5-AA9547225972}"/>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9384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F6EC160D-8944-4F4A-96E8-D71D078EA905}"/>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A6CB2D65-009B-4B2E-BD27-C15BB8B570F8}"/>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E0258B76-50C9-4FD4-9271-D504368C3A61}"/>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CD42473D-B328-4464-83CD-54F3980F4D2B}"/>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9B464F65-A794-40B1-B009-291329E19C81}"/>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D028A56A-6D64-42CD-89C7-EF734FEA66E2}"/>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78387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7C732510-6531-468D-A518-178D6D950FE6}"/>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8351FEFE-CF73-4B20-A1B5-94CDBFF8E48A}"/>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EAB0AD36-D31B-4FCE-8031-26A90BDC2195}"/>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98FC69C9-AD48-4885-BD05-9C1A9DFCF2A6}"/>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3BD05EDE-4F45-4282-938E-6986299AFFE9}"/>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FD93860D-0F09-4F0C-8069-4E8CE7B949C2}"/>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36904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BD59008E-2201-4159-83DC-BDB69D2D99FA}"/>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7F1D7797-F580-4AA0-827E-CD0C64BAA956}"/>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0F87DA27-F33C-4997-A8E7-277F14CC6C19}"/>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B0C3A27C-FA73-4A24-86A4-E82225E280E8}"/>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D4C5CCDC-CAF3-42E5-AF6C-C1AB97840A73}"/>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3A5C2738-5197-4DCC-AAEE-FBC69D2D6CE4}"/>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4703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F6430402-5D4D-4326-B001-8DF7ED67AB6C}"/>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A5E691EC-A494-488D-A84E-91B80AA7473B}"/>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0608852A-478D-4A81-B8F6-C383B5DCA181}"/>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0FDE52AC-5DF7-4F47-8478-B4B0ECFD0948}"/>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66AAB76D-F545-445E-8645-7C847AEF4ABD}"/>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4B7F0FAB-1D2E-434B-9CAD-EFD7CF207420}"/>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38280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BE48352A-D44D-4580-B522-D4A6BD5D9DEC}"/>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9B233900-D156-42ED-B870-D5660653E5EA}"/>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8B96FBFF-CB1A-45FB-AADC-8A85BDBF8174}"/>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C0C05CC5-AC9E-44BB-9D1B-0D30F7A660CF}"/>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5E51392A-42DA-4729-A9C6-C7007BB04451}"/>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B39BE8D6-CBE8-48C8-949A-DDAFF96A7319}"/>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70028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9AB89491-E422-4772-B02A-18A5AEDCAA51}"/>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BC9F7171-CBC9-40FE-A0B2-29A484267980}"/>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7B21BF4F-4F25-42A0-9E25-8EC7BF6806A8}"/>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26455717-F7EF-48F0-965E-6A93F38E926B}"/>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41D148E9-16D2-411E-A120-2071646A32D3}"/>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5E26D22C-B0F9-4272-AA52-AF31B9753A8D}"/>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60067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76422866-0E78-49E9-8861-F82AC46AE497}"/>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AB7E165E-AAA0-4BA2-B0B0-348844BCBF58}"/>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A7F76711-11E2-4419-8A98-E2E914992E5A}"/>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677129C0-D616-49D6-9762-0C09F3E72475}"/>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EBF57BD4-799F-48DB-82A5-CB8BFCD8D3FE}"/>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A36E62AC-B994-4C20-AA2C-2B392EC8D545}"/>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40923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B2375C04-3C6A-4791-A2DF-433E78B7DBB5}"/>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28F5A451-F21E-4294-A710-E981E0363D9E}"/>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D43A032A-38A2-4D94-B30F-05F9028B016B}"/>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24E1AE56-2614-46D2-ADEB-2E00C351E1DE}"/>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E539A2DE-B5DE-4698-9BB2-C04EF3DC21C2}"/>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99F23F5B-24E0-4403-9F53-8571ABA7C4A6}"/>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7869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083AFAD1-7384-4133-8999-CEAA0DCEBAF7}"/>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D67A8D0C-A33A-4214-AED4-C14E7F5A9B7E}"/>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CF337B45-E0F0-4A58-915E-ADD667BFDD5F}"/>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6227898F-5DA2-4B4B-9AFC-FF1D6F2FAE2B}"/>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51C2454D-50D4-471A-93B0-54ECAE32CB46}"/>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DE33F896-EF7F-43F7-9820-30FFC058FB09}"/>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717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3"/>
          <p:cNvSpPr>
            <a:spLocks noGrp="1"/>
          </p:cNvSpPr>
          <p:nvPr>
            <p:ph type="body" idx="1"/>
          </p:nvPr>
        </p:nvSpPr>
        <p:spPr/>
        <p:txBody>
          <a:bodyPr/>
          <a:lstStyle>
            <a:lvl1pPr>
              <a:defRPr/>
            </a:lvl1pPr>
          </a:lstStyle>
          <a:p>
            <a:pPr lvl="0"/>
            <a:r>
              <a:rPr lang="en-US"/>
              <a:t>Click to edit Master text styles</a:t>
            </a:r>
          </a:p>
        </p:txBody>
      </p:sp>
      <p:sp>
        <p:nvSpPr>
          <p:cNvPr id="4" name="Holder 4">
            <a:extLst>
              <a:ext uri="{FF2B5EF4-FFF2-40B4-BE49-F238E27FC236}">
                <a16:creationId xmlns:a16="http://schemas.microsoft.com/office/drawing/2014/main" id="{1C96C010-F16B-4FA5-8CC2-C68D87A8B19E}"/>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355571F8-CAAB-429F-AA38-6842D717731A}"/>
              </a:ext>
            </a:extLst>
          </p:cNvPr>
          <p:cNvSpPr>
            <a:spLocks noGrp="1"/>
          </p:cNvSpPr>
          <p:nvPr>
            <p:ph type="dt" sz="half" idx="11"/>
          </p:nvPr>
        </p:nvSpPr>
        <p:spPr/>
        <p:txBody>
          <a:bodyPr/>
          <a:lstStyle>
            <a:lvl1pPr>
              <a:defRPr/>
            </a:lvl1pPr>
          </a:lstStyle>
          <a:p>
            <a:pPr>
              <a:defRPr/>
            </a:pPr>
            <a:fld id="{6F831C2D-8D46-487A-BE01-F4E42495CBFC}" type="datetimeFigureOut">
              <a:rPr lang="en-US"/>
              <a:pPr>
                <a:defRPr/>
              </a:pPr>
              <a:t>11/20/2019</a:t>
            </a:fld>
            <a:endParaRPr lang="en-US"/>
          </a:p>
        </p:txBody>
      </p:sp>
      <p:sp>
        <p:nvSpPr>
          <p:cNvPr id="6" name="Holder 6">
            <a:extLst>
              <a:ext uri="{FF2B5EF4-FFF2-40B4-BE49-F238E27FC236}">
                <a16:creationId xmlns:a16="http://schemas.microsoft.com/office/drawing/2014/main" id="{5F7B293B-5FDB-4A62-9D7F-B43F772EFCD8}"/>
              </a:ext>
            </a:extLst>
          </p:cNvPr>
          <p:cNvSpPr>
            <a:spLocks noGrp="1"/>
          </p:cNvSpPr>
          <p:nvPr>
            <p:ph type="sldNum" sz="quarter" idx="12"/>
          </p:nvPr>
        </p:nvSpPr>
        <p:spPr/>
        <p:txBody>
          <a:bodyPr/>
          <a:lstStyle>
            <a:lvl1pPr>
              <a:defRPr/>
            </a:lvl1pPr>
          </a:lstStyle>
          <a:p>
            <a:pPr>
              <a:defRPr/>
            </a:pPr>
            <a:fld id="{902BA2F1-8E90-4015-86C1-6573A4357388}" type="slidenum">
              <a:rPr lang="en-US" altLang="en-US"/>
              <a:pPr>
                <a:defRPr/>
              </a:pPr>
              <a:t>‹#›</a:t>
            </a:fld>
            <a:endParaRPr lang="en-US" altLang="en-US"/>
          </a:p>
        </p:txBody>
      </p:sp>
    </p:spTree>
    <p:extLst>
      <p:ext uri="{BB962C8B-B14F-4D97-AF65-F5344CB8AC3E}">
        <p14:creationId xmlns:p14="http://schemas.microsoft.com/office/powerpoint/2010/main" val="3168273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B72210CB-576A-4739-A450-B24A53648B8E}"/>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71D3294C-9557-46BB-9784-2F859E3688AD}"/>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92AA1EC3-D175-49EC-936B-9BA2858492FF}"/>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1EF60FFB-D664-43DD-BE99-14BEDE549F1A}"/>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71609257-CB5A-44B5-AAC3-7E597E8BED57}"/>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F0EB9A2B-4D83-4796-9B76-F7104C9E2379}"/>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6002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A11BF796-BF82-4477-A527-DEB837CEF139}"/>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FDE0D466-73E0-418E-8D1C-21F8667377F6}"/>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66F5531B-0F17-464D-952E-DAF87248F994}"/>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38DD3B0D-0B54-4505-B96A-13FC6D225479}"/>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5AE33619-1ACB-48C9-BC94-1166B9E64C42}"/>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97BA4852-D447-47C8-B6AC-95C2AECF1A68}"/>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4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A05C1FB7-F6CA-4C41-8D7E-ED15ABFCCD8B}"/>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53AD2ACB-868D-4BA6-AE4A-3B8D440FC37B}"/>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852CC0BE-F3C2-4663-B31C-6094E742830D}"/>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B7ECA566-5FBD-40CD-B7B5-CA95DE66CD29}"/>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B2B448B6-EDE7-4CFB-8823-F50EB7134F4A}"/>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07DA7DE2-9521-47BC-8B31-83D66A8434F9}"/>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4844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7161775C-7366-4348-ABC3-77410C42283F}"/>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4B6C32C0-FA6A-4DEE-AB05-EB2DCA2AF576}"/>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116DE556-761A-4977-A2AC-9EE7C7AC80A3}"/>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6C24BD78-1CBF-4DAA-B302-1D91CD0F1010}"/>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58D198E8-894C-4908-A738-2FE7DE69D451}"/>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E5F1FE08-7978-424C-826B-BCD643FAF433}"/>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6292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961E549C-0FD8-4771-B751-BE5AD5835D34}"/>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37B42DC8-53BE-4C22-AA49-A59A7880BEB5}"/>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27112AFE-5F8A-4FDC-A9DD-939EF5FF1143}"/>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0C2CC6B5-E580-47DA-9FBA-FB651C259056}"/>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F6B64259-C526-4CB9-A97F-67658CABBB0E}"/>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F0F045EA-79CE-4681-93E4-A3B8513FDEFF}"/>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32818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1A3DB4E2-633A-4FD2-B287-C0264E2DE3DC}"/>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733133A4-7202-4409-B270-EDE820EA74CB}"/>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6839AFD6-DBD5-4C36-BEEA-23B053C8C2E8}"/>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FD15A92B-7A2A-4BAC-83FD-6D3A89BE63F7}"/>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D9DAEFFF-45CA-4145-A786-4FA96E96AA9D}"/>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E834311A-0E4C-4556-8D03-96722B8B08DF}"/>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678569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D20588AF-9477-4609-B64E-6BAC71CCBCBF}"/>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ACD601B4-5542-4EB1-8922-E82B0A2853C1}"/>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BDBEB3E4-1A38-4571-8AA7-1093BFC4AA53}"/>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7561451C-88F3-4DBD-BB61-A257572CE7C5}"/>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561AD57F-F0CE-406F-A8CB-C6A6921325D8}"/>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A2869F8D-40AA-4162-A82B-23793FAFC0CC}"/>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3761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662AAC8A-0FE7-4DA8-8CB0-846F2AEC3253}"/>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18A7C423-C9F2-4824-9D82-9EFF3E0681E3}"/>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924E404D-8CA6-4248-B80E-B837EA62F8C9}"/>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F3C42D78-0148-4936-BC30-5EA4825E5E0B}"/>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6645A821-E034-4E3A-BA60-CCF48AA29235}"/>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32CFD764-01DD-4879-A969-086EE168909E}"/>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215158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9956C856-E8C4-4513-ABD1-200030D6EDC3}"/>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B60E8F96-DABD-4AD6-B30D-8070C9A6CE79}"/>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F3365D52-8F69-43BB-8292-9A63555D45EF}"/>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9D551DAB-F7EF-43A6-A263-25DD72F18111}"/>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A9B5BE02-AFD5-4BD0-A1E6-DD0B8EE0D744}"/>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5198D4EE-5665-496E-8029-055903BD8707}"/>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14072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47AA90BC-DD2E-4AF5-A9E5-29C848616C6F}"/>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7D68E57B-7D3C-472D-9D1E-CE7A18372BB2}"/>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F6C0D175-E6DB-4CDD-8F32-F5020346CC45}"/>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31D7F695-C98A-40CF-8D42-DF99D32BB805}"/>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2CF4360B-4F9E-4B15-825E-1A26D992A369}"/>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23FC96AB-A3A7-4061-9DEA-94B9F91FF3D6}"/>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840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3"/>
          <p:cNvSpPr>
            <a:spLocks noGrp="1"/>
          </p:cNvSpPr>
          <p:nvPr>
            <p:ph sz="half" idx="2"/>
          </p:nvPr>
        </p:nvSpPr>
        <p:spPr>
          <a:xfrm>
            <a:off x="609600" y="1577340"/>
            <a:ext cx="5303520" cy="276999"/>
          </a:xfrm>
          <a:prstGeom prst="rect">
            <a:avLst/>
          </a:prstGeom>
        </p:spPr>
        <p:txBody>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76999"/>
          </a:xfrm>
          <a:prstGeom prst="rect">
            <a:avLst/>
          </a:prstGeom>
        </p:spPr>
        <p:txBody>
          <a:bodyPr/>
          <a:lstStyle>
            <a:lvl1pPr>
              <a:defRPr/>
            </a:lvl1pPr>
          </a:lstStyle>
          <a:p>
            <a:pPr lvl="0"/>
            <a:r>
              <a:rPr lang="en-US"/>
              <a:t>Click to edit Master text styles</a:t>
            </a:r>
          </a:p>
        </p:txBody>
      </p:sp>
      <p:sp>
        <p:nvSpPr>
          <p:cNvPr id="5" name="Holder 4">
            <a:extLst>
              <a:ext uri="{FF2B5EF4-FFF2-40B4-BE49-F238E27FC236}">
                <a16:creationId xmlns:a16="http://schemas.microsoft.com/office/drawing/2014/main" id="{34BAA130-30A3-4B6E-A7BD-92421E8E563D}"/>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0C786A97-2206-48CC-A993-271048EA5246}"/>
              </a:ext>
            </a:extLst>
          </p:cNvPr>
          <p:cNvSpPr>
            <a:spLocks noGrp="1"/>
          </p:cNvSpPr>
          <p:nvPr>
            <p:ph type="dt" sz="half" idx="11"/>
          </p:nvPr>
        </p:nvSpPr>
        <p:spPr/>
        <p:txBody>
          <a:bodyPr/>
          <a:lstStyle>
            <a:lvl1pPr>
              <a:defRPr/>
            </a:lvl1pPr>
          </a:lstStyle>
          <a:p>
            <a:pPr>
              <a:defRPr/>
            </a:pPr>
            <a:fld id="{6C598FC6-D001-4116-9812-EFF0C2205C99}" type="datetimeFigureOut">
              <a:rPr lang="en-US"/>
              <a:pPr>
                <a:defRPr/>
              </a:pPr>
              <a:t>11/20/2019</a:t>
            </a:fld>
            <a:endParaRPr lang="en-US"/>
          </a:p>
        </p:txBody>
      </p:sp>
      <p:sp>
        <p:nvSpPr>
          <p:cNvPr id="7" name="Holder 6">
            <a:extLst>
              <a:ext uri="{FF2B5EF4-FFF2-40B4-BE49-F238E27FC236}">
                <a16:creationId xmlns:a16="http://schemas.microsoft.com/office/drawing/2014/main" id="{507DA962-DB8C-4FD9-9BC2-E540DB590ECA}"/>
              </a:ext>
            </a:extLst>
          </p:cNvPr>
          <p:cNvSpPr>
            <a:spLocks noGrp="1"/>
          </p:cNvSpPr>
          <p:nvPr>
            <p:ph type="sldNum" sz="quarter" idx="12"/>
          </p:nvPr>
        </p:nvSpPr>
        <p:spPr/>
        <p:txBody>
          <a:bodyPr/>
          <a:lstStyle>
            <a:lvl1pPr>
              <a:defRPr/>
            </a:lvl1pPr>
          </a:lstStyle>
          <a:p>
            <a:pPr>
              <a:defRPr/>
            </a:pPr>
            <a:fld id="{72B4C59E-6D8C-4D7B-81C0-8490AC740BFE}" type="slidenum">
              <a:rPr lang="en-US" altLang="en-US"/>
              <a:pPr>
                <a:defRPr/>
              </a:pPr>
              <a:t>‹#›</a:t>
            </a:fld>
            <a:endParaRPr lang="en-US" altLang="en-US"/>
          </a:p>
        </p:txBody>
      </p:sp>
    </p:spTree>
    <p:extLst>
      <p:ext uri="{BB962C8B-B14F-4D97-AF65-F5344CB8AC3E}">
        <p14:creationId xmlns:p14="http://schemas.microsoft.com/office/powerpoint/2010/main" val="26733338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EC731EBC-19C2-441E-B7A5-38D1153DC7AD}"/>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E600B907-CF24-401A-858E-F8EC9BEB5430}"/>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EC9DE8AE-B55E-446F-AF13-2D05DE404D40}"/>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826A9A67-6ABC-4D75-8F01-9101593DBAD0}"/>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51BD136A-13C0-46FD-A28B-8285CAA53176}"/>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9EE038DA-8B9C-451D-AF17-58CBC2C822A9}"/>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152024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55BE990F-DDFC-47B0-B1A2-7380F525D40E}"/>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85F3A59C-50D9-4754-B17A-0E26D94DA3AF}"/>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4A2D5544-A8DD-47A2-9176-509EA1037AB4}"/>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BFCDA7DB-564F-42FE-9C02-B80C8BA28982}"/>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8F19F275-FD50-46D5-942F-8B9273BB3D06}"/>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B6DCFA75-45B0-47F9-8DE6-AF7581CCF321}"/>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327404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374D638B-7E0D-417A-B9D3-363EBF40311A}"/>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A2F7AE37-5DD0-4776-BABF-953E1F2E9CCF}"/>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8819CC38-46DD-41B5-8C91-2FD1002218B5}"/>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17E9A2AA-235D-4757-BA9A-8ACFCA6D6028}"/>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7065A477-2841-40E5-AAA1-8C67747C5B6E}"/>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7770AFA2-178F-4133-B786-5777E28D4284}"/>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979580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BFAF2A6E-5FD2-4C81-857D-FF5C14822AA2}"/>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E1AE22EA-AF25-49A0-B872-D3E002311AB3}"/>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A8A6FEAC-4689-422C-B227-5B6917D3B4DA}"/>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0928D322-3AF0-4289-92D5-49AA0B322A9C}"/>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8C493BE5-C1C7-4264-A257-59B0BC85A214}"/>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41F09053-F08F-4AFB-BFB0-52F6E97ADD8D}"/>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035431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286AD06B-A56E-4BE4-8B88-A93DC4861F44}"/>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94A071B4-AD85-4C49-BE12-F0A6B0740064}"/>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2ED692FF-1EF8-4E85-836E-9DA97A58CDDA}"/>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B60E66FE-5BB6-43AC-B9AC-748EA522A921}"/>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A55287F6-7481-4C40-920D-1112465FBB76}"/>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1620103C-DE8F-4F60-93EE-92004FDD2DB8}"/>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641757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63FC7222-5DA0-416E-AC40-82ECDEA9A257}"/>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044B2A29-2EFB-4046-AD6C-E210CF503210}"/>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C1A21FBE-9717-4119-8F5E-5EE44F719021}"/>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48C6308E-368A-4DE4-8E1D-C3BE46D44CEE}"/>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1EEEBF67-F13A-4CA6-B75C-9F5668A66E63}"/>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7EBAD59C-7524-46ED-B7D4-20AEDF1DFF3E}"/>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829320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559779DC-B093-4402-844F-730CFD2592A2}"/>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F611FE1C-EB16-4B2F-91C0-B4F36E8E118E}"/>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7EA31F91-7131-4EE8-96FC-443F6CD169D7}"/>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4B827FA2-A668-4CB9-A2FC-E7952AD99E72}"/>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E70EA34C-BB58-4FBD-8DAC-C18E32E49C8B}"/>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68760926-A88D-4C58-BE2F-6D7D0B3BB39D}"/>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4949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E4CEE028-4B0A-4387-8DB4-9B9FF3FB1439}"/>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E74E20F1-1B8E-4644-B5B1-02FC7C1E0B37}"/>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76860AFF-FB8F-4464-9D41-D8137B1F534E}"/>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4C15DFC1-F1EF-4A36-B04E-32BD13799E78}"/>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156E2DBF-652C-461F-BAA5-EEFD37BCAF81}"/>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89F3E3E0-D590-4315-9B1C-6144BB9BC196}"/>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408072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0BAD7547-B2D1-445A-A8F0-0827572CCA3B}"/>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4620B483-1F50-4E78-BF7C-EE3B33643ED5}"/>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B29AF72C-28AA-4291-9095-3E6D25BE950C}"/>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60E8A7A4-4050-4F18-84B2-CE2F7B533E07}"/>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E96479D9-D6EC-450B-9A2E-D89A1D3F673D}"/>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02DEA71D-7599-40B5-88AD-1CC3E5F6BFCE}"/>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377308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E1D21E3C-5605-4E66-A1B7-E5F054FD9D2B}"/>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89E8CE0B-571B-42F7-917F-DD0F34FDE52E}"/>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195BE6A9-8E63-4C2C-A635-4A80CCA3E14F}"/>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570CCC9F-6A37-40E4-BA45-78F7056A44FE}"/>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06ECA4C4-DD58-4372-B52D-0279F14B47C2}"/>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B9BEC1EC-AFD4-4418-9918-EEEE0D898C31}"/>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8184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4">
            <a:extLst>
              <a:ext uri="{FF2B5EF4-FFF2-40B4-BE49-F238E27FC236}">
                <a16:creationId xmlns:a16="http://schemas.microsoft.com/office/drawing/2014/main" id="{F118C631-E3CD-4638-A52F-1B140FB87E3F}"/>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7B66B2A6-081B-4C80-AD93-FEEC196456CA}"/>
              </a:ext>
            </a:extLst>
          </p:cNvPr>
          <p:cNvSpPr>
            <a:spLocks noGrp="1"/>
          </p:cNvSpPr>
          <p:nvPr>
            <p:ph type="dt" sz="half" idx="11"/>
          </p:nvPr>
        </p:nvSpPr>
        <p:spPr/>
        <p:txBody>
          <a:bodyPr/>
          <a:lstStyle>
            <a:lvl1pPr>
              <a:defRPr/>
            </a:lvl1pPr>
          </a:lstStyle>
          <a:p>
            <a:pPr>
              <a:defRPr/>
            </a:pPr>
            <a:fld id="{7B949923-001A-4387-ACDB-864572F7D63B}" type="datetimeFigureOut">
              <a:rPr lang="en-US"/>
              <a:pPr>
                <a:defRPr/>
              </a:pPr>
              <a:t>11/20/2019</a:t>
            </a:fld>
            <a:endParaRPr lang="en-US"/>
          </a:p>
        </p:txBody>
      </p:sp>
      <p:sp>
        <p:nvSpPr>
          <p:cNvPr id="5" name="Holder 6">
            <a:extLst>
              <a:ext uri="{FF2B5EF4-FFF2-40B4-BE49-F238E27FC236}">
                <a16:creationId xmlns:a16="http://schemas.microsoft.com/office/drawing/2014/main" id="{54B84908-838A-4E3C-A537-A8656B5AC884}"/>
              </a:ext>
            </a:extLst>
          </p:cNvPr>
          <p:cNvSpPr>
            <a:spLocks noGrp="1"/>
          </p:cNvSpPr>
          <p:nvPr>
            <p:ph type="sldNum" sz="quarter" idx="12"/>
          </p:nvPr>
        </p:nvSpPr>
        <p:spPr/>
        <p:txBody>
          <a:bodyPr/>
          <a:lstStyle>
            <a:lvl1pPr>
              <a:defRPr/>
            </a:lvl1pPr>
          </a:lstStyle>
          <a:p>
            <a:pPr>
              <a:defRPr/>
            </a:pPr>
            <a:fld id="{2024331F-2366-43C7-933F-701994EEB696}" type="slidenum">
              <a:rPr lang="en-US" altLang="en-US"/>
              <a:pPr>
                <a:defRPr/>
              </a:pPr>
              <a:t>‹#›</a:t>
            </a:fld>
            <a:endParaRPr lang="en-US" altLang="en-US"/>
          </a:p>
        </p:txBody>
      </p:sp>
    </p:spTree>
    <p:extLst>
      <p:ext uri="{BB962C8B-B14F-4D97-AF65-F5344CB8AC3E}">
        <p14:creationId xmlns:p14="http://schemas.microsoft.com/office/powerpoint/2010/main" val="26242150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2B2F4F1C-4982-4321-A82C-4639B83AB6D3}"/>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D5D28553-16E1-43B9-9CDD-FFB5C82B4010}"/>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F2362B4F-3FF7-43E3-A122-712FF5F14535}"/>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A612275A-E78E-45BD-AE95-611E02A37645}"/>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EE5C3E19-1A74-4B84-A9BA-01080FBAFFF1}"/>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4834FF1A-1251-4993-96A9-6D7A3CEC95E8}"/>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891912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F81E5D26-49AD-418D-8B68-D5BE738B6EDC}"/>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3E24CAF7-50AF-4BB6-B789-332474F0735A}"/>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1A552CE3-0E23-497F-9ADE-8C4729EE6888}"/>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7EF91C8C-F4B2-4100-B7C1-F269CE1BAD97}"/>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088CA772-D6F8-4382-A35C-7D4F0925897C}"/>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F227498C-436F-4450-80CD-D38704A484B3}"/>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209633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D820E91A-535B-4D08-951D-13D3FE73948B}"/>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5B55D4A9-AD77-4808-8310-3857725ECAF6}"/>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D85010F5-B333-45FB-9072-386C12B5F6AB}"/>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0D8B9F89-9524-4AA9-8188-A00961DA9878}"/>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331971A6-008E-4105-9D02-CD2488EACFEC}"/>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044A539C-DC10-4F4F-BB4D-518B229D3932}"/>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361995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D3436C79-C467-4F57-8894-0E96790813E7}"/>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6A50A1C4-0166-4893-B9E3-BDDFF2AEF7AA}"/>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1785A3F0-57F5-4A16-A650-1FC5676F7B5C}"/>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FD3D181A-3E2E-4F8F-BBAF-5B44A8981B6A}"/>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9F5533C4-5618-4FA7-8395-7A8473E51944}"/>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ACC05C64-3EF0-4804-A4B4-7ABF2B5D1B1A}"/>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334621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9946A7CB-60E7-4D5E-8C9F-57993756FCDB}"/>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D17F25DC-C0D6-4B05-94A0-C8BCACB5E397}"/>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099FBB86-8645-4E33-B92F-E67297796600}"/>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A66FCD34-2F1B-45A1-B5B3-913663602FA3}"/>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18C622DB-6E38-4E3B-991B-88036C165F21}"/>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439AE40A-D757-4B7C-8D3D-EBC7971DE14E}"/>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87954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29C89EED-31C4-4133-A840-74AC5737CC71}"/>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BF78F05F-9689-41E8-8B30-3B158BAC4328}"/>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E79B59D1-D38B-4DE5-926F-CB4F8C240D04}"/>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786D0385-D47B-4314-9929-1A605FD314D8}"/>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3337D258-8C09-4081-B477-C9D880B0B407}"/>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CF73861F-B138-4D77-A562-1FFF38FB1813}"/>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653012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87E8A692-D684-4308-AC38-1511ED6C1C98}"/>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CFCBDD7D-3044-411E-BBCD-62647831333B}"/>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7608510D-6379-4464-BE00-F54F16F360D1}"/>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177808DD-7C47-4CB1-B08E-6265CECCC5E8}"/>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B4B25AAB-708F-4B7A-B754-C14A04FA716C}"/>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8D63F2D1-D418-450A-AA7B-A4E321A9518E}"/>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143077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B0C11583-FB09-4CDB-B6B8-16DBEAAD2E7D}"/>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FDCEABD7-3C87-4E99-8D07-690804DF627F}"/>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CA044B3F-DA18-4090-B221-BD1CA3F4FD8F}"/>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9E238EB3-D906-4DA5-B17A-1C3292E4FA7C}"/>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FED291AB-89F2-4923-A0C2-8DCFF1FEB8FD}"/>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BC2B6368-DCD5-4E21-BC4C-6480F478889F}"/>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607366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B7471A07-D52F-4522-99F0-364BE4DF4B88}"/>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C93DD5CE-DAB1-4B1B-88FC-6CF982EC26E4}"/>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C92BE693-A78D-43BF-84F4-5B4369248088}"/>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38F7FCAC-8513-429A-A6BA-F68430F8845A}"/>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18995E5D-A7C0-4760-9209-8F18B4298C96}"/>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F4259395-7A31-4D4B-8327-171AA1A80CA2}"/>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2039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9A6EE3D7-7912-4719-AE09-14C994108B5B}"/>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0132D8F6-975A-44CF-84A7-FB66C2CB8F3F}"/>
              </a:ext>
            </a:extLst>
          </p:cNvPr>
          <p:cNvSpPr>
            <a:spLocks noGrp="1"/>
          </p:cNvSpPr>
          <p:nvPr>
            <p:ph type="dt" sz="half" idx="11"/>
          </p:nvPr>
        </p:nvSpPr>
        <p:spPr/>
        <p:txBody>
          <a:bodyPr/>
          <a:lstStyle>
            <a:lvl1pPr>
              <a:defRPr/>
            </a:lvl1pPr>
          </a:lstStyle>
          <a:p>
            <a:pPr>
              <a:defRPr/>
            </a:pPr>
            <a:fld id="{353FA19D-DEEF-4862-915D-B3C46FE000B5}" type="datetimeFigureOut">
              <a:rPr lang="en-US"/>
              <a:pPr>
                <a:defRPr/>
              </a:pPr>
              <a:t>11/20/2019</a:t>
            </a:fld>
            <a:endParaRPr lang="en-US"/>
          </a:p>
        </p:txBody>
      </p:sp>
      <p:sp>
        <p:nvSpPr>
          <p:cNvPr id="4" name="Holder 6">
            <a:extLst>
              <a:ext uri="{FF2B5EF4-FFF2-40B4-BE49-F238E27FC236}">
                <a16:creationId xmlns:a16="http://schemas.microsoft.com/office/drawing/2014/main" id="{3C54EE10-DED1-4E97-BA9B-1D60A7A9DEA0}"/>
              </a:ext>
            </a:extLst>
          </p:cNvPr>
          <p:cNvSpPr>
            <a:spLocks noGrp="1"/>
          </p:cNvSpPr>
          <p:nvPr>
            <p:ph type="sldNum" sz="quarter" idx="12"/>
          </p:nvPr>
        </p:nvSpPr>
        <p:spPr/>
        <p:txBody>
          <a:bodyPr/>
          <a:lstStyle>
            <a:lvl1pPr>
              <a:defRPr/>
            </a:lvl1pPr>
          </a:lstStyle>
          <a:p>
            <a:pPr>
              <a:defRPr/>
            </a:pPr>
            <a:fld id="{D0F14DDF-40D1-406B-BBE0-EBB97FE35B47}" type="slidenum">
              <a:rPr lang="en-US" altLang="en-US"/>
              <a:pPr>
                <a:defRPr/>
              </a:pPr>
              <a:t>‹#›</a:t>
            </a:fld>
            <a:endParaRPr lang="en-US" altLang="en-US"/>
          </a:p>
        </p:txBody>
      </p:sp>
    </p:spTree>
    <p:extLst>
      <p:ext uri="{BB962C8B-B14F-4D97-AF65-F5344CB8AC3E}">
        <p14:creationId xmlns:p14="http://schemas.microsoft.com/office/powerpoint/2010/main" val="270725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bk object 16">
            <a:extLst>
              <a:ext uri="{FF2B5EF4-FFF2-40B4-BE49-F238E27FC236}">
                <a16:creationId xmlns:a16="http://schemas.microsoft.com/office/drawing/2014/main" id="{5F5F2E66-E27C-412F-BEEA-7EEECA627B39}"/>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bk object 17">
            <a:extLst>
              <a:ext uri="{FF2B5EF4-FFF2-40B4-BE49-F238E27FC236}">
                <a16:creationId xmlns:a16="http://schemas.microsoft.com/office/drawing/2014/main" id="{63E45A3E-456A-4603-B3E6-D6661C4B7B7E}"/>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4" name="bk object 18">
            <a:extLst>
              <a:ext uri="{FF2B5EF4-FFF2-40B4-BE49-F238E27FC236}">
                <a16:creationId xmlns:a16="http://schemas.microsoft.com/office/drawing/2014/main" id="{DAB61630-D926-4ED8-9DB4-B8B61976F21F}"/>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9">
            <a:extLst>
              <a:ext uri="{FF2B5EF4-FFF2-40B4-BE49-F238E27FC236}">
                <a16:creationId xmlns:a16="http://schemas.microsoft.com/office/drawing/2014/main" id="{6DCF8F9E-E1C3-4205-A214-2598DA7C9D6A}"/>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20">
            <a:extLst>
              <a:ext uri="{FF2B5EF4-FFF2-40B4-BE49-F238E27FC236}">
                <a16:creationId xmlns:a16="http://schemas.microsoft.com/office/drawing/2014/main" id="{9BE3C908-4770-4324-909F-05E6FCCE2155}"/>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21">
            <a:extLst>
              <a:ext uri="{FF2B5EF4-FFF2-40B4-BE49-F238E27FC236}">
                <a16:creationId xmlns:a16="http://schemas.microsoft.com/office/drawing/2014/main" id="{4366769B-A995-4DAB-AED7-0056716D9E83}"/>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2">
            <a:extLst>
              <a:ext uri="{FF2B5EF4-FFF2-40B4-BE49-F238E27FC236}">
                <a16:creationId xmlns:a16="http://schemas.microsoft.com/office/drawing/2014/main" id="{5376F876-E6DF-4B6E-83C8-D26013C26258}"/>
              </a:ext>
            </a:extLst>
          </p:cNvPr>
          <p:cNvSpPr>
            <a:spLocks noChangeArrowheads="1"/>
          </p:cNvSpPr>
          <p:nvPr userDrawn="1"/>
        </p:nvSpPr>
        <p:spPr bwMode="auto">
          <a:xfrm>
            <a:off x="10382250" y="6032500"/>
            <a:ext cx="1595438" cy="557213"/>
          </a:xfrm>
          <a:prstGeom prst="rect">
            <a:avLst/>
          </a:prstGeom>
          <a:blipFill dpi="0" rotWithShape="1">
            <a:blip r:embed="rId8"/>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Rectangle 4">
            <a:extLst>
              <a:ext uri="{FF2B5EF4-FFF2-40B4-BE49-F238E27FC236}">
                <a16:creationId xmlns:a16="http://schemas.microsoft.com/office/drawing/2014/main" id="{83564CB9-4658-4BB4-B207-F4D059711301}"/>
              </a:ext>
            </a:extLst>
          </p:cNvPr>
          <p:cNvSpPr>
            <a:spLocks noGrp="1" noChangeArrowheads="1"/>
          </p:cNvSpPr>
          <p:nvPr>
            <p:ph type="dt" sz="half" idx="10"/>
          </p:nvPr>
        </p:nvSpPr>
        <p:spPr bwMode="auto">
          <a:xfrm>
            <a:off x="609600" y="6245225"/>
            <a:ext cx="2844800" cy="476250"/>
          </a:xfrm>
          <a:ln>
            <a:miter lim="800000"/>
            <a:headEnd/>
            <a:tailEnd/>
          </a:ln>
        </p:spPr>
        <p:txBody>
          <a:bodyPr vert="horz" lIns="91440" tIns="45720" rIns="91440" bIns="45720" numCol="1" anchor="t" anchorCtr="0" compatLnSpc="1">
            <a:prstTxWarp prst="textNoShape">
              <a:avLst/>
            </a:prstTxWarp>
          </a:bodyPr>
          <a:lstStyle>
            <a:lvl1pPr eaLnBrk="1" hangingPunct="1">
              <a:defRPr sz="1400"/>
            </a:lvl1pPr>
          </a:lstStyle>
          <a:p>
            <a:pPr>
              <a:defRPr/>
            </a:pPr>
            <a:endParaRPr lang="en-GB"/>
          </a:p>
        </p:txBody>
      </p:sp>
      <p:sp>
        <p:nvSpPr>
          <p:cNvPr id="10" name="Rectangle 6">
            <a:extLst>
              <a:ext uri="{FF2B5EF4-FFF2-40B4-BE49-F238E27FC236}">
                <a16:creationId xmlns:a16="http://schemas.microsoft.com/office/drawing/2014/main" id="{5BE21B5F-60BD-4CF0-B0DD-DB30A6E03115}"/>
              </a:ext>
            </a:extLst>
          </p:cNvPr>
          <p:cNvSpPr>
            <a:spLocks noGrp="1" noChangeArrowheads="1"/>
          </p:cNvSpPr>
          <p:nvPr>
            <p:ph type="sldNum" sz="quarter" idx="11"/>
          </p:nvPr>
        </p:nvSpPr>
        <p:spPr bwMode="auto">
          <a:xfrm>
            <a:off x="8737600" y="6245225"/>
            <a:ext cx="2844800" cy="476250"/>
          </a:xfrm>
          <a:ln>
            <a:miter lim="800000"/>
            <a:headEnd/>
            <a:tailEnd/>
          </a:ln>
        </p:spPr>
        <p:txBody>
          <a:bodyPr lIns="91440" tIns="45720" rIns="91440" bIns="45720"/>
          <a:lstStyle>
            <a:lvl1pPr algn="r" eaLnBrk="1" hangingPunct="1">
              <a:defRPr sz="1400"/>
            </a:lvl1pPr>
          </a:lstStyle>
          <a:p>
            <a:pPr>
              <a:defRPr/>
            </a:pPr>
            <a:fld id="{966F0BAC-F6D4-4F5A-B758-765268250D54}" type="slidenum">
              <a:rPr lang="en-GB" altLang="en-US"/>
              <a:pPr>
                <a:defRPr/>
              </a:pPr>
              <a:t>‹#›</a:t>
            </a:fld>
            <a:endParaRPr lang="en-GB" altLang="en-US"/>
          </a:p>
        </p:txBody>
      </p:sp>
    </p:spTree>
    <p:extLst>
      <p:ext uri="{BB962C8B-B14F-4D97-AF65-F5344CB8AC3E}">
        <p14:creationId xmlns:p14="http://schemas.microsoft.com/office/powerpoint/2010/main" val="168346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9F5DBD65-2EFD-4A4D-9CE3-6530C75A19CC}"/>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515CC8C2-7504-42EC-B554-25D01188FB9F}"/>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53C99AF2-6E85-4D30-89E9-ACD6E14159FB}"/>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6A3E2AF2-4705-4315-ABE8-931C3AC6CA2C}"/>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9759DB51-571D-4DD5-B35F-2CAC64D8FD71}"/>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6AA88D17-A906-428A-A9FE-8168BD640874}"/>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431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79DACE35-4509-496C-B619-3AD06D59FAB5}"/>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B5B8EB24-7E2D-48C5-9816-A62A3BC70CC7}"/>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044C55ED-D124-4FD7-AA5D-3BDC5846B9A5}"/>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D6D1B936-50FC-4C89-BE78-1557BEDB1361}"/>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1AB11B3B-F70F-485B-BF83-A9A8CA84FC15}"/>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84F9819F-D85D-4791-AD1E-0ABE51B14A5B}"/>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4438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C7DAF21C-E6E6-4898-B47D-D489DAD28E28}"/>
              </a:ext>
            </a:extLst>
          </p:cNvPr>
          <p:cNvSpPr>
            <a:spLocks noChangeArrowheads="1"/>
          </p:cNvSpPr>
          <p:nvPr userDrawn="1"/>
        </p:nvSpPr>
        <p:spPr bwMode="auto">
          <a:xfrm>
            <a:off x="0" y="0"/>
            <a:ext cx="2114550" cy="68564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5" name="bk object 17">
            <a:extLst>
              <a:ext uri="{FF2B5EF4-FFF2-40B4-BE49-F238E27FC236}">
                <a16:creationId xmlns:a16="http://schemas.microsoft.com/office/drawing/2014/main" id="{C451C80A-1670-4AA4-8812-B48312016907}"/>
              </a:ext>
            </a:extLst>
          </p:cNvPr>
          <p:cNvSpPr>
            <a:spLocks noChangeArrowheads="1"/>
          </p:cNvSpPr>
          <p:nvPr userDrawn="1"/>
        </p:nvSpPr>
        <p:spPr bwMode="auto">
          <a:xfrm>
            <a:off x="9602788" y="152400"/>
            <a:ext cx="596900" cy="914400"/>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6" name="bk object 18">
            <a:extLst>
              <a:ext uri="{FF2B5EF4-FFF2-40B4-BE49-F238E27FC236}">
                <a16:creationId xmlns:a16="http://schemas.microsoft.com/office/drawing/2014/main" id="{C8EF0A2E-6038-4258-8D94-CCE25A60456C}"/>
              </a:ext>
            </a:extLst>
          </p:cNvPr>
          <p:cNvSpPr>
            <a:spLocks noChangeArrowheads="1"/>
          </p:cNvSpPr>
          <p:nvPr userDrawn="1"/>
        </p:nvSpPr>
        <p:spPr bwMode="auto">
          <a:xfrm>
            <a:off x="10615613" y="12700"/>
            <a:ext cx="803275" cy="927100"/>
          </a:xfrm>
          <a:prstGeom prst="rect">
            <a:avLst/>
          </a:prstGeom>
          <a:blipFill dpi="0" rotWithShape="1">
            <a:blip r:embed="rId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7" name="bk object 19">
            <a:extLst>
              <a:ext uri="{FF2B5EF4-FFF2-40B4-BE49-F238E27FC236}">
                <a16:creationId xmlns:a16="http://schemas.microsoft.com/office/drawing/2014/main" id="{1F0454AC-36B0-4817-BE57-DB7713DD941C}"/>
              </a:ext>
            </a:extLst>
          </p:cNvPr>
          <p:cNvSpPr>
            <a:spLocks noChangeArrowheads="1"/>
          </p:cNvSpPr>
          <p:nvPr userDrawn="1"/>
        </p:nvSpPr>
        <p:spPr bwMode="auto">
          <a:xfrm>
            <a:off x="10655300" y="1346200"/>
            <a:ext cx="531813" cy="863600"/>
          </a:xfrm>
          <a:prstGeom prst="rect">
            <a:avLst/>
          </a:prstGeom>
          <a:blipFill dpi="0" rotWithShape="1">
            <a:blip r:embed="rId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8" name="bk object 20">
            <a:extLst>
              <a:ext uri="{FF2B5EF4-FFF2-40B4-BE49-F238E27FC236}">
                <a16:creationId xmlns:a16="http://schemas.microsoft.com/office/drawing/2014/main" id="{458896F5-4B34-4119-95FC-93BA3A1B39F3}"/>
              </a:ext>
            </a:extLst>
          </p:cNvPr>
          <p:cNvSpPr>
            <a:spLocks noChangeArrowheads="1"/>
          </p:cNvSpPr>
          <p:nvPr userDrawn="1"/>
        </p:nvSpPr>
        <p:spPr bwMode="auto">
          <a:xfrm>
            <a:off x="11536363" y="381000"/>
            <a:ext cx="533400" cy="520700"/>
          </a:xfrm>
          <a:prstGeom prst="rect">
            <a:avLst/>
          </a:prstGeom>
          <a:blipFill dpi="0" rotWithShape="1">
            <a:blip r:embed="rId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9" name="bk object 21">
            <a:extLst>
              <a:ext uri="{FF2B5EF4-FFF2-40B4-BE49-F238E27FC236}">
                <a16:creationId xmlns:a16="http://schemas.microsoft.com/office/drawing/2014/main" id="{F7AEE3FC-2F0C-4DC7-863A-32046970B8B8}"/>
              </a:ext>
            </a:extLst>
          </p:cNvPr>
          <p:cNvSpPr>
            <a:spLocks noChangeArrowheads="1"/>
          </p:cNvSpPr>
          <p:nvPr userDrawn="1"/>
        </p:nvSpPr>
        <p:spPr bwMode="auto">
          <a:xfrm>
            <a:off x="11536363" y="1193800"/>
            <a:ext cx="655637" cy="15367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890315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jpeg"/><Relationship Id="rId55"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4.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7.jpeg"/><Relationship Id="rId8" Type="http://schemas.openxmlformats.org/officeDocument/2006/relationships/slideLayout" Target="../slideLayouts/slideLayout8.xml"/><Relationship Id="rId51" Type="http://schemas.openxmlformats.org/officeDocument/2006/relationships/image" Target="../media/image2.jpeg"/><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94BD31FF-5B90-4A43-AE1F-CAA9933C2F4B}"/>
              </a:ext>
            </a:extLst>
          </p:cNvPr>
          <p:cNvSpPr>
            <a:spLocks noChangeArrowheads="1"/>
          </p:cNvSpPr>
          <p:nvPr/>
        </p:nvSpPr>
        <p:spPr bwMode="auto">
          <a:xfrm>
            <a:off x="0" y="0"/>
            <a:ext cx="2114550" cy="6856413"/>
          </a:xfrm>
          <a:prstGeom prst="rect">
            <a:avLst/>
          </a:prstGeom>
          <a:blipFill dpi="0" rotWithShape="1">
            <a:blip r:embed="rId5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endParaRPr lang="en-US" altLang="en-US"/>
          </a:p>
        </p:txBody>
      </p:sp>
      <p:sp>
        <p:nvSpPr>
          <p:cNvPr id="1027" name="bk object 17">
            <a:extLst>
              <a:ext uri="{FF2B5EF4-FFF2-40B4-BE49-F238E27FC236}">
                <a16:creationId xmlns:a16="http://schemas.microsoft.com/office/drawing/2014/main" id="{672EA0DF-4FCF-4235-A102-02E4A69DD69B}"/>
              </a:ext>
            </a:extLst>
          </p:cNvPr>
          <p:cNvSpPr>
            <a:spLocks noChangeArrowheads="1"/>
          </p:cNvSpPr>
          <p:nvPr/>
        </p:nvSpPr>
        <p:spPr bwMode="auto">
          <a:xfrm>
            <a:off x="9602788" y="152400"/>
            <a:ext cx="596900" cy="914400"/>
          </a:xfrm>
          <a:prstGeom prst="rect">
            <a:avLst/>
          </a:prstGeom>
          <a:blipFill dpi="0" rotWithShape="1">
            <a:blip r:embed="rId5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endParaRPr lang="en-US" altLang="en-US"/>
          </a:p>
        </p:txBody>
      </p:sp>
      <p:sp>
        <p:nvSpPr>
          <p:cNvPr id="1028" name="bk object 18">
            <a:extLst>
              <a:ext uri="{FF2B5EF4-FFF2-40B4-BE49-F238E27FC236}">
                <a16:creationId xmlns:a16="http://schemas.microsoft.com/office/drawing/2014/main" id="{82FC9BE8-D138-442D-A996-9E70C8184146}"/>
              </a:ext>
            </a:extLst>
          </p:cNvPr>
          <p:cNvSpPr>
            <a:spLocks noChangeArrowheads="1"/>
          </p:cNvSpPr>
          <p:nvPr/>
        </p:nvSpPr>
        <p:spPr bwMode="auto">
          <a:xfrm>
            <a:off x="10615613" y="12700"/>
            <a:ext cx="804862" cy="927100"/>
          </a:xfrm>
          <a:prstGeom prst="rect">
            <a:avLst/>
          </a:prstGeom>
          <a:blipFill dpi="0" rotWithShape="1">
            <a:blip r:embed="rId5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endParaRPr lang="en-US" altLang="en-US"/>
          </a:p>
        </p:txBody>
      </p:sp>
      <p:sp>
        <p:nvSpPr>
          <p:cNvPr id="1029" name="bk object 19">
            <a:extLst>
              <a:ext uri="{FF2B5EF4-FFF2-40B4-BE49-F238E27FC236}">
                <a16:creationId xmlns:a16="http://schemas.microsoft.com/office/drawing/2014/main" id="{19A25F82-080B-426A-932E-DCEA978F8242}"/>
              </a:ext>
            </a:extLst>
          </p:cNvPr>
          <p:cNvSpPr>
            <a:spLocks noChangeArrowheads="1"/>
          </p:cNvSpPr>
          <p:nvPr/>
        </p:nvSpPr>
        <p:spPr bwMode="auto">
          <a:xfrm>
            <a:off x="10655300" y="1346200"/>
            <a:ext cx="530225" cy="863600"/>
          </a:xfrm>
          <a:prstGeom prst="rect">
            <a:avLst/>
          </a:prstGeom>
          <a:blipFill dpi="0" rotWithShape="1">
            <a:blip r:embed="rId5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endParaRPr lang="en-US" altLang="en-US"/>
          </a:p>
        </p:txBody>
      </p:sp>
      <p:sp>
        <p:nvSpPr>
          <p:cNvPr id="1030" name="bk object 20">
            <a:extLst>
              <a:ext uri="{FF2B5EF4-FFF2-40B4-BE49-F238E27FC236}">
                <a16:creationId xmlns:a16="http://schemas.microsoft.com/office/drawing/2014/main" id="{B446A971-9C08-43FF-B0D9-74CF96D1972C}"/>
              </a:ext>
            </a:extLst>
          </p:cNvPr>
          <p:cNvSpPr>
            <a:spLocks noChangeArrowheads="1"/>
          </p:cNvSpPr>
          <p:nvPr/>
        </p:nvSpPr>
        <p:spPr bwMode="auto">
          <a:xfrm>
            <a:off x="11536363" y="381000"/>
            <a:ext cx="531812" cy="520700"/>
          </a:xfrm>
          <a:prstGeom prst="rect">
            <a:avLst/>
          </a:prstGeom>
          <a:blipFill dpi="0" rotWithShape="1">
            <a:blip r:embed="rId5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endParaRPr lang="en-US" altLang="en-US"/>
          </a:p>
        </p:txBody>
      </p:sp>
      <p:sp>
        <p:nvSpPr>
          <p:cNvPr id="1031" name="bk object 21">
            <a:extLst>
              <a:ext uri="{FF2B5EF4-FFF2-40B4-BE49-F238E27FC236}">
                <a16:creationId xmlns:a16="http://schemas.microsoft.com/office/drawing/2014/main" id="{8D799CC7-067D-4B78-A4A8-6892245D5AF2}"/>
              </a:ext>
            </a:extLst>
          </p:cNvPr>
          <p:cNvSpPr>
            <a:spLocks noChangeArrowheads="1"/>
          </p:cNvSpPr>
          <p:nvPr/>
        </p:nvSpPr>
        <p:spPr bwMode="auto">
          <a:xfrm>
            <a:off x="11536363" y="1193800"/>
            <a:ext cx="655637" cy="1536700"/>
          </a:xfrm>
          <a:prstGeom prst="rect">
            <a:avLst/>
          </a:prstGeom>
          <a:blipFill dpi="0" rotWithShape="1">
            <a:blip r:embed="rId5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endParaRPr lang="en-US" altLang="en-US"/>
          </a:p>
        </p:txBody>
      </p:sp>
      <p:sp>
        <p:nvSpPr>
          <p:cNvPr id="1032" name="bk object 22">
            <a:extLst>
              <a:ext uri="{FF2B5EF4-FFF2-40B4-BE49-F238E27FC236}">
                <a16:creationId xmlns:a16="http://schemas.microsoft.com/office/drawing/2014/main" id="{807F6D12-6F9D-49EC-8C2D-5AC31FAE4FE1}"/>
              </a:ext>
            </a:extLst>
          </p:cNvPr>
          <p:cNvSpPr>
            <a:spLocks noChangeArrowheads="1"/>
          </p:cNvSpPr>
          <p:nvPr/>
        </p:nvSpPr>
        <p:spPr bwMode="auto">
          <a:xfrm>
            <a:off x="10382250" y="6032500"/>
            <a:ext cx="1595438" cy="557213"/>
          </a:xfrm>
          <a:prstGeom prst="rect">
            <a:avLst/>
          </a:prstGeom>
          <a:blipFill dpi="0" rotWithShape="1">
            <a:blip r:embed="rId5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endParaRPr lang="en-US" altLang="en-US"/>
          </a:p>
        </p:txBody>
      </p:sp>
      <p:sp>
        <p:nvSpPr>
          <p:cNvPr id="1033" name="Holder 2">
            <a:extLst>
              <a:ext uri="{FF2B5EF4-FFF2-40B4-BE49-F238E27FC236}">
                <a16:creationId xmlns:a16="http://schemas.microsoft.com/office/drawing/2014/main" id="{B42EE65F-11ED-4E8F-AB66-0163FF0EE52C}"/>
              </a:ext>
            </a:extLst>
          </p:cNvPr>
          <p:cNvSpPr>
            <a:spLocks noGrp="1"/>
          </p:cNvSpPr>
          <p:nvPr>
            <p:ph type="title"/>
          </p:nvPr>
        </p:nvSpPr>
        <p:spPr bwMode="auto">
          <a:xfrm>
            <a:off x="609600" y="274638"/>
            <a:ext cx="1097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4" name="Holder 3">
            <a:extLst>
              <a:ext uri="{FF2B5EF4-FFF2-40B4-BE49-F238E27FC236}">
                <a16:creationId xmlns:a16="http://schemas.microsoft.com/office/drawing/2014/main" id="{C4E5C2AE-CBC3-40A3-AD2E-E372DAF1B60A}"/>
              </a:ext>
            </a:extLst>
          </p:cNvPr>
          <p:cNvSpPr>
            <a:spLocks noGrp="1"/>
          </p:cNvSpPr>
          <p:nvPr>
            <p:ph type="body" idx="1"/>
          </p:nvPr>
        </p:nvSpPr>
        <p:spPr bwMode="auto">
          <a:xfrm>
            <a:off x="609600" y="1576388"/>
            <a:ext cx="10972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32FB5FA4-4699-4C70-B8B5-E667C9222DDB}"/>
              </a:ext>
            </a:extLst>
          </p:cNvPr>
          <p:cNvSpPr>
            <a:spLocks noGrp="1"/>
          </p:cNvSpPr>
          <p:nvPr>
            <p:ph type="ftr" sz="quarter" idx="5"/>
          </p:nvPr>
        </p:nvSpPr>
        <p:spPr>
          <a:xfrm>
            <a:off x="4144963" y="6376988"/>
            <a:ext cx="3902075" cy="277812"/>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2F4A9F26-1AA3-47B1-8E10-E06ADD1793D1}"/>
              </a:ext>
            </a:extLst>
          </p:cNvPr>
          <p:cNvSpPr>
            <a:spLocks noGrp="1"/>
          </p:cNvSpPr>
          <p:nvPr>
            <p:ph type="dt" sz="half" idx="6"/>
          </p:nvPr>
        </p:nvSpPr>
        <p:spPr>
          <a:xfrm>
            <a:off x="609600" y="6376988"/>
            <a:ext cx="2803525" cy="277812"/>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18225E1A-0B13-412E-BBC8-D0498CCB3D9E}" type="datetimeFigureOut">
              <a:rPr lang="en-US"/>
              <a:pPr>
                <a:defRPr/>
              </a:pPr>
              <a:t>11/20/2019</a:t>
            </a:fld>
            <a:endParaRPr lang="en-US"/>
          </a:p>
        </p:txBody>
      </p:sp>
      <p:sp>
        <p:nvSpPr>
          <p:cNvPr id="6" name="Holder 6">
            <a:extLst>
              <a:ext uri="{FF2B5EF4-FFF2-40B4-BE49-F238E27FC236}">
                <a16:creationId xmlns:a16="http://schemas.microsoft.com/office/drawing/2014/main" id="{E3928254-5D59-4705-9C46-3F20D05723B2}"/>
              </a:ext>
            </a:extLst>
          </p:cNvPr>
          <p:cNvSpPr>
            <a:spLocks noGrp="1"/>
          </p:cNvSpPr>
          <p:nvPr>
            <p:ph type="sldNum" sz="quarter" idx="7"/>
          </p:nvPr>
        </p:nvSpPr>
        <p:spPr>
          <a:xfrm>
            <a:off x="8778875" y="6376988"/>
            <a:ext cx="2803525" cy="277812"/>
          </a:xfrm>
          <a:prstGeom prst="rect">
            <a:avLst/>
          </a:prstGeom>
        </p:spPr>
        <p:txBody>
          <a:bodyPr vert="horz" wrap="square" lIns="0" tIns="0" rIns="0" bIns="0" numCol="1" anchor="t" anchorCtr="0" compatLnSpc="1">
            <a:prstTxWarp prst="textNoShape">
              <a:avLst/>
            </a:prstTxWarp>
            <a:spAutoFit/>
          </a:bodyPr>
          <a:lstStyle>
            <a:lvl1pPr algn="r">
              <a:defRPr>
                <a:solidFill>
                  <a:srgbClr val="898989"/>
                </a:solidFill>
              </a:defRPr>
            </a:lvl1pPr>
          </a:lstStyle>
          <a:p>
            <a:pPr>
              <a:defRPr/>
            </a:pPr>
            <a:fld id="{DE4F6D5B-BB80-4A71-B842-513168991EED}" type="slidenum">
              <a:rPr lang="en-US" altLang="en-US"/>
              <a:pPr>
                <a:defRPr/>
              </a:pPr>
              <a:t>‹#›</a:t>
            </a:fld>
            <a:endParaRPr lang="en-US" altLang="en-US"/>
          </a:p>
        </p:txBody>
      </p:sp>
      <p:sp>
        <p:nvSpPr>
          <p:cNvPr id="14" name="bk object 17">
            <a:extLst>
              <a:ext uri="{FF2B5EF4-FFF2-40B4-BE49-F238E27FC236}">
                <a16:creationId xmlns:a16="http://schemas.microsoft.com/office/drawing/2014/main" id="{D65EE9C9-68C0-48CE-87A2-99F4CC17665C}"/>
              </a:ext>
            </a:extLst>
          </p:cNvPr>
          <p:cNvSpPr>
            <a:spLocks noChangeArrowheads="1"/>
          </p:cNvSpPr>
          <p:nvPr userDrawn="1"/>
        </p:nvSpPr>
        <p:spPr bwMode="auto">
          <a:xfrm>
            <a:off x="9602788" y="152400"/>
            <a:ext cx="596900" cy="914400"/>
          </a:xfrm>
          <a:prstGeom prst="rect">
            <a:avLst/>
          </a:prstGeom>
          <a:blipFill dpi="0" rotWithShape="1">
            <a:blip r:embed="rId51"/>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15" name="bk object 18">
            <a:extLst>
              <a:ext uri="{FF2B5EF4-FFF2-40B4-BE49-F238E27FC236}">
                <a16:creationId xmlns:a16="http://schemas.microsoft.com/office/drawing/2014/main" id="{13173BBC-E56E-4D0A-BA12-11A2F45300EC}"/>
              </a:ext>
            </a:extLst>
          </p:cNvPr>
          <p:cNvSpPr>
            <a:spLocks noChangeArrowheads="1"/>
          </p:cNvSpPr>
          <p:nvPr userDrawn="1"/>
        </p:nvSpPr>
        <p:spPr bwMode="auto">
          <a:xfrm>
            <a:off x="10615613" y="12700"/>
            <a:ext cx="803275" cy="927100"/>
          </a:xfrm>
          <a:prstGeom prst="rect">
            <a:avLst/>
          </a:prstGeom>
          <a:blipFill dpi="0" rotWithShape="1">
            <a:blip r:embed="rId52"/>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16" name="bk object 19">
            <a:extLst>
              <a:ext uri="{FF2B5EF4-FFF2-40B4-BE49-F238E27FC236}">
                <a16:creationId xmlns:a16="http://schemas.microsoft.com/office/drawing/2014/main" id="{F8C5240B-D3E4-4CC1-AAAE-EB1A4058B18D}"/>
              </a:ext>
            </a:extLst>
          </p:cNvPr>
          <p:cNvSpPr>
            <a:spLocks noChangeArrowheads="1"/>
          </p:cNvSpPr>
          <p:nvPr userDrawn="1"/>
        </p:nvSpPr>
        <p:spPr bwMode="auto">
          <a:xfrm>
            <a:off x="10655300" y="1346200"/>
            <a:ext cx="531813" cy="863600"/>
          </a:xfrm>
          <a:prstGeom prst="rect">
            <a:avLst/>
          </a:prstGeom>
          <a:blipFill dpi="0" rotWithShape="1">
            <a:blip r:embed="rId53"/>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17" name="bk object 20">
            <a:extLst>
              <a:ext uri="{FF2B5EF4-FFF2-40B4-BE49-F238E27FC236}">
                <a16:creationId xmlns:a16="http://schemas.microsoft.com/office/drawing/2014/main" id="{4C4FBBC4-A15D-4106-A453-F223C1BD4C75}"/>
              </a:ext>
            </a:extLst>
          </p:cNvPr>
          <p:cNvSpPr>
            <a:spLocks noChangeArrowheads="1"/>
          </p:cNvSpPr>
          <p:nvPr userDrawn="1"/>
        </p:nvSpPr>
        <p:spPr bwMode="auto">
          <a:xfrm>
            <a:off x="11536363" y="381000"/>
            <a:ext cx="533400" cy="520700"/>
          </a:xfrm>
          <a:prstGeom prst="rect">
            <a:avLst/>
          </a:prstGeom>
          <a:blipFill dpi="0" rotWithShape="1">
            <a:blip r:embed="rId54"/>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18" name="bk object 21">
            <a:extLst>
              <a:ext uri="{FF2B5EF4-FFF2-40B4-BE49-F238E27FC236}">
                <a16:creationId xmlns:a16="http://schemas.microsoft.com/office/drawing/2014/main" id="{538CA55B-4ECA-4E2E-8DA9-FA457CD6DEBF}"/>
              </a:ext>
            </a:extLst>
          </p:cNvPr>
          <p:cNvSpPr>
            <a:spLocks noChangeArrowheads="1"/>
          </p:cNvSpPr>
          <p:nvPr userDrawn="1"/>
        </p:nvSpPr>
        <p:spPr bwMode="auto">
          <a:xfrm>
            <a:off x="11536363" y="1193800"/>
            <a:ext cx="655637" cy="1536700"/>
          </a:xfrm>
          <a:prstGeom prst="rect">
            <a:avLst/>
          </a:prstGeom>
          <a:blipFill dpi="0" rotWithShape="1">
            <a:blip r:embed="rId55"/>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19" name="bk object 16">
            <a:extLst>
              <a:ext uri="{FF2B5EF4-FFF2-40B4-BE49-F238E27FC236}">
                <a16:creationId xmlns:a16="http://schemas.microsoft.com/office/drawing/2014/main" id="{5FD898DB-4E91-4B4B-AD45-B46FB64C1A2D}"/>
              </a:ext>
            </a:extLst>
          </p:cNvPr>
          <p:cNvSpPr>
            <a:spLocks noChangeArrowheads="1"/>
          </p:cNvSpPr>
          <p:nvPr userDrawn="1"/>
        </p:nvSpPr>
        <p:spPr bwMode="auto">
          <a:xfrm>
            <a:off x="0" y="0"/>
            <a:ext cx="2114550" cy="6856413"/>
          </a:xfrm>
          <a:prstGeom prst="rect">
            <a:avLst/>
          </a:prstGeom>
          <a:blipFill dpi="0" rotWithShape="1">
            <a:blip r:embed="rId5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
        <p:nvSpPr>
          <p:cNvPr id="20" name="bk object 22">
            <a:extLst>
              <a:ext uri="{FF2B5EF4-FFF2-40B4-BE49-F238E27FC236}">
                <a16:creationId xmlns:a16="http://schemas.microsoft.com/office/drawing/2014/main" id="{430C291C-CE20-4EB7-B4C9-52B04AE8F0FC}"/>
              </a:ext>
            </a:extLst>
          </p:cNvPr>
          <p:cNvSpPr>
            <a:spLocks noChangeArrowheads="1"/>
          </p:cNvSpPr>
          <p:nvPr userDrawn="1"/>
        </p:nvSpPr>
        <p:spPr bwMode="auto">
          <a:xfrm>
            <a:off x="10382250" y="6032500"/>
            <a:ext cx="1595438" cy="557213"/>
          </a:xfrm>
          <a:prstGeom prst="rect">
            <a:avLst/>
          </a:prstGeom>
          <a:blipFill dpi="0" rotWithShape="1">
            <a:blip r:embed="rId56"/>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 id="2147483893" r:id="rId18"/>
    <p:sldLayoutId id="2147483894" r:id="rId19"/>
    <p:sldLayoutId id="2147483895" r:id="rId20"/>
    <p:sldLayoutId id="2147483896" r:id="rId21"/>
    <p:sldLayoutId id="2147483897" r:id="rId22"/>
    <p:sldLayoutId id="2147483898" r:id="rId23"/>
    <p:sldLayoutId id="2147483899" r:id="rId24"/>
    <p:sldLayoutId id="2147483900" r:id="rId25"/>
    <p:sldLayoutId id="2147483901" r:id="rId26"/>
    <p:sldLayoutId id="2147483902" r:id="rId27"/>
    <p:sldLayoutId id="2147483903" r:id="rId28"/>
    <p:sldLayoutId id="2147483904" r:id="rId29"/>
    <p:sldLayoutId id="2147483905" r:id="rId30"/>
    <p:sldLayoutId id="2147483906" r:id="rId31"/>
    <p:sldLayoutId id="2147483907" r:id="rId32"/>
    <p:sldLayoutId id="2147483908" r:id="rId33"/>
    <p:sldLayoutId id="2147483909" r:id="rId34"/>
    <p:sldLayoutId id="2147483910" r:id="rId35"/>
    <p:sldLayoutId id="2147483911" r:id="rId36"/>
    <p:sldLayoutId id="2147483912" r:id="rId37"/>
    <p:sldLayoutId id="2147483913" r:id="rId38"/>
    <p:sldLayoutId id="2147483914" r:id="rId39"/>
    <p:sldLayoutId id="2147483915" r:id="rId40"/>
    <p:sldLayoutId id="2147483916" r:id="rId41"/>
    <p:sldLayoutId id="2147483917" r:id="rId42"/>
    <p:sldLayoutId id="2147483918" r:id="rId43"/>
    <p:sldLayoutId id="2147483919" r:id="rId44"/>
    <p:sldLayoutId id="2147483920" r:id="rId45"/>
    <p:sldLayoutId id="2147483921" r:id="rId46"/>
    <p:sldLayoutId id="2147483922" r:id="rId47"/>
    <p:sldLayoutId id="2147483923" r:id="rId48"/>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271302" algn="ctr" rtl="0" eaLnBrk="1" fontAlgn="base" hangingPunct="1">
        <a:spcBef>
          <a:spcPct val="0"/>
        </a:spcBef>
        <a:spcAft>
          <a:spcPct val="0"/>
        </a:spcAft>
        <a:defRPr>
          <a:solidFill>
            <a:schemeClr val="tx2"/>
          </a:solidFill>
          <a:latin typeface="Calibri" panose="020F0502020204030204" pitchFamily="34" charset="0"/>
        </a:defRPr>
      </a:lvl6pPr>
      <a:lvl7pPr marL="542605" algn="ctr" rtl="0" eaLnBrk="1" fontAlgn="base" hangingPunct="1">
        <a:spcBef>
          <a:spcPct val="0"/>
        </a:spcBef>
        <a:spcAft>
          <a:spcPct val="0"/>
        </a:spcAft>
        <a:defRPr>
          <a:solidFill>
            <a:schemeClr val="tx2"/>
          </a:solidFill>
          <a:latin typeface="Calibri" panose="020F0502020204030204" pitchFamily="34" charset="0"/>
        </a:defRPr>
      </a:lvl7pPr>
      <a:lvl8pPr marL="813907" algn="ctr" rtl="0" eaLnBrk="1" fontAlgn="base" hangingPunct="1">
        <a:spcBef>
          <a:spcPct val="0"/>
        </a:spcBef>
        <a:spcAft>
          <a:spcPct val="0"/>
        </a:spcAft>
        <a:defRPr>
          <a:solidFill>
            <a:schemeClr val="tx2"/>
          </a:solidFill>
          <a:latin typeface="Calibri" panose="020F0502020204030204" pitchFamily="34" charset="0"/>
        </a:defRPr>
      </a:lvl8pPr>
      <a:lvl9pPr marL="1085210" algn="ctr" rtl="0" eaLnBrk="1" fontAlgn="base" hangingPunct="1">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269875" algn="l" rtl="0" eaLnBrk="0" fontAlgn="base" hangingPunct="0">
        <a:spcBef>
          <a:spcPct val="20000"/>
        </a:spcBef>
        <a:spcAft>
          <a:spcPct val="0"/>
        </a:spcAft>
        <a:defRPr>
          <a:solidFill>
            <a:schemeClr val="tx1"/>
          </a:solidFill>
          <a:latin typeface="+mn-lt"/>
          <a:ea typeface="+mn-ea"/>
          <a:cs typeface="+mn-cs"/>
        </a:defRPr>
      </a:lvl2pPr>
      <a:lvl3pPr marL="541338" algn="l" rtl="0" eaLnBrk="0" fontAlgn="base" hangingPunct="0">
        <a:spcBef>
          <a:spcPct val="20000"/>
        </a:spcBef>
        <a:spcAft>
          <a:spcPct val="0"/>
        </a:spcAft>
        <a:defRPr>
          <a:solidFill>
            <a:schemeClr val="tx1"/>
          </a:solidFill>
          <a:latin typeface="+mn-lt"/>
          <a:ea typeface="+mn-ea"/>
          <a:cs typeface="+mn-cs"/>
        </a:defRPr>
      </a:lvl3pPr>
      <a:lvl4pPr marL="812800" algn="l" rtl="0" eaLnBrk="0" fontAlgn="base" hangingPunct="0">
        <a:spcBef>
          <a:spcPct val="20000"/>
        </a:spcBef>
        <a:spcAft>
          <a:spcPct val="0"/>
        </a:spcAft>
        <a:defRPr>
          <a:solidFill>
            <a:schemeClr val="tx1"/>
          </a:solidFill>
          <a:latin typeface="+mn-lt"/>
          <a:ea typeface="+mn-ea"/>
          <a:cs typeface="+mn-cs"/>
        </a:defRPr>
      </a:lvl4pPr>
      <a:lvl5pPr marL="1084263" algn="l" rtl="0" eaLnBrk="0" fontAlgn="base" hangingPunct="0">
        <a:spcBef>
          <a:spcPct val="20000"/>
        </a:spcBef>
        <a:spcAft>
          <a:spcPct val="0"/>
        </a:spcAft>
        <a:defRPr>
          <a:solidFill>
            <a:schemeClr val="tx1"/>
          </a:solidFill>
          <a:latin typeface="+mn-lt"/>
          <a:ea typeface="+mn-ea"/>
          <a:cs typeface="+mn-cs"/>
        </a:defRPr>
      </a:lvl5pPr>
      <a:lvl6pPr marL="1356512" eaLnBrk="1" hangingPunct="1">
        <a:defRPr>
          <a:latin typeface="+mn-lt"/>
          <a:ea typeface="+mn-ea"/>
          <a:cs typeface="+mn-cs"/>
        </a:defRPr>
      </a:lvl6pPr>
      <a:lvl7pPr marL="1627815" eaLnBrk="1" hangingPunct="1">
        <a:defRPr>
          <a:latin typeface="+mn-lt"/>
          <a:ea typeface="+mn-ea"/>
          <a:cs typeface="+mn-cs"/>
        </a:defRPr>
      </a:lvl7pPr>
      <a:lvl8pPr marL="1899117" eaLnBrk="1" hangingPunct="1">
        <a:defRPr>
          <a:latin typeface="+mn-lt"/>
          <a:ea typeface="+mn-ea"/>
          <a:cs typeface="+mn-cs"/>
        </a:defRPr>
      </a:lvl8pPr>
      <a:lvl9pPr marL="2170420" eaLnBrk="1" hangingPunct="1">
        <a:defRPr>
          <a:latin typeface="+mn-lt"/>
          <a:ea typeface="+mn-ea"/>
          <a:cs typeface="+mn-cs"/>
        </a:defRPr>
      </a:lvl9pPr>
    </p:bodyStyle>
    <p:otherStyle>
      <a:lvl1pPr marL="0" eaLnBrk="1" hangingPunct="1">
        <a:defRPr>
          <a:latin typeface="+mn-lt"/>
          <a:ea typeface="+mn-ea"/>
          <a:cs typeface="+mn-cs"/>
        </a:defRPr>
      </a:lvl1pPr>
      <a:lvl2pPr marL="271302" eaLnBrk="1" hangingPunct="1">
        <a:defRPr>
          <a:latin typeface="+mn-lt"/>
          <a:ea typeface="+mn-ea"/>
          <a:cs typeface="+mn-cs"/>
        </a:defRPr>
      </a:lvl2pPr>
      <a:lvl3pPr marL="542605" eaLnBrk="1" hangingPunct="1">
        <a:defRPr>
          <a:latin typeface="+mn-lt"/>
          <a:ea typeface="+mn-ea"/>
          <a:cs typeface="+mn-cs"/>
        </a:defRPr>
      </a:lvl3pPr>
      <a:lvl4pPr marL="813907" eaLnBrk="1" hangingPunct="1">
        <a:defRPr>
          <a:latin typeface="+mn-lt"/>
          <a:ea typeface="+mn-ea"/>
          <a:cs typeface="+mn-cs"/>
        </a:defRPr>
      </a:lvl4pPr>
      <a:lvl5pPr marL="1085210" eaLnBrk="1" hangingPunct="1">
        <a:defRPr>
          <a:latin typeface="+mn-lt"/>
          <a:ea typeface="+mn-ea"/>
          <a:cs typeface="+mn-cs"/>
        </a:defRPr>
      </a:lvl5pPr>
      <a:lvl6pPr marL="1356512" eaLnBrk="1" hangingPunct="1">
        <a:defRPr>
          <a:latin typeface="+mn-lt"/>
          <a:ea typeface="+mn-ea"/>
          <a:cs typeface="+mn-cs"/>
        </a:defRPr>
      </a:lvl6pPr>
      <a:lvl7pPr marL="1627815" eaLnBrk="1" hangingPunct="1">
        <a:defRPr>
          <a:latin typeface="+mn-lt"/>
          <a:ea typeface="+mn-ea"/>
          <a:cs typeface="+mn-cs"/>
        </a:defRPr>
      </a:lvl7pPr>
      <a:lvl8pPr marL="1899117" eaLnBrk="1" hangingPunct="1">
        <a:defRPr>
          <a:latin typeface="+mn-lt"/>
          <a:ea typeface="+mn-ea"/>
          <a:cs typeface="+mn-cs"/>
        </a:defRPr>
      </a:lvl8pPr>
      <a:lvl9pPr marL="217042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5.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9.xml"/><Relationship Id="rId1" Type="http://schemas.openxmlformats.org/officeDocument/2006/relationships/vmlDrawing" Target="../drawings/vmlDrawing5.v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5.xml"/><Relationship Id="rId1" Type="http://schemas.openxmlformats.org/officeDocument/2006/relationships/vmlDrawing" Target="../drawings/vmlDrawing6.v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6.xml"/><Relationship Id="rId1" Type="http://schemas.openxmlformats.org/officeDocument/2006/relationships/vmlDrawing" Target="../drawings/vmlDrawing7.v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7.xml"/><Relationship Id="rId1" Type="http://schemas.openxmlformats.org/officeDocument/2006/relationships/vmlDrawing" Target="../drawings/vmlDrawing8.v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5.xml"/><Relationship Id="rId1" Type="http://schemas.openxmlformats.org/officeDocument/2006/relationships/vmlDrawing" Target="../drawings/vmlDrawing9.v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17A10349-CBAC-4557-9996-FBF44E60997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a:spcBef>
                <a:spcPct val="0"/>
              </a:spcBef>
            </a:pPr>
            <a:fld id="{766DEBC8-A89E-476D-BB2D-14F9A93BB8F7}" type="slidenum">
              <a:rPr lang="en-GB" altLang="en-US" smtClean="0">
                <a:latin typeface="Arial" panose="020B0604020202020204" pitchFamily="34" charset="0"/>
              </a:rPr>
              <a:pPr>
                <a:spcBef>
                  <a:spcPct val="0"/>
                </a:spcBef>
              </a:pPr>
              <a:t>1</a:t>
            </a:fld>
            <a:endParaRPr lang="en-GB" altLang="en-US">
              <a:latin typeface="Arial" panose="020B0604020202020204" pitchFamily="34" charset="0"/>
            </a:endParaRPr>
          </a:p>
        </p:txBody>
      </p:sp>
      <p:sp>
        <p:nvSpPr>
          <p:cNvPr id="6147" name="Rectangle 4">
            <a:extLst>
              <a:ext uri="{FF2B5EF4-FFF2-40B4-BE49-F238E27FC236}">
                <a16:creationId xmlns:a16="http://schemas.microsoft.com/office/drawing/2014/main" id="{409DC510-64C1-404E-8286-02BDE2E20D9B}"/>
              </a:ext>
            </a:extLst>
          </p:cNvPr>
          <p:cNvSpPr>
            <a:spLocks noGrp="1" noChangeArrowheads="1"/>
          </p:cNvSpPr>
          <p:nvPr>
            <p:ph type="subTitle" idx="4294967295"/>
          </p:nvPr>
        </p:nvSpPr>
        <p:spPr>
          <a:xfrm>
            <a:off x="2438400" y="2133600"/>
            <a:ext cx="6400800" cy="769441"/>
          </a:xfrm>
        </p:spPr>
        <p:txBody>
          <a:bodyPr lIns="91440" tIns="45720" rIns="91440" bIns="45720"/>
          <a:lstStyle/>
          <a:p>
            <a:pPr eaLnBrk="1" hangingPunct="1">
              <a:spcBef>
                <a:spcPct val="0"/>
              </a:spcBef>
              <a:defRPr/>
            </a:pPr>
            <a:r>
              <a:rPr lang="en-US" altLang="en-US" sz="4400" kern="1200" dirty="0">
                <a:ln w="0"/>
                <a:solidFill>
                  <a:srgbClr val="E41657"/>
                </a:solidFill>
                <a:latin typeface="Lato Black" panose="020F0A02020204030203" pitchFamily="34" charset="0"/>
                <a:cs typeface="Calibri Light" panose="020F0302020204030204" pitchFamily="34" charset="0"/>
              </a:rPr>
              <a:t>Collections (</a:t>
            </a:r>
            <a:r>
              <a:rPr lang="en-US" altLang="en-US" sz="4400" kern="1200" dirty="0" err="1">
                <a:ln w="0"/>
                <a:solidFill>
                  <a:srgbClr val="E41657"/>
                </a:solidFill>
                <a:latin typeface="Lato Black" panose="020F0A02020204030203" pitchFamily="34" charset="0"/>
                <a:cs typeface="Calibri Light" panose="020F0302020204030204" pitchFamily="34" charset="0"/>
              </a:rPr>
              <a:t>util</a:t>
            </a:r>
            <a:r>
              <a:rPr lang="en-US" altLang="en-US" sz="4400" kern="1200" dirty="0">
                <a:ln w="0"/>
                <a:solidFill>
                  <a:srgbClr val="E41657"/>
                </a:solidFill>
                <a:latin typeface="Lato Black" panose="020F0A02020204030203" pitchFamily="34" charset="0"/>
                <a:cs typeface="Calibri Light" panose="020F0302020204030204" pitchFamily="34"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B91C6134-D9C8-4BF5-B032-39219A4E121B}"/>
              </a:ext>
            </a:extLst>
          </p:cNvPr>
          <p:cNvSpPr>
            <a:spLocks noGrp="1" noChangeArrowheads="1"/>
          </p:cNvSpPr>
          <p:nvPr>
            <p:ph idx="1"/>
          </p:nvPr>
        </p:nvSpPr>
        <p:spPr>
          <a:xfrm>
            <a:off x="2667000" y="1752600"/>
            <a:ext cx="7772400" cy="3910013"/>
          </a:xfrm>
        </p:spPr>
        <p:txBody>
          <a:bodyPr/>
          <a:lstStyle/>
          <a:p>
            <a:pPr eaLnBrk="1" hangingPunct="1">
              <a:lnSpc>
                <a:spcPct val="80000"/>
              </a:lnSpc>
            </a:pPr>
            <a:r>
              <a:rPr lang="en-GB" altLang="en-US">
                <a:latin typeface="Courier New" panose="02070309020205020404" pitchFamily="49" charset="0"/>
              </a:rPr>
              <a:t>class tree{</a:t>
            </a:r>
          </a:p>
          <a:p>
            <a:pPr eaLnBrk="1" hangingPunct="1">
              <a:lnSpc>
                <a:spcPct val="80000"/>
              </a:lnSpc>
            </a:pPr>
            <a:r>
              <a:rPr lang="en-GB" altLang="en-US">
                <a:latin typeface="Courier New" panose="02070309020205020404" pitchFamily="49" charset="0"/>
              </a:rPr>
              <a:t> String val;</a:t>
            </a:r>
          </a:p>
          <a:p>
            <a:pPr eaLnBrk="1" hangingPunct="1">
              <a:lnSpc>
                <a:spcPct val="80000"/>
              </a:lnSpc>
            </a:pPr>
            <a:r>
              <a:rPr lang="en-GB" altLang="en-US">
                <a:latin typeface="Courier New" panose="02070309020205020404" pitchFamily="49" charset="0"/>
              </a:rPr>
              <a:t> tree left=null;</a:t>
            </a:r>
          </a:p>
          <a:p>
            <a:pPr eaLnBrk="1" hangingPunct="1">
              <a:lnSpc>
                <a:spcPct val="80000"/>
              </a:lnSpc>
            </a:pPr>
            <a:r>
              <a:rPr lang="en-GB" altLang="en-US">
                <a:latin typeface="Courier New" panose="02070309020205020404" pitchFamily="49" charset="0"/>
              </a:rPr>
              <a:t> tree right=null;</a:t>
            </a:r>
          </a:p>
          <a:p>
            <a:pPr eaLnBrk="1" hangingPunct="1">
              <a:lnSpc>
                <a:spcPct val="80000"/>
              </a:lnSpc>
            </a:pPr>
            <a:r>
              <a:rPr lang="en-GB" altLang="en-US">
                <a:latin typeface="Courier New" panose="02070309020205020404" pitchFamily="49" charset="0"/>
              </a:rPr>
              <a:t> tree (String s){ val=s;}// constructor</a:t>
            </a:r>
          </a:p>
          <a:p>
            <a:pPr eaLnBrk="1" hangingPunct="1">
              <a:lnSpc>
                <a:spcPct val="80000"/>
              </a:lnSpc>
            </a:pPr>
            <a:r>
              <a:rPr lang="en-GB" altLang="en-US">
                <a:latin typeface="Courier New" panose="02070309020205020404" pitchFamily="49" charset="0"/>
              </a:rPr>
              <a:t> static tree ins(tree t,String s){</a:t>
            </a:r>
          </a:p>
          <a:p>
            <a:pPr eaLnBrk="1" hangingPunct="1">
              <a:lnSpc>
                <a:spcPct val="80000"/>
              </a:lnSpc>
            </a:pPr>
            <a:r>
              <a:rPr lang="en-GB" altLang="en-US">
                <a:latin typeface="Courier New" panose="02070309020205020404" pitchFamily="49" charset="0"/>
              </a:rPr>
              <a:t>        if (t==null) return new tree(s);</a:t>
            </a:r>
          </a:p>
          <a:p>
            <a:pPr eaLnBrk="1" hangingPunct="1">
              <a:lnSpc>
                <a:spcPct val="80000"/>
              </a:lnSpc>
            </a:pPr>
            <a:r>
              <a:rPr lang="en-GB" altLang="en-US">
                <a:latin typeface="Courier New" panose="02070309020205020404" pitchFamily="49" charset="0"/>
              </a:rPr>
              <a:t>        if( t.val.compareTo(s)&lt;0)</a:t>
            </a:r>
          </a:p>
          <a:p>
            <a:pPr eaLnBrk="1" hangingPunct="1">
              <a:lnSpc>
                <a:spcPct val="80000"/>
              </a:lnSpc>
            </a:pPr>
            <a:r>
              <a:rPr lang="en-GB" altLang="en-US">
                <a:latin typeface="Courier New" panose="02070309020205020404" pitchFamily="49" charset="0"/>
              </a:rPr>
              <a:t>			t.right=ins(t.right,s); </a:t>
            </a:r>
          </a:p>
          <a:p>
            <a:pPr eaLnBrk="1" hangingPunct="1">
              <a:lnSpc>
                <a:spcPct val="80000"/>
              </a:lnSpc>
            </a:pPr>
            <a:r>
              <a:rPr lang="en-GB" altLang="en-US">
                <a:latin typeface="Courier New" panose="02070309020205020404" pitchFamily="49" charset="0"/>
              </a:rPr>
              <a:t>        if(t.val.compareTo(s)&gt;=0)</a:t>
            </a:r>
          </a:p>
          <a:p>
            <a:pPr eaLnBrk="1" hangingPunct="1">
              <a:lnSpc>
                <a:spcPct val="80000"/>
              </a:lnSpc>
            </a:pPr>
            <a:r>
              <a:rPr lang="en-GB" altLang="en-US">
                <a:latin typeface="Courier New" panose="02070309020205020404" pitchFamily="49" charset="0"/>
              </a:rPr>
              <a:t>			t.left=ins(t.left,s); </a:t>
            </a:r>
          </a:p>
          <a:p>
            <a:pPr eaLnBrk="1" hangingPunct="1">
              <a:lnSpc>
                <a:spcPct val="80000"/>
              </a:lnSpc>
            </a:pPr>
            <a:r>
              <a:rPr lang="en-GB" altLang="en-US">
                <a:latin typeface="Courier New" panose="02070309020205020404" pitchFamily="49" charset="0"/>
              </a:rPr>
              <a:t>        return t;</a:t>
            </a:r>
          </a:p>
          <a:p>
            <a:pPr eaLnBrk="1" hangingPunct="1">
              <a:lnSpc>
                <a:spcPct val="80000"/>
              </a:lnSpc>
            </a:pPr>
            <a:r>
              <a:rPr lang="en-GB" altLang="en-US">
                <a:latin typeface="Courier New" panose="02070309020205020404" pitchFamily="49" charset="0"/>
              </a:rPr>
              <a:t>  }</a:t>
            </a:r>
          </a:p>
          <a:p>
            <a:pPr eaLnBrk="1" hangingPunct="1">
              <a:lnSpc>
                <a:spcPct val="80000"/>
              </a:lnSpc>
            </a:pPr>
            <a:endParaRPr lang="en-GB" altLang="en-US">
              <a:latin typeface="Courier New" panose="02070309020205020404" pitchFamily="49" charset="0"/>
            </a:endParaRPr>
          </a:p>
          <a:p>
            <a:pPr eaLnBrk="1" hangingPunct="1">
              <a:lnSpc>
                <a:spcPct val="80000"/>
              </a:lnSpc>
            </a:pPr>
            <a:endParaRPr lang="en-GB" altLang="en-US"/>
          </a:p>
        </p:txBody>
      </p:sp>
      <p:sp>
        <p:nvSpPr>
          <p:cNvPr id="16385" name="Rectangle 2">
            <a:extLst>
              <a:ext uri="{FF2B5EF4-FFF2-40B4-BE49-F238E27FC236}">
                <a16:creationId xmlns:a16="http://schemas.microsoft.com/office/drawing/2014/main" id="{EA655DEC-4A7B-4419-9640-10D2F95F1605}"/>
              </a:ext>
            </a:extLst>
          </p:cNvPr>
          <p:cNvSpPr>
            <a:spLocks noGrp="1" noChangeArrowheads="1"/>
          </p:cNvSpPr>
          <p:nvPr>
            <p:ph type="title" idx="4294967295"/>
          </p:nvPr>
        </p:nvSpPr>
        <p:spPr>
          <a:xfrm>
            <a:off x="2154238" y="762000"/>
            <a:ext cx="8285162"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GB" altLang="en-US" sz="3600" b="1" kern="1200" dirty="0">
                <a:solidFill>
                  <a:srgbClr val="E61557"/>
                </a:solidFill>
                <a:latin typeface="Lato" panose="020F0502020204030203" pitchFamily="34" charset="0"/>
              </a:rPr>
              <a:t>Example Tree class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5108136C-53C2-4AF3-AF38-A02E56E90BED}"/>
              </a:ext>
            </a:extLst>
          </p:cNvPr>
          <p:cNvSpPr>
            <a:spLocks noGrp="1" noChangeArrowheads="1"/>
          </p:cNvSpPr>
          <p:nvPr>
            <p:ph idx="1"/>
          </p:nvPr>
        </p:nvSpPr>
        <p:spPr>
          <a:xfrm>
            <a:off x="2743200" y="1828800"/>
            <a:ext cx="10058400" cy="3986213"/>
          </a:xfrm>
        </p:spPr>
        <p:txBody>
          <a:bodyPr/>
          <a:lstStyle/>
          <a:p>
            <a:pPr eaLnBrk="1" hangingPunct="1">
              <a:lnSpc>
                <a:spcPct val="80000"/>
              </a:lnSpc>
            </a:pPr>
            <a:endParaRPr lang="en-GB" altLang="en-US" sz="1200"/>
          </a:p>
          <a:p>
            <a:pPr eaLnBrk="1" hangingPunct="1">
              <a:lnSpc>
                <a:spcPct val="80000"/>
              </a:lnSpc>
            </a:pPr>
            <a:r>
              <a:rPr lang="en-GB" altLang="en-US">
                <a:latin typeface="Courier New" panose="02070309020205020404" pitchFamily="49" charset="0"/>
              </a:rPr>
              <a:t>  void ins(String s){ ins(this,s);}</a:t>
            </a:r>
          </a:p>
          <a:p>
            <a:pPr eaLnBrk="1" hangingPunct="1">
              <a:lnSpc>
                <a:spcPct val="80000"/>
              </a:lnSpc>
            </a:pPr>
            <a:r>
              <a:rPr lang="en-GB" altLang="en-US">
                <a:latin typeface="Courier New" panose="02070309020205020404" pitchFamily="49" charset="0"/>
              </a:rPr>
              <a:t>  void visit(Visitor v){</a:t>
            </a:r>
          </a:p>
          <a:p>
            <a:pPr eaLnBrk="1" hangingPunct="1">
              <a:lnSpc>
                <a:spcPct val="80000"/>
              </a:lnSpc>
            </a:pPr>
            <a:r>
              <a:rPr lang="en-GB" altLang="en-US">
                <a:latin typeface="Courier New" panose="02070309020205020404" pitchFamily="49" charset="0"/>
              </a:rPr>
              <a:t>        v.act(val);</a:t>
            </a:r>
          </a:p>
          <a:p>
            <a:pPr eaLnBrk="1" hangingPunct="1">
              <a:lnSpc>
                <a:spcPct val="80000"/>
              </a:lnSpc>
            </a:pPr>
            <a:r>
              <a:rPr lang="en-GB" altLang="en-US">
                <a:latin typeface="Courier New" panose="02070309020205020404" pitchFamily="49" charset="0"/>
              </a:rPr>
              <a:t>        if(left!=null) left.visit(v);</a:t>
            </a:r>
          </a:p>
          <a:p>
            <a:pPr eaLnBrk="1" hangingPunct="1">
              <a:lnSpc>
                <a:spcPct val="80000"/>
              </a:lnSpc>
            </a:pPr>
            <a:r>
              <a:rPr lang="en-GB" altLang="en-US">
                <a:latin typeface="Courier New" panose="02070309020205020404" pitchFamily="49" charset="0"/>
              </a:rPr>
              <a:t>        if(right!=null) right.visit(v);</a:t>
            </a:r>
          </a:p>
          <a:p>
            <a:pPr eaLnBrk="1" hangingPunct="1">
              <a:lnSpc>
                <a:spcPct val="80000"/>
              </a:lnSpc>
            </a:pPr>
            <a:r>
              <a:rPr lang="en-GB" altLang="en-US">
                <a:latin typeface="Courier New" panose="02070309020205020404" pitchFamily="49" charset="0"/>
              </a:rPr>
              <a:t>  }</a:t>
            </a:r>
          </a:p>
          <a:p>
            <a:pPr eaLnBrk="1" hangingPunct="1">
              <a:lnSpc>
                <a:spcPct val="80000"/>
              </a:lnSpc>
            </a:pPr>
            <a:r>
              <a:rPr lang="en-GB" altLang="en-US">
                <a:latin typeface="Courier New" panose="02070309020205020404" pitchFamily="49" charset="0"/>
              </a:rPr>
              <a:t>  class printer implements visitor{</a:t>
            </a:r>
          </a:p>
          <a:p>
            <a:pPr eaLnBrk="1" hangingPunct="1">
              <a:lnSpc>
                <a:spcPct val="80000"/>
              </a:lnSpc>
            </a:pPr>
            <a:r>
              <a:rPr lang="en-GB" altLang="en-US">
                <a:latin typeface="Courier New" panose="02070309020205020404" pitchFamily="49" charset="0"/>
              </a:rPr>
              <a:t>   void act(Object o){System.out.println(o.toString());}</a:t>
            </a:r>
          </a:p>
          <a:p>
            <a:pPr eaLnBrk="1" hangingPunct="1">
              <a:lnSpc>
                <a:spcPct val="80000"/>
              </a:lnSpc>
            </a:pPr>
            <a:r>
              <a:rPr lang="en-GB" altLang="en-US">
                <a:latin typeface="Courier New" panose="02070309020205020404" pitchFamily="49" charset="0"/>
              </a:rPr>
              <a:t>   }</a:t>
            </a:r>
          </a:p>
          <a:p>
            <a:pPr eaLnBrk="1" hangingPunct="1">
              <a:lnSpc>
                <a:spcPct val="80000"/>
              </a:lnSpc>
            </a:pPr>
            <a:r>
              <a:rPr lang="en-GB" altLang="en-US">
                <a:latin typeface="Courier New" panose="02070309020205020404" pitchFamily="49" charset="0"/>
              </a:rPr>
              <a:t>  void printTree() { visit(new Printer());}</a:t>
            </a:r>
          </a:p>
          <a:p>
            <a:pPr eaLnBrk="1" hangingPunct="1">
              <a:lnSpc>
                <a:spcPct val="80000"/>
              </a:lnSpc>
            </a:pPr>
            <a:r>
              <a:rPr lang="en-GB" altLang="en-US">
                <a:latin typeface="Courier New" panose="02070309020205020404" pitchFamily="49" charset="0"/>
              </a:rPr>
              <a:t>}</a:t>
            </a:r>
          </a:p>
          <a:p>
            <a:pPr eaLnBrk="1" hangingPunct="1">
              <a:lnSpc>
                <a:spcPct val="80000"/>
              </a:lnSpc>
            </a:pPr>
            <a:r>
              <a:rPr lang="en-GB" altLang="en-US" sz="1700">
                <a:latin typeface="Courier New" panose="02070309020205020404" pitchFamily="49" charset="0"/>
              </a:rPr>
              <a:t>interface visitor{ void act(Object o) ;}</a:t>
            </a:r>
          </a:p>
          <a:p>
            <a:pPr eaLnBrk="1" hangingPunct="1">
              <a:lnSpc>
                <a:spcPct val="80000"/>
              </a:lnSpc>
            </a:pPr>
            <a:endParaRPr lang="en-GB" altLang="en-US" sz="1700">
              <a:latin typeface="Courier New" panose="02070309020205020404" pitchFamily="49" charset="0"/>
            </a:endParaRPr>
          </a:p>
        </p:txBody>
      </p:sp>
      <p:sp>
        <p:nvSpPr>
          <p:cNvPr id="17409" name="Rectangle 2">
            <a:extLst>
              <a:ext uri="{FF2B5EF4-FFF2-40B4-BE49-F238E27FC236}">
                <a16:creationId xmlns:a16="http://schemas.microsoft.com/office/drawing/2014/main" id="{84E4B4B4-4728-4EEE-B153-3B8607C9222F}"/>
              </a:ext>
            </a:extLst>
          </p:cNvPr>
          <p:cNvSpPr>
            <a:spLocks noGrp="1" noChangeArrowheads="1"/>
          </p:cNvSpPr>
          <p:nvPr>
            <p:ph type="title" idx="4294967295"/>
          </p:nvPr>
        </p:nvSpPr>
        <p:spPr>
          <a:xfrm>
            <a:off x="2743200" y="838200"/>
            <a:ext cx="8285163"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GB" altLang="en-US" sz="3600" b="1" kern="1200" dirty="0">
                <a:solidFill>
                  <a:srgbClr val="E61557"/>
                </a:solidFill>
                <a:latin typeface="Lato" panose="020F0502020204030203" pitchFamily="34" charset="0"/>
              </a:rPr>
              <a:t>More of tree class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392935D5-DD58-415D-BAD8-C77BEEE8ADF8}"/>
              </a:ext>
            </a:extLst>
          </p:cNvPr>
          <p:cNvSpPr>
            <a:spLocks noGrp="1" noChangeArrowheads="1"/>
          </p:cNvSpPr>
          <p:nvPr>
            <p:ph idx="1"/>
          </p:nvPr>
        </p:nvSpPr>
        <p:spPr>
          <a:xfrm>
            <a:off x="2362200" y="2057400"/>
            <a:ext cx="8229600" cy="3687763"/>
          </a:xfrm>
        </p:spPr>
        <p:txBody>
          <a:bodyPr/>
          <a:lstStyle/>
          <a:p>
            <a:pPr marL="342900" indent="-342900" eaLnBrk="1" hangingPunct="1">
              <a:buClr>
                <a:srgbClr val="E9005D"/>
              </a:buClr>
              <a:buSzPct val="150000"/>
              <a:buFont typeface="Arial" panose="020B0604020202020204" pitchFamily="34" charset="0"/>
              <a:buChar char="•"/>
            </a:pPr>
            <a:r>
              <a:rPr lang="en-US" altLang="en-US" sz="2000" b="1" dirty="0">
                <a:cs typeface="Times New Roman" panose="02020603050405020304" pitchFamily="18" charset="0"/>
              </a:rPr>
              <a:t>The root interface of the framework is Collection</a:t>
            </a:r>
          </a:p>
          <a:p>
            <a:pPr eaLnBrk="1" hangingPunct="1"/>
            <a:r>
              <a:rPr lang="en-US" altLang="en-US" sz="2000" b="1" dirty="0">
                <a:cs typeface="Times New Roman" panose="02020603050405020304" pitchFamily="18" charset="0"/>
              </a:rPr>
              <a:t>  </a:t>
            </a:r>
          </a:p>
          <a:p>
            <a:pPr marL="342900" indent="-342900" eaLnBrk="1" hangingPunct="1">
              <a:buClr>
                <a:srgbClr val="E9005D"/>
              </a:buClr>
              <a:buSzPct val="150000"/>
              <a:buFont typeface="Arial" panose="020B0604020202020204" pitchFamily="34" charset="0"/>
              <a:buChar char="•"/>
            </a:pPr>
            <a:r>
              <a:rPr lang="en-US" altLang="en-US" sz="2000" b="1" dirty="0">
                <a:cs typeface="Times New Roman" panose="02020603050405020304" pitchFamily="18" charset="0"/>
              </a:rPr>
              <a:t>The Set interface: </a:t>
            </a:r>
          </a:p>
          <a:p>
            <a:pPr marL="557213" lvl="2"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Extends the Collection interface</a:t>
            </a:r>
          </a:p>
          <a:p>
            <a:pPr marL="557213" lvl="2"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557213" lvl="2"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Defines standard behavior for a collection that does not allow duplicate elements</a:t>
            </a:r>
          </a:p>
          <a:p>
            <a:pPr marL="285750" lvl="1" indent="-285750" eaLnBrk="1" hangingPunct="1"/>
            <a:endParaRPr lang="en-US" altLang="en-US" dirty="0">
              <a:cs typeface="Times New Roman" panose="02020603050405020304" pitchFamily="18" charset="0"/>
            </a:endParaRPr>
          </a:p>
          <a:p>
            <a:pPr marL="342900" indent="-342900" eaLnBrk="1" hangingPunct="1">
              <a:buClr>
                <a:srgbClr val="E9005D"/>
              </a:buClr>
              <a:buSzPct val="150000"/>
              <a:buFont typeface="Arial" panose="020B0604020202020204" pitchFamily="34" charset="0"/>
              <a:buChar char="•"/>
            </a:pPr>
            <a:r>
              <a:rPr lang="en-US" altLang="en-US" sz="2000" b="1" dirty="0">
                <a:cs typeface="Times New Roman" panose="02020603050405020304" pitchFamily="18" charset="0"/>
              </a:rPr>
              <a:t>The List interface:</a:t>
            </a:r>
          </a:p>
          <a:p>
            <a:pPr marL="557213" lvl="2"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Extends the Collection interface</a:t>
            </a:r>
          </a:p>
          <a:p>
            <a:pPr marL="557213" lvl="2"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557213" lvl="2"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Defines the standard behavior for ordered collections (sequences)</a:t>
            </a:r>
          </a:p>
        </p:txBody>
      </p:sp>
      <p:sp>
        <p:nvSpPr>
          <p:cNvPr id="18433" name="Rectangle 2">
            <a:extLst>
              <a:ext uri="{FF2B5EF4-FFF2-40B4-BE49-F238E27FC236}">
                <a16:creationId xmlns:a16="http://schemas.microsoft.com/office/drawing/2014/main" id="{BF152177-3DB8-4CCC-B3FB-F16F39ACA12B}"/>
              </a:ext>
            </a:extLst>
          </p:cNvPr>
          <p:cNvSpPr>
            <a:spLocks noGrp="1" noChangeArrowheads="1"/>
          </p:cNvSpPr>
          <p:nvPr>
            <p:ph type="title" idx="4294967295"/>
          </p:nvPr>
        </p:nvSpPr>
        <p:spPr>
          <a:xfrm>
            <a:off x="2362200" y="533400"/>
            <a:ext cx="8458200" cy="588188"/>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Collections Framework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AF11D118-AD8D-465A-AC99-108F7E1CD79A}"/>
              </a:ext>
            </a:extLst>
          </p:cNvPr>
          <p:cNvSpPr>
            <a:spLocks noGrp="1" noChangeArrowheads="1"/>
          </p:cNvSpPr>
          <p:nvPr>
            <p:ph idx="1"/>
          </p:nvPr>
        </p:nvSpPr>
        <p:spPr>
          <a:xfrm>
            <a:off x="2209800" y="1524000"/>
            <a:ext cx="7010400" cy="4832092"/>
          </a:xfrm>
        </p:spPr>
        <p:txBody>
          <a:bodyPr/>
          <a:lstStyle/>
          <a:p>
            <a:pPr eaLnBrk="1" hangingPunct="1"/>
            <a:r>
              <a:rPr lang="en-US" altLang="en-US" sz="2000" b="1" dirty="0">
                <a:ea typeface="Arial Unicode MS" pitchFamily="34" charset="-128"/>
              </a:rPr>
              <a:t>Methods:</a:t>
            </a:r>
          </a:p>
          <a:p>
            <a:pPr eaLnBrk="1" hangingPunct="1"/>
            <a:endParaRPr lang="en-US" altLang="en-US" sz="2000" b="1" dirty="0">
              <a:ea typeface="Arial Unicode MS" pitchFamily="34" charset="-128"/>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add( Object element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a:t>
            </a:r>
            <a:r>
              <a:rPr lang="en-US" altLang="en-US" dirty="0" err="1">
                <a:solidFill>
                  <a:srgbClr val="141919"/>
                </a:solidFill>
                <a:latin typeface="Lato" panose="020F0502020204030203" pitchFamily="34" charset="0"/>
                <a:cs typeface="Arial" panose="020B0604020202020204" pitchFamily="34" charset="0"/>
              </a:rPr>
              <a:t>addAll</a:t>
            </a:r>
            <a:r>
              <a:rPr lang="en-US" altLang="en-US" dirty="0">
                <a:solidFill>
                  <a:srgbClr val="141919"/>
                </a:solidFill>
                <a:latin typeface="Lato" panose="020F0502020204030203" pitchFamily="34" charset="0"/>
                <a:cs typeface="Arial" panose="020B0604020202020204" pitchFamily="34" charset="0"/>
              </a:rPr>
              <a:t>( Collection c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void clear()</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contains( Object element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a:t>
            </a:r>
            <a:r>
              <a:rPr lang="en-US" altLang="en-US" dirty="0" err="1">
                <a:solidFill>
                  <a:srgbClr val="141919"/>
                </a:solidFill>
                <a:latin typeface="Lato" panose="020F0502020204030203" pitchFamily="34" charset="0"/>
                <a:cs typeface="Arial" panose="020B0604020202020204" pitchFamily="34" charset="0"/>
              </a:rPr>
              <a:t>containsAll</a:t>
            </a:r>
            <a:r>
              <a:rPr lang="en-US" altLang="en-US" dirty="0">
                <a:solidFill>
                  <a:srgbClr val="141919"/>
                </a:solidFill>
                <a:latin typeface="Lato" panose="020F0502020204030203" pitchFamily="34" charset="0"/>
                <a:cs typeface="Arial" panose="020B0604020202020204" pitchFamily="34" charset="0"/>
              </a:rPr>
              <a:t>( Collection c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equals( Object o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int </a:t>
            </a:r>
            <a:r>
              <a:rPr lang="en-US" altLang="en-US" dirty="0" err="1">
                <a:solidFill>
                  <a:srgbClr val="141919"/>
                </a:solidFill>
                <a:latin typeface="Lato" panose="020F0502020204030203" pitchFamily="34" charset="0"/>
                <a:cs typeface="Arial" panose="020B0604020202020204" pitchFamily="34" charset="0"/>
              </a:rPr>
              <a:t>hashCode</a:t>
            </a:r>
            <a:r>
              <a:rPr lang="en-US" altLang="en-US" dirty="0">
                <a:solidFill>
                  <a:srgbClr val="141919"/>
                </a:solidFill>
                <a:latin typeface="Lato" panose="020F0502020204030203" pitchFamily="34" charset="0"/>
                <a:cs typeface="Arial" panose="020B0604020202020204" pitchFamily="34" charset="0"/>
              </a:rPr>
              <a:t>()</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a:t>
            </a:r>
            <a:r>
              <a:rPr lang="en-US" altLang="en-US" dirty="0" err="1">
                <a:solidFill>
                  <a:srgbClr val="141919"/>
                </a:solidFill>
                <a:latin typeface="Lato" panose="020F0502020204030203" pitchFamily="34" charset="0"/>
                <a:cs typeface="Arial" panose="020B0604020202020204" pitchFamily="34" charset="0"/>
              </a:rPr>
              <a:t>isEmpty</a:t>
            </a:r>
            <a:r>
              <a:rPr lang="en-US" altLang="en-US" dirty="0">
                <a:solidFill>
                  <a:srgbClr val="141919"/>
                </a:solidFill>
                <a:latin typeface="Lato" panose="020F0502020204030203" pitchFamily="34" charset="0"/>
                <a:cs typeface="Arial" panose="020B0604020202020204" pitchFamily="34" charset="0"/>
              </a:rPr>
              <a:t>()</a:t>
            </a:r>
          </a:p>
        </p:txBody>
      </p:sp>
      <p:sp>
        <p:nvSpPr>
          <p:cNvPr id="19457" name="Rectangle 2">
            <a:extLst>
              <a:ext uri="{FF2B5EF4-FFF2-40B4-BE49-F238E27FC236}">
                <a16:creationId xmlns:a16="http://schemas.microsoft.com/office/drawing/2014/main" id="{D007A7E9-2920-414E-8815-767F2895272E}"/>
              </a:ext>
            </a:extLst>
          </p:cNvPr>
          <p:cNvSpPr>
            <a:spLocks noGrp="1" noChangeArrowheads="1"/>
          </p:cNvSpPr>
          <p:nvPr>
            <p:ph type="title" idx="4294967295"/>
          </p:nvPr>
        </p:nvSpPr>
        <p:spPr>
          <a:xfrm>
            <a:off x="2209800" y="6096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Collection Interface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4CE73E14-35AA-4D63-B583-27F2BD0CC6C5}"/>
              </a:ext>
            </a:extLst>
          </p:cNvPr>
          <p:cNvSpPr>
            <a:spLocks noGrp="1" noChangeArrowheads="1"/>
          </p:cNvSpPr>
          <p:nvPr>
            <p:ph idx="1"/>
          </p:nvPr>
        </p:nvSpPr>
        <p:spPr>
          <a:xfrm>
            <a:off x="2286000" y="1828800"/>
            <a:ext cx="7315200" cy="4278094"/>
          </a:xfrm>
        </p:spPr>
        <p:txBody>
          <a:bodyPr/>
          <a:lstStyle/>
          <a:p>
            <a:pPr eaLnBrk="1" hangingPunct="1"/>
            <a:r>
              <a:rPr lang="en-US" altLang="en-US" sz="2000" b="1" dirty="0">
                <a:ea typeface="Arial Unicode MS" pitchFamily="34" charset="-128"/>
              </a:rPr>
              <a:t>Methods:</a:t>
            </a:r>
          </a:p>
          <a:p>
            <a:pPr eaLnBrk="1" hangingPunct="1"/>
            <a:endParaRPr lang="en-US" altLang="en-US" sz="2000" b="1" dirty="0">
              <a:ea typeface="Arial Unicode MS" pitchFamily="34" charset="-128"/>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Iterator iterator()</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remove( Object element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a:t>
            </a:r>
            <a:r>
              <a:rPr lang="en-US" altLang="en-US" dirty="0" err="1">
                <a:solidFill>
                  <a:srgbClr val="141919"/>
                </a:solidFill>
                <a:latin typeface="Lato" panose="020F0502020204030203" pitchFamily="34" charset="0"/>
                <a:cs typeface="Arial" panose="020B0604020202020204" pitchFamily="34" charset="0"/>
              </a:rPr>
              <a:t>removeAll</a:t>
            </a:r>
            <a:r>
              <a:rPr lang="en-US" altLang="en-US" dirty="0">
                <a:solidFill>
                  <a:srgbClr val="141919"/>
                </a:solidFill>
                <a:latin typeface="Lato" panose="020F0502020204030203" pitchFamily="34" charset="0"/>
                <a:cs typeface="Arial" panose="020B0604020202020204" pitchFamily="34" charset="0"/>
              </a:rPr>
              <a:t>( Collection c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a:t>
            </a:r>
            <a:r>
              <a:rPr lang="en-US" altLang="en-US" dirty="0" err="1">
                <a:solidFill>
                  <a:srgbClr val="141919"/>
                </a:solidFill>
                <a:latin typeface="Lato" panose="020F0502020204030203" pitchFamily="34" charset="0"/>
                <a:cs typeface="Arial" panose="020B0604020202020204" pitchFamily="34" charset="0"/>
              </a:rPr>
              <a:t>retainAll</a:t>
            </a:r>
            <a:r>
              <a:rPr lang="en-US" altLang="en-US" dirty="0">
                <a:solidFill>
                  <a:srgbClr val="141919"/>
                </a:solidFill>
                <a:latin typeface="Lato" panose="020F0502020204030203" pitchFamily="34" charset="0"/>
                <a:cs typeface="Arial" panose="020B0604020202020204" pitchFamily="34" charset="0"/>
              </a:rPr>
              <a:t>( Collection c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int size()</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Object[] </a:t>
            </a:r>
            <a:r>
              <a:rPr lang="en-US" altLang="en-US" dirty="0" err="1">
                <a:solidFill>
                  <a:srgbClr val="141919"/>
                </a:solidFill>
                <a:latin typeface="Lato" panose="020F0502020204030203" pitchFamily="34" charset="0"/>
                <a:cs typeface="Arial" panose="020B0604020202020204" pitchFamily="34" charset="0"/>
              </a:rPr>
              <a:t>toArray</a:t>
            </a:r>
            <a:r>
              <a:rPr lang="en-US" altLang="en-US" dirty="0">
                <a:solidFill>
                  <a:srgbClr val="141919"/>
                </a:solidFill>
                <a:latin typeface="Lato" panose="020F0502020204030203" pitchFamily="34" charset="0"/>
                <a:cs typeface="Arial" panose="020B0604020202020204" pitchFamily="34" charset="0"/>
              </a:rPr>
              <a:t>()</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Object[] </a:t>
            </a:r>
            <a:r>
              <a:rPr lang="en-US" altLang="en-US" dirty="0" err="1">
                <a:solidFill>
                  <a:srgbClr val="141919"/>
                </a:solidFill>
                <a:latin typeface="Lato" panose="020F0502020204030203" pitchFamily="34" charset="0"/>
                <a:cs typeface="Arial" panose="020B0604020202020204" pitchFamily="34" charset="0"/>
              </a:rPr>
              <a:t>toArray</a:t>
            </a:r>
            <a:r>
              <a:rPr lang="en-US" altLang="en-US" dirty="0">
                <a:solidFill>
                  <a:srgbClr val="141919"/>
                </a:solidFill>
                <a:latin typeface="Lato" panose="020F0502020204030203" pitchFamily="34" charset="0"/>
                <a:cs typeface="Arial" panose="020B0604020202020204" pitchFamily="34" charset="0"/>
              </a:rPr>
              <a:t>( Object[] a )</a:t>
            </a:r>
          </a:p>
        </p:txBody>
      </p:sp>
      <p:sp>
        <p:nvSpPr>
          <p:cNvPr id="20481" name="Rectangle 2">
            <a:extLst>
              <a:ext uri="{FF2B5EF4-FFF2-40B4-BE49-F238E27FC236}">
                <a16:creationId xmlns:a16="http://schemas.microsoft.com/office/drawing/2014/main" id="{DB0A196D-702A-4313-AD09-7E20F0AC6613}"/>
              </a:ext>
            </a:extLst>
          </p:cNvPr>
          <p:cNvSpPr>
            <a:spLocks noGrp="1" noChangeArrowheads="1"/>
          </p:cNvSpPr>
          <p:nvPr>
            <p:ph type="title" idx="4294967295"/>
          </p:nvPr>
        </p:nvSpPr>
        <p:spPr>
          <a:xfrm>
            <a:off x="2286000" y="914400"/>
            <a:ext cx="6553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Collection Interface (Cont.)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F288C7C9-13E8-4722-80CA-D69889A453F3}"/>
              </a:ext>
            </a:extLst>
          </p:cNvPr>
          <p:cNvSpPr>
            <a:spLocks noGrp="1" noChangeArrowheads="1"/>
          </p:cNvSpPr>
          <p:nvPr>
            <p:ph idx="1"/>
          </p:nvPr>
        </p:nvSpPr>
        <p:spPr>
          <a:xfrm>
            <a:off x="2190750" y="2133600"/>
            <a:ext cx="8229600" cy="3170238"/>
          </a:xfrm>
        </p:spPr>
        <p:txBody>
          <a:bodyPr/>
          <a:lstStyle/>
          <a:p>
            <a:pPr eaLnBrk="1" hangingPunct="1"/>
            <a:r>
              <a:rPr lang="en-US" altLang="en-US" sz="2000" b="1">
                <a:ea typeface="Arial Unicode MS" pitchFamily="34" charset="-128"/>
              </a:rPr>
              <a:t>Methods:</a:t>
            </a:r>
          </a:p>
          <a:p>
            <a:pPr eaLnBrk="1" hangingPunct="1"/>
            <a:endParaRPr lang="en-US" altLang="en-US" sz="2000" b="1">
              <a:ea typeface="Arial Unicode MS" pitchFamily="34" charset="-128"/>
            </a:endParaRPr>
          </a:p>
          <a:p>
            <a:pPr marL="285750" lvl="1" indent="-285750" eaLnBrk="1" hangingPunct="1">
              <a:spcBef>
                <a:spcPct val="0"/>
              </a:spcBef>
              <a:buClr>
                <a:srgbClr val="E41657"/>
              </a:buClr>
              <a:buFont typeface="Arial" panose="020B0604020202020204" pitchFamily="34" charset="0"/>
              <a:buChar char="•"/>
            </a:pPr>
            <a:r>
              <a:rPr lang="en-US" altLang="en-US" b="1">
                <a:solidFill>
                  <a:srgbClr val="141919"/>
                </a:solidFill>
                <a:latin typeface="Lato" panose="020F0502020204030203" pitchFamily="34" charset="0"/>
                <a:cs typeface="Arial" panose="020B0604020202020204" pitchFamily="34" charset="0"/>
              </a:rPr>
              <a:t>The boolean add( Object element ) method: </a:t>
            </a:r>
          </a:p>
          <a:p>
            <a:pPr marL="827088" lvl="2" indent="-285750" eaLnBrk="1" hangingPunct="1">
              <a:buClr>
                <a:srgbClr val="FF0066"/>
              </a:buClr>
              <a:buFont typeface="Wingdings" panose="05000000000000000000" pitchFamily="2" charset="2"/>
              <a:buChar char="ü"/>
            </a:pPr>
            <a:r>
              <a:rPr lang="en-US" altLang="en-US"/>
              <a:t>Ensures collection contains the specified element</a:t>
            </a:r>
          </a:p>
          <a:p>
            <a:pPr marL="827088" lvl="2" indent="-285750" eaLnBrk="1" hangingPunct="1">
              <a:buClr>
                <a:srgbClr val="FF0066"/>
              </a:buClr>
              <a:buFont typeface="Wingdings" panose="05000000000000000000" pitchFamily="2" charset="2"/>
              <a:buChar char="ü"/>
            </a:pPr>
            <a:r>
              <a:rPr lang="en-US" altLang="en-US"/>
              <a:t>Returns false if element is already part of the set</a:t>
            </a:r>
          </a:p>
          <a:p>
            <a:pPr marL="827088" lvl="2" indent="-285750" eaLnBrk="1" hangingPunct="1"/>
            <a:endParaRPr lang="en-US" altLang="en-US"/>
          </a:p>
          <a:p>
            <a:pPr marL="285750" lvl="1" indent="-285750" eaLnBrk="1" hangingPunct="1">
              <a:spcBef>
                <a:spcPct val="0"/>
              </a:spcBef>
              <a:buClr>
                <a:srgbClr val="E41657"/>
              </a:buClr>
              <a:buFont typeface="Arial" panose="020B0604020202020204" pitchFamily="34" charset="0"/>
              <a:buChar char="•"/>
            </a:pPr>
            <a:r>
              <a:rPr lang="en-US" altLang="en-US" b="1">
                <a:solidFill>
                  <a:srgbClr val="141919"/>
                </a:solidFill>
                <a:latin typeface="Lato" panose="020F0502020204030203" pitchFamily="34" charset="0"/>
                <a:cs typeface="Arial" panose="020B0604020202020204" pitchFamily="34" charset="0"/>
              </a:rPr>
              <a:t>The boolean addAll( Collection c ) method:</a:t>
            </a:r>
          </a:p>
          <a:p>
            <a:pPr marL="827088" lvl="2" indent="-285750" eaLnBrk="1" hangingPunct="1">
              <a:buClr>
                <a:srgbClr val="FF0066"/>
              </a:buClr>
              <a:buFont typeface="Wingdings" panose="05000000000000000000" pitchFamily="2" charset="2"/>
              <a:buChar char="ü"/>
            </a:pPr>
            <a:r>
              <a:rPr lang="en-US" altLang="en-US"/>
              <a:t>Adds all the elements in the specified collection to this collection</a:t>
            </a:r>
          </a:p>
          <a:p>
            <a:pPr marL="827088" lvl="2" indent="-285750" eaLnBrk="1" hangingPunct="1">
              <a:buClr>
                <a:srgbClr val="FF0066"/>
              </a:buClr>
              <a:buFont typeface="Wingdings" panose="05000000000000000000" pitchFamily="2" charset="2"/>
              <a:buChar char="ü"/>
            </a:pPr>
            <a:r>
              <a:rPr lang="en-US" altLang="en-US"/>
              <a:t>Returns false if all the elements in the specified collection are already part of the set</a:t>
            </a:r>
          </a:p>
        </p:txBody>
      </p:sp>
      <p:sp>
        <p:nvSpPr>
          <p:cNvPr id="21505" name="Rectangle 2">
            <a:extLst>
              <a:ext uri="{FF2B5EF4-FFF2-40B4-BE49-F238E27FC236}">
                <a16:creationId xmlns:a16="http://schemas.microsoft.com/office/drawing/2014/main" id="{D294E029-8C76-467B-BE74-979907B7E468}"/>
              </a:ext>
            </a:extLst>
          </p:cNvPr>
          <p:cNvSpPr>
            <a:spLocks noGrp="1" noChangeArrowheads="1"/>
          </p:cNvSpPr>
          <p:nvPr>
            <p:ph type="title" idx="4294967295"/>
          </p:nvPr>
        </p:nvSpPr>
        <p:spPr>
          <a:xfrm>
            <a:off x="2190750" y="11430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Set Interface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9FC60ACD-5607-4756-BDA5-EB2D54C91558}"/>
              </a:ext>
            </a:extLst>
          </p:cNvPr>
          <p:cNvSpPr>
            <a:spLocks noGrp="1" noChangeArrowheads="1"/>
          </p:cNvSpPr>
          <p:nvPr>
            <p:ph idx="1"/>
          </p:nvPr>
        </p:nvSpPr>
        <p:spPr>
          <a:xfrm>
            <a:off x="2438400" y="1371600"/>
            <a:ext cx="8077200" cy="4832092"/>
          </a:xfrm>
        </p:spPr>
        <p:txBody>
          <a:bodyPr/>
          <a:lstStyle/>
          <a:p>
            <a:pPr eaLnBrk="1" hangingPunct="1"/>
            <a:r>
              <a:rPr lang="en-US" altLang="en-US" sz="2000" b="1" dirty="0">
                <a:ea typeface="Arial Unicode MS" pitchFamily="34" charset="-128"/>
              </a:rPr>
              <a:t>Methods:</a:t>
            </a:r>
          </a:p>
          <a:p>
            <a:pPr eaLnBrk="1" hangingPunct="1"/>
            <a:endParaRPr lang="en-US" altLang="en-US" sz="2000" b="1" dirty="0">
              <a:ea typeface="Arial Unicode MS" pitchFamily="34" charset="-128"/>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add( Object element )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void add( int index, Object element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a:t>
            </a:r>
            <a:r>
              <a:rPr lang="en-US" altLang="en-US" dirty="0" err="1">
                <a:solidFill>
                  <a:srgbClr val="141919"/>
                </a:solidFill>
                <a:latin typeface="Lato" panose="020F0502020204030203" pitchFamily="34" charset="0"/>
                <a:cs typeface="Arial" panose="020B0604020202020204" pitchFamily="34" charset="0"/>
              </a:rPr>
              <a:t>addAll</a:t>
            </a:r>
            <a:r>
              <a:rPr lang="en-US" altLang="en-US" dirty="0">
                <a:solidFill>
                  <a:srgbClr val="141919"/>
                </a:solidFill>
                <a:latin typeface="Lato" panose="020F0502020204030203" pitchFamily="34" charset="0"/>
                <a:cs typeface="Arial" panose="020B0604020202020204" pitchFamily="34" charset="0"/>
              </a:rPr>
              <a:t>( Collection c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a:t>
            </a:r>
            <a:r>
              <a:rPr lang="en-US" altLang="en-US" dirty="0" err="1">
                <a:solidFill>
                  <a:srgbClr val="141919"/>
                </a:solidFill>
                <a:latin typeface="Lato" panose="020F0502020204030203" pitchFamily="34" charset="0"/>
                <a:cs typeface="Arial" panose="020B0604020202020204" pitchFamily="34" charset="0"/>
              </a:rPr>
              <a:t>addAll</a:t>
            </a:r>
            <a:r>
              <a:rPr lang="en-US" altLang="en-US" dirty="0">
                <a:solidFill>
                  <a:srgbClr val="141919"/>
                </a:solidFill>
                <a:latin typeface="Lato" panose="020F0502020204030203" pitchFamily="34" charset="0"/>
                <a:cs typeface="Arial" panose="020B0604020202020204" pitchFamily="34" charset="0"/>
              </a:rPr>
              <a:t>( int index, Collection c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Object get( int index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int </a:t>
            </a:r>
            <a:r>
              <a:rPr lang="en-US" altLang="en-US" dirty="0" err="1">
                <a:solidFill>
                  <a:srgbClr val="141919"/>
                </a:solidFill>
                <a:latin typeface="Lato" panose="020F0502020204030203" pitchFamily="34" charset="0"/>
                <a:cs typeface="Arial" panose="020B0604020202020204" pitchFamily="34" charset="0"/>
              </a:rPr>
              <a:t>indexOf</a:t>
            </a:r>
            <a:r>
              <a:rPr lang="en-US" altLang="en-US" dirty="0">
                <a:solidFill>
                  <a:srgbClr val="141919"/>
                </a:solidFill>
                <a:latin typeface="Lato" panose="020F0502020204030203" pitchFamily="34" charset="0"/>
                <a:cs typeface="Arial" panose="020B0604020202020204" pitchFamily="34" charset="0"/>
              </a:rPr>
              <a:t>( Object element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int </a:t>
            </a:r>
            <a:r>
              <a:rPr lang="en-US" altLang="en-US" dirty="0" err="1">
                <a:solidFill>
                  <a:srgbClr val="141919"/>
                </a:solidFill>
                <a:latin typeface="Lato" panose="020F0502020204030203" pitchFamily="34" charset="0"/>
                <a:cs typeface="Arial" panose="020B0604020202020204" pitchFamily="34" charset="0"/>
              </a:rPr>
              <a:t>lastIndexOf</a:t>
            </a:r>
            <a:r>
              <a:rPr lang="en-US" altLang="en-US" dirty="0">
                <a:solidFill>
                  <a:srgbClr val="141919"/>
                </a:solidFill>
                <a:latin typeface="Lato" panose="020F0502020204030203" pitchFamily="34" charset="0"/>
                <a:cs typeface="Arial" panose="020B0604020202020204" pitchFamily="34" charset="0"/>
              </a:rPr>
              <a:t>( Object element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pPr>
            <a:r>
              <a:rPr lang="en-GB" altLang="en-US" b="1" dirty="0">
                <a:solidFill>
                  <a:srgbClr val="141919"/>
                </a:solidFill>
                <a:latin typeface="Lato" panose="020F0502020204030203" pitchFamily="34" charset="0"/>
                <a:cs typeface="Arial" panose="020B0604020202020204" pitchFamily="34" charset="0"/>
              </a:rPr>
              <a:t>Note that the elements of the list have numbered positions – their indices</a:t>
            </a:r>
            <a:endParaRPr lang="en-US" altLang="en-US" b="1" dirty="0">
              <a:solidFill>
                <a:srgbClr val="141919"/>
              </a:solidFill>
              <a:latin typeface="Lato" panose="020F0502020204030203" pitchFamily="34" charset="0"/>
              <a:cs typeface="Arial" panose="020B0604020202020204" pitchFamily="34" charset="0"/>
            </a:endParaRPr>
          </a:p>
        </p:txBody>
      </p:sp>
      <p:sp>
        <p:nvSpPr>
          <p:cNvPr id="22529" name="Rectangle 2">
            <a:extLst>
              <a:ext uri="{FF2B5EF4-FFF2-40B4-BE49-F238E27FC236}">
                <a16:creationId xmlns:a16="http://schemas.microsoft.com/office/drawing/2014/main" id="{92AAA6D3-1314-4484-9168-765370F45996}"/>
              </a:ext>
            </a:extLst>
          </p:cNvPr>
          <p:cNvSpPr>
            <a:spLocks noGrp="1" noChangeArrowheads="1"/>
          </p:cNvSpPr>
          <p:nvPr>
            <p:ph type="title" idx="4294967295"/>
          </p:nvPr>
        </p:nvSpPr>
        <p:spPr>
          <a:xfrm>
            <a:off x="2438400" y="381000"/>
            <a:ext cx="60960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List Interface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71993337-1021-4E97-9A63-7419468E5F67}"/>
              </a:ext>
            </a:extLst>
          </p:cNvPr>
          <p:cNvSpPr>
            <a:spLocks noGrp="1" noChangeArrowheads="1"/>
          </p:cNvSpPr>
          <p:nvPr>
            <p:ph idx="1"/>
          </p:nvPr>
        </p:nvSpPr>
        <p:spPr>
          <a:xfrm>
            <a:off x="2400300" y="2057400"/>
            <a:ext cx="8229600" cy="3724096"/>
          </a:xfrm>
        </p:spPr>
        <p:txBody>
          <a:bodyPr/>
          <a:lstStyle/>
          <a:p>
            <a:pPr eaLnBrk="1" hangingPunct="1"/>
            <a:r>
              <a:rPr lang="en-US" altLang="en-US" sz="2000" b="1" dirty="0">
                <a:ea typeface="Arial Unicode MS" pitchFamily="34" charset="-128"/>
              </a:rPr>
              <a:t>Methods:</a:t>
            </a:r>
          </a:p>
          <a:p>
            <a:pPr eaLnBrk="1" hangingPunct="1"/>
            <a:endParaRPr lang="en-US" altLang="en-US" sz="2000" b="1" dirty="0">
              <a:ea typeface="Arial Unicode MS" pitchFamily="34" charset="-128"/>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ListIterator</a:t>
            </a:r>
            <a:r>
              <a:rPr lang="en-US" altLang="en-US" dirty="0">
                <a:solidFill>
                  <a:srgbClr val="141919"/>
                </a:solidFill>
                <a:latin typeface="Lato" panose="020F0502020204030203" pitchFamily="34" charset="0"/>
                <a:cs typeface="Arial" panose="020B0604020202020204" pitchFamily="34" charset="0"/>
              </a:rPr>
              <a:t> </a:t>
            </a:r>
            <a:r>
              <a:rPr lang="en-US" altLang="en-US" dirty="0" err="1">
                <a:solidFill>
                  <a:srgbClr val="141919"/>
                </a:solidFill>
                <a:latin typeface="Lato" panose="020F0502020204030203" pitchFamily="34" charset="0"/>
                <a:cs typeface="Arial" panose="020B0604020202020204" pitchFamily="34" charset="0"/>
              </a:rPr>
              <a:t>listIterator</a:t>
            </a:r>
            <a:r>
              <a:rPr lang="en-US" altLang="en-US" dirty="0">
                <a:solidFill>
                  <a:srgbClr val="141919"/>
                </a:solidFill>
                <a:latin typeface="Lato" panose="020F0502020204030203" pitchFamily="34" charset="0"/>
                <a:cs typeface="Arial" panose="020B0604020202020204" pitchFamily="34" charset="0"/>
              </a:rPr>
              <a:t>()</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ListIterator</a:t>
            </a:r>
            <a:r>
              <a:rPr lang="en-US" altLang="en-US" dirty="0">
                <a:solidFill>
                  <a:srgbClr val="141919"/>
                </a:solidFill>
                <a:latin typeface="Lato" panose="020F0502020204030203" pitchFamily="34" charset="0"/>
                <a:cs typeface="Arial" panose="020B0604020202020204" pitchFamily="34" charset="0"/>
              </a:rPr>
              <a:t> </a:t>
            </a:r>
            <a:r>
              <a:rPr lang="en-US" altLang="en-US" dirty="0" err="1">
                <a:solidFill>
                  <a:srgbClr val="141919"/>
                </a:solidFill>
                <a:latin typeface="Lato" panose="020F0502020204030203" pitchFamily="34" charset="0"/>
                <a:cs typeface="Arial" panose="020B0604020202020204" pitchFamily="34" charset="0"/>
              </a:rPr>
              <a:t>listIterator</a:t>
            </a:r>
            <a:r>
              <a:rPr lang="en-US" altLang="en-US" dirty="0">
                <a:solidFill>
                  <a:srgbClr val="141919"/>
                </a:solidFill>
                <a:latin typeface="Lato" panose="020F0502020204030203" pitchFamily="34" charset="0"/>
                <a:cs typeface="Arial" panose="020B0604020202020204" pitchFamily="34" charset="0"/>
              </a:rPr>
              <a:t>( int index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err="1">
                <a:solidFill>
                  <a:srgbClr val="141919"/>
                </a:solidFill>
                <a:latin typeface="Lato" panose="020F0502020204030203" pitchFamily="34" charset="0"/>
                <a:cs typeface="Arial" panose="020B0604020202020204" pitchFamily="34" charset="0"/>
              </a:rPr>
              <a:t>boolean</a:t>
            </a:r>
            <a:r>
              <a:rPr lang="en-US" altLang="en-US" dirty="0">
                <a:solidFill>
                  <a:srgbClr val="141919"/>
                </a:solidFill>
                <a:latin typeface="Lato" panose="020F0502020204030203" pitchFamily="34" charset="0"/>
                <a:cs typeface="Arial" panose="020B0604020202020204" pitchFamily="34" charset="0"/>
              </a:rPr>
              <a:t> remove( Object element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Object remove( int index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Object set( int index, Object element )</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List </a:t>
            </a:r>
            <a:r>
              <a:rPr lang="en-US" altLang="en-US" dirty="0" err="1">
                <a:solidFill>
                  <a:srgbClr val="141919"/>
                </a:solidFill>
                <a:latin typeface="Lato" panose="020F0502020204030203" pitchFamily="34" charset="0"/>
                <a:cs typeface="Arial" panose="020B0604020202020204" pitchFamily="34" charset="0"/>
              </a:rPr>
              <a:t>subList</a:t>
            </a:r>
            <a:r>
              <a:rPr lang="en-US" altLang="en-US" dirty="0">
                <a:solidFill>
                  <a:srgbClr val="141919"/>
                </a:solidFill>
                <a:latin typeface="Lato" panose="020F0502020204030203" pitchFamily="34" charset="0"/>
                <a:cs typeface="Arial" panose="020B0604020202020204" pitchFamily="34" charset="0"/>
              </a:rPr>
              <a:t>( int </a:t>
            </a:r>
            <a:r>
              <a:rPr lang="en-US" altLang="en-US" dirty="0" err="1">
                <a:solidFill>
                  <a:srgbClr val="141919"/>
                </a:solidFill>
                <a:latin typeface="Lato" panose="020F0502020204030203" pitchFamily="34" charset="0"/>
                <a:cs typeface="Arial" panose="020B0604020202020204" pitchFamily="34" charset="0"/>
              </a:rPr>
              <a:t>beginIndex</a:t>
            </a:r>
            <a:r>
              <a:rPr lang="en-US" altLang="en-US" dirty="0">
                <a:solidFill>
                  <a:srgbClr val="141919"/>
                </a:solidFill>
                <a:latin typeface="Lato" panose="020F0502020204030203" pitchFamily="34" charset="0"/>
                <a:cs typeface="Arial" panose="020B0604020202020204" pitchFamily="34" charset="0"/>
              </a:rPr>
              <a:t>, int </a:t>
            </a:r>
            <a:r>
              <a:rPr lang="en-US" altLang="en-US" dirty="0" err="1">
                <a:solidFill>
                  <a:srgbClr val="141919"/>
                </a:solidFill>
                <a:latin typeface="Lato" panose="020F0502020204030203" pitchFamily="34" charset="0"/>
                <a:cs typeface="Arial" panose="020B0604020202020204" pitchFamily="34" charset="0"/>
              </a:rPr>
              <a:t>endIndex</a:t>
            </a:r>
            <a:r>
              <a:rPr lang="en-US" altLang="en-US" dirty="0">
                <a:solidFill>
                  <a:srgbClr val="141919"/>
                </a:solidFill>
                <a:latin typeface="Lato" panose="020F0502020204030203" pitchFamily="34" charset="0"/>
                <a:cs typeface="Arial" panose="020B0604020202020204" pitchFamily="34" charset="0"/>
              </a:rPr>
              <a:t> )</a:t>
            </a:r>
          </a:p>
        </p:txBody>
      </p:sp>
      <p:sp>
        <p:nvSpPr>
          <p:cNvPr id="23553" name="Rectangle 2">
            <a:extLst>
              <a:ext uri="{FF2B5EF4-FFF2-40B4-BE49-F238E27FC236}">
                <a16:creationId xmlns:a16="http://schemas.microsoft.com/office/drawing/2014/main" id="{7EF7AE32-4F38-4D23-99AF-DD036B998603}"/>
              </a:ext>
            </a:extLst>
          </p:cNvPr>
          <p:cNvSpPr>
            <a:spLocks noGrp="1" noChangeArrowheads="1"/>
          </p:cNvSpPr>
          <p:nvPr>
            <p:ph type="title" idx="4294967295"/>
          </p:nvPr>
        </p:nvSpPr>
        <p:spPr>
          <a:xfrm>
            <a:off x="2286000" y="12192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List Interface (Cont.)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947B586E-B59D-4786-A77C-2246C3CCE3FB}"/>
              </a:ext>
            </a:extLst>
          </p:cNvPr>
          <p:cNvSpPr>
            <a:spLocks noGrp="1" noChangeArrowheads="1"/>
          </p:cNvSpPr>
          <p:nvPr>
            <p:ph idx="1"/>
          </p:nvPr>
        </p:nvSpPr>
        <p:spPr>
          <a:xfrm>
            <a:off x="2362200" y="1600200"/>
            <a:ext cx="5167313" cy="4241161"/>
          </a:xfrm>
        </p:spPr>
        <p:txBody>
          <a:bodyPr/>
          <a:lstStyle/>
          <a:p>
            <a:pPr eaLnBrk="1" hangingPunct="1">
              <a:defRPr/>
            </a:pPr>
            <a:r>
              <a:rPr lang="en-US" altLang="en-US" sz="2000" b="1" dirty="0">
                <a:latin typeface="Lato" panose="020F0502020204030203" pitchFamily="34" charset="0"/>
                <a:ea typeface="Arial Unicode MS" panose="020B0604020202020204" pitchFamily="34" charset="-128"/>
                <a:cs typeface="Arial Unicode MS" panose="020B0604020202020204" pitchFamily="34" charset="-128"/>
              </a:rPr>
              <a:t>Iterator interface methods:</a:t>
            </a:r>
          </a:p>
          <a:p>
            <a:pPr eaLnBrk="1" hangingPunct="1">
              <a:defRPr/>
            </a:pPr>
            <a:endParaRPr lang="en-US" altLang="en-US" sz="2000" b="1" dirty="0">
              <a:latin typeface="Lato" panose="020F0502020204030203" pitchFamily="34" charset="0"/>
              <a:ea typeface="Arial Unicode MS" panose="020B0604020202020204" pitchFamily="34" charset="-128"/>
              <a:cs typeface="Arial Unicode MS" panose="020B0604020202020204" pitchFamily="34" charset="-128"/>
            </a:endParaRPr>
          </a:p>
          <a:p>
            <a:pPr marL="557052" lvl="1" indent="-285750" eaLnBrk="1" hangingPunct="1">
              <a:buClr>
                <a:srgbClr val="FF0066"/>
              </a:buClr>
              <a:buFont typeface="Arial" panose="020B0604020202020204" pitchFamily="34" charset="0"/>
              <a:buChar char="•"/>
              <a:defRPr/>
            </a:pPr>
            <a:r>
              <a:rPr lang="en-US" altLang="en-US" dirty="0" err="1">
                <a:latin typeface="Lato" panose="020F0502020204030203" pitchFamily="34" charset="0"/>
                <a:ea typeface="Arial Unicode MS" panose="020B0604020202020204" pitchFamily="34" charset="-128"/>
                <a:cs typeface="Arial Unicode MS" panose="020B0604020202020204" pitchFamily="34" charset="-128"/>
              </a:rPr>
              <a:t>boolean</a:t>
            </a:r>
            <a:r>
              <a:rPr lang="en-US" altLang="en-US" dirty="0">
                <a:latin typeface="Lato" panose="020F0502020204030203" pitchFamily="34" charset="0"/>
                <a:ea typeface="Arial Unicode MS" panose="020B0604020202020204" pitchFamily="34" charset="-128"/>
                <a:cs typeface="Arial Unicode MS" panose="020B0604020202020204" pitchFamily="34" charset="-128"/>
              </a:rPr>
              <a:t> </a:t>
            </a:r>
            <a:r>
              <a:rPr lang="en-US" altLang="en-US" dirty="0" err="1">
                <a:latin typeface="Lato" panose="020F0502020204030203" pitchFamily="34" charset="0"/>
                <a:ea typeface="Arial Unicode MS" panose="020B0604020202020204" pitchFamily="34" charset="-128"/>
                <a:cs typeface="Arial Unicode MS" panose="020B0604020202020204" pitchFamily="34" charset="-128"/>
              </a:rPr>
              <a:t>hasNext</a:t>
            </a:r>
            <a:r>
              <a:rPr lang="en-US" altLang="en-US" dirty="0">
                <a:latin typeface="Lato" panose="020F0502020204030203" pitchFamily="34" charset="0"/>
                <a:ea typeface="Arial Unicode MS" panose="020B0604020202020204" pitchFamily="34" charset="-128"/>
                <a:cs typeface="Arial Unicode MS" panose="020B0604020202020204" pitchFamily="34" charset="-128"/>
              </a:rPr>
              <a:t>()</a:t>
            </a:r>
          </a:p>
          <a:p>
            <a:pPr marL="557052" lvl="1" indent="-285750" eaLnBrk="1" hangingPunct="1">
              <a:buClr>
                <a:srgbClr val="FF0066"/>
              </a:buClr>
              <a:buFont typeface="Arial" panose="020B0604020202020204" pitchFamily="34" charset="0"/>
              <a:buChar char="•"/>
              <a:defRPr/>
            </a:pPr>
            <a:endParaRPr lang="en-US" altLang="en-US" dirty="0">
              <a:latin typeface="Lato" panose="020F0502020204030203" pitchFamily="34" charset="0"/>
              <a:ea typeface="Arial Unicode MS" panose="020B0604020202020204" pitchFamily="34" charset="-128"/>
              <a:cs typeface="Arial Unicode MS" panose="020B0604020202020204" pitchFamily="34" charset="-128"/>
            </a:endParaRPr>
          </a:p>
          <a:p>
            <a:pPr marL="557052" lvl="1" indent="-285750" eaLnBrk="1" hangingPunct="1">
              <a:buClr>
                <a:srgbClr val="FF0066"/>
              </a:buClr>
              <a:buFont typeface="Arial" panose="020B0604020202020204" pitchFamily="34" charset="0"/>
              <a:buChar char="•"/>
              <a:defRPr/>
            </a:pPr>
            <a:r>
              <a:rPr lang="en-US" altLang="en-US" dirty="0">
                <a:latin typeface="Lato" panose="020F0502020204030203" pitchFamily="34" charset="0"/>
                <a:ea typeface="Arial Unicode MS" panose="020B0604020202020204" pitchFamily="34" charset="-128"/>
                <a:cs typeface="Arial Unicode MS" panose="020B0604020202020204" pitchFamily="34" charset="-128"/>
              </a:rPr>
              <a:t>Object next()</a:t>
            </a:r>
          </a:p>
          <a:p>
            <a:pPr marL="557052" lvl="1" indent="-285750" eaLnBrk="1" hangingPunct="1">
              <a:buClr>
                <a:srgbClr val="FF0066"/>
              </a:buClr>
              <a:buFont typeface="Arial" panose="020B0604020202020204" pitchFamily="34" charset="0"/>
              <a:buChar char="•"/>
              <a:defRPr/>
            </a:pPr>
            <a:endParaRPr lang="en-US" altLang="en-US" dirty="0">
              <a:latin typeface="Lato" panose="020F0502020204030203" pitchFamily="34" charset="0"/>
              <a:ea typeface="Arial Unicode MS" panose="020B0604020202020204" pitchFamily="34" charset="-128"/>
              <a:cs typeface="Arial Unicode MS" panose="020B0604020202020204" pitchFamily="34" charset="-128"/>
            </a:endParaRPr>
          </a:p>
          <a:p>
            <a:pPr marL="557052" lvl="1" indent="-285750" eaLnBrk="1" hangingPunct="1">
              <a:buClr>
                <a:srgbClr val="FF0066"/>
              </a:buClr>
              <a:buFont typeface="Arial" panose="020B0604020202020204" pitchFamily="34" charset="0"/>
              <a:buChar char="•"/>
              <a:defRPr/>
            </a:pPr>
            <a:r>
              <a:rPr lang="en-US" altLang="en-US" dirty="0">
                <a:latin typeface="Lato" panose="020F0502020204030203" pitchFamily="34" charset="0"/>
                <a:ea typeface="Arial Unicode MS" panose="020B0604020202020204" pitchFamily="34" charset="-128"/>
                <a:cs typeface="Arial Unicode MS" panose="020B0604020202020204" pitchFamily="34" charset="-128"/>
              </a:rPr>
              <a:t>void remove()</a:t>
            </a:r>
          </a:p>
          <a:p>
            <a:pPr marL="271302" lvl="1" eaLnBrk="1" hangingPunct="1">
              <a:defRPr/>
            </a:pPr>
            <a:endParaRPr lang="en-GB" altLang="en-US" dirty="0">
              <a:latin typeface="Courier New" panose="02070309020205020404" pitchFamily="49" charset="0"/>
              <a:ea typeface="Arial Unicode MS" panose="020B0604020202020204" pitchFamily="34" charset="-128"/>
              <a:cs typeface="Arial Unicode MS" panose="020B0604020202020204" pitchFamily="34" charset="-128"/>
            </a:endParaRPr>
          </a:p>
          <a:p>
            <a:pPr marL="271302" lvl="1" eaLnBrk="1" hangingPunct="1">
              <a:defRPr/>
            </a:pPr>
            <a:r>
              <a:rPr lang="en-GB" altLang="en-US" sz="1700" dirty="0">
                <a:latin typeface="Courier New" panose="02070309020205020404" pitchFamily="49" charset="0"/>
                <a:ea typeface="Arial Unicode MS" panose="020B0604020202020204" pitchFamily="34" charset="-128"/>
                <a:cs typeface="Arial Unicode MS" panose="020B0604020202020204" pitchFamily="34" charset="-128"/>
              </a:rPr>
              <a:t>Iterator </a:t>
            </a:r>
            <a:r>
              <a:rPr lang="en-GB" altLang="en-US" sz="1700" dirty="0" err="1">
                <a:latin typeface="Courier New" panose="02070309020205020404" pitchFamily="49" charset="0"/>
                <a:ea typeface="Arial Unicode MS" panose="020B0604020202020204" pitchFamily="34" charset="-128"/>
                <a:cs typeface="Arial Unicode MS" panose="020B0604020202020204" pitchFamily="34" charset="-128"/>
              </a:rPr>
              <a:t>i</a:t>
            </a:r>
            <a:r>
              <a:rPr lang="en-GB" altLang="en-US" sz="1700" dirty="0">
                <a:latin typeface="Courier New" panose="02070309020205020404" pitchFamily="49" charset="0"/>
                <a:ea typeface="Arial Unicode MS" panose="020B0604020202020204" pitchFamily="34" charset="-128"/>
                <a:cs typeface="Arial Unicode MS" panose="020B0604020202020204" pitchFamily="34" charset="-128"/>
              </a:rPr>
              <a:t> = </a:t>
            </a:r>
            <a:r>
              <a:rPr lang="en-GB" altLang="en-US" sz="1700" dirty="0" err="1">
                <a:latin typeface="Courier New" panose="02070309020205020404" pitchFamily="49" charset="0"/>
                <a:ea typeface="Arial Unicode MS" panose="020B0604020202020204" pitchFamily="34" charset="-128"/>
                <a:cs typeface="Arial Unicode MS" panose="020B0604020202020204" pitchFamily="34" charset="-128"/>
              </a:rPr>
              <a:t>s.iterator</a:t>
            </a:r>
            <a:r>
              <a:rPr lang="en-GB" altLang="en-US" sz="1700" dirty="0">
                <a:latin typeface="Courier New" panose="02070309020205020404" pitchFamily="49" charset="0"/>
                <a:ea typeface="Arial Unicode MS" panose="020B0604020202020204" pitchFamily="34" charset="-128"/>
                <a:cs typeface="Arial Unicode MS" panose="020B0604020202020204" pitchFamily="34" charset="-128"/>
              </a:rPr>
              <a:t>();</a:t>
            </a:r>
          </a:p>
          <a:p>
            <a:pPr marL="271302" lvl="1" eaLnBrk="1" hangingPunct="1">
              <a:defRPr/>
            </a:pPr>
            <a:r>
              <a:rPr lang="en-GB" altLang="en-US" sz="1700" dirty="0">
                <a:latin typeface="Courier New" panose="02070309020205020404" pitchFamily="49" charset="0"/>
                <a:ea typeface="Arial Unicode MS" panose="020B0604020202020204" pitchFamily="34" charset="-128"/>
                <a:cs typeface="Arial Unicode MS" panose="020B0604020202020204" pitchFamily="34" charset="-128"/>
              </a:rPr>
              <a:t> while (</a:t>
            </a:r>
            <a:r>
              <a:rPr lang="en-GB" altLang="en-US" sz="1700" dirty="0" err="1">
                <a:latin typeface="Courier New" panose="02070309020205020404" pitchFamily="49" charset="0"/>
                <a:ea typeface="Arial Unicode MS" panose="020B0604020202020204" pitchFamily="34" charset="-128"/>
                <a:cs typeface="Arial Unicode MS" panose="020B0604020202020204" pitchFamily="34" charset="-128"/>
              </a:rPr>
              <a:t>i.hasNext</a:t>
            </a:r>
            <a:r>
              <a:rPr lang="en-GB" altLang="en-US" sz="1700" dirty="0">
                <a:latin typeface="Courier New" panose="02070309020205020404" pitchFamily="49" charset="0"/>
                <a:ea typeface="Arial Unicode MS" panose="020B0604020202020204" pitchFamily="34" charset="-128"/>
                <a:cs typeface="Arial Unicode MS" panose="020B0604020202020204" pitchFamily="34" charset="-128"/>
              </a:rPr>
              <a:t>()){</a:t>
            </a:r>
          </a:p>
          <a:p>
            <a:pPr marL="271302" lvl="1" eaLnBrk="1" hangingPunct="1">
              <a:defRPr/>
            </a:pPr>
            <a:r>
              <a:rPr lang="en-GB" altLang="en-US" sz="1700" dirty="0">
                <a:latin typeface="Courier New" panose="02070309020205020404" pitchFamily="49" charset="0"/>
                <a:ea typeface="Arial Unicode MS" panose="020B0604020202020204" pitchFamily="34" charset="-128"/>
                <a:cs typeface="Arial Unicode MS" panose="020B0604020202020204" pitchFamily="34" charset="-128"/>
              </a:rPr>
              <a:t>   Object n = </a:t>
            </a:r>
            <a:r>
              <a:rPr lang="en-GB" altLang="en-US" sz="1700" dirty="0" err="1">
                <a:latin typeface="Courier New" panose="02070309020205020404" pitchFamily="49" charset="0"/>
                <a:ea typeface="Arial Unicode MS" panose="020B0604020202020204" pitchFamily="34" charset="-128"/>
                <a:cs typeface="Arial Unicode MS" panose="020B0604020202020204" pitchFamily="34" charset="-128"/>
              </a:rPr>
              <a:t>i.next</a:t>
            </a:r>
            <a:r>
              <a:rPr lang="en-GB" altLang="en-US" sz="1700" dirty="0">
                <a:latin typeface="Courier New" panose="02070309020205020404" pitchFamily="49" charset="0"/>
                <a:ea typeface="Arial Unicode MS" panose="020B0604020202020204" pitchFamily="34" charset="-128"/>
                <a:cs typeface="Arial Unicode MS" panose="020B0604020202020204" pitchFamily="34" charset="-128"/>
              </a:rPr>
              <a:t>();</a:t>
            </a:r>
          </a:p>
          <a:p>
            <a:pPr marL="271302" lvl="1" eaLnBrk="1" hangingPunct="1">
              <a:defRPr/>
            </a:pPr>
            <a:r>
              <a:rPr lang="en-GB" altLang="en-US" sz="1700" dirty="0">
                <a:latin typeface="Courier New" panose="02070309020205020404" pitchFamily="49" charset="0"/>
                <a:ea typeface="Arial Unicode MS" panose="020B0604020202020204" pitchFamily="34" charset="-128"/>
                <a:cs typeface="Arial Unicode MS" panose="020B0604020202020204" pitchFamily="34" charset="-128"/>
              </a:rPr>
              <a:t>   … do something with n</a:t>
            </a:r>
          </a:p>
          <a:p>
            <a:pPr marL="271302" lvl="1" eaLnBrk="1" hangingPunct="1">
              <a:defRPr/>
            </a:pPr>
            <a:r>
              <a:rPr lang="en-GB" altLang="en-US" sz="1700" dirty="0">
                <a:latin typeface="Courier New" panose="02070309020205020404" pitchFamily="49" charset="0"/>
                <a:ea typeface="Arial Unicode MS" panose="020B0604020202020204" pitchFamily="34" charset="-128"/>
                <a:cs typeface="Arial Unicode MS" panose="020B0604020202020204" pitchFamily="34" charset="-128"/>
              </a:rPr>
              <a:t>}</a:t>
            </a:r>
            <a:endParaRPr lang="en-US" altLang="en-US" sz="1700" dirty="0">
              <a:latin typeface="Courier New" panose="02070309020205020404" pitchFamily="49" charset="0"/>
              <a:ea typeface="Arial Unicode MS" panose="020B0604020202020204" pitchFamily="34" charset="-128"/>
              <a:cs typeface="Arial Unicode MS" panose="020B0604020202020204" pitchFamily="34" charset="-128"/>
            </a:endParaRPr>
          </a:p>
        </p:txBody>
      </p:sp>
      <p:sp>
        <p:nvSpPr>
          <p:cNvPr id="24577" name="Rectangle 2">
            <a:extLst>
              <a:ext uri="{FF2B5EF4-FFF2-40B4-BE49-F238E27FC236}">
                <a16:creationId xmlns:a16="http://schemas.microsoft.com/office/drawing/2014/main" id="{FBE1D5DB-9662-443F-AA7B-514B3164DCD0}"/>
              </a:ext>
            </a:extLst>
          </p:cNvPr>
          <p:cNvSpPr>
            <a:spLocks noGrp="1" noChangeArrowheads="1"/>
          </p:cNvSpPr>
          <p:nvPr>
            <p:ph type="title" idx="4294967295"/>
          </p:nvPr>
        </p:nvSpPr>
        <p:spPr>
          <a:xfrm>
            <a:off x="2133600" y="685800"/>
            <a:ext cx="7391400" cy="588188"/>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Traversing Collections with Iterators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0533F9F9-F913-45C6-A683-8E873A2EF961}"/>
              </a:ext>
            </a:extLst>
          </p:cNvPr>
          <p:cNvSpPr>
            <a:spLocks noGrp="1" noChangeArrowheads="1"/>
          </p:cNvSpPr>
          <p:nvPr>
            <p:ph idx="1"/>
          </p:nvPr>
        </p:nvSpPr>
        <p:spPr>
          <a:xfrm>
            <a:off x="2171307" y="1295400"/>
            <a:ext cx="7086600" cy="4942892"/>
          </a:xfrm>
        </p:spPr>
        <p:txBody>
          <a:bodyPr/>
          <a:lstStyle/>
          <a:p>
            <a:pPr eaLnBrk="1" hangingPunct="1"/>
            <a:r>
              <a:rPr lang="en-US" altLang="en-US" sz="2000" b="1" dirty="0" err="1">
                <a:latin typeface="Lato" panose="020F0502020204030203" pitchFamily="34" charset="0"/>
                <a:ea typeface="Arial Unicode MS" pitchFamily="34" charset="-128"/>
              </a:rPr>
              <a:t>ListIterator</a:t>
            </a:r>
            <a:r>
              <a:rPr lang="en-US" altLang="en-US" sz="2000" b="1" dirty="0">
                <a:latin typeface="Lato" panose="020F0502020204030203" pitchFamily="34" charset="0"/>
                <a:ea typeface="Arial Unicode MS" pitchFamily="34" charset="-128"/>
              </a:rPr>
              <a:t> interface methods:</a:t>
            </a:r>
          </a:p>
          <a:p>
            <a:pPr eaLnBrk="1" hangingPunct="1"/>
            <a:endParaRPr lang="en-US" altLang="en-US" sz="2000" b="1"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a:latin typeface="Lato" panose="020F0502020204030203" pitchFamily="34" charset="0"/>
                <a:ea typeface="Arial Unicode MS" pitchFamily="34" charset="-128"/>
              </a:rPr>
              <a:t>void add( Object element ) </a:t>
            </a:r>
          </a:p>
          <a:p>
            <a:pPr lvl="2" eaLnBrk="1" hangingPunct="1"/>
            <a:r>
              <a:rPr lang="en-US" altLang="en-US" dirty="0">
                <a:latin typeface="Lato" panose="020F0502020204030203" pitchFamily="34" charset="0"/>
              </a:rPr>
              <a:t>The element is inserted immediately before the next element that would be returned by next,</a:t>
            </a:r>
          </a:p>
          <a:p>
            <a:pPr lvl="2" eaLnBrk="1" hangingPunct="1"/>
            <a:endParaRPr lang="en-US" altLang="en-US" dirty="0">
              <a:latin typeface="Lato" panose="020F0502020204030203" pitchFamily="34" charset="0"/>
            </a:endParaRPr>
          </a:p>
          <a:p>
            <a:pPr marL="555625" lvl="1" indent="-285750" eaLnBrk="1" hangingPunct="1">
              <a:buClr>
                <a:srgbClr val="FF0066"/>
              </a:buClr>
              <a:buFont typeface="Arial" panose="020B0604020202020204" pitchFamily="34" charset="0"/>
              <a:buChar char="•"/>
            </a:pPr>
            <a:r>
              <a:rPr lang="en-US" altLang="en-US" dirty="0" err="1">
                <a:latin typeface="Lato" panose="020F0502020204030203" pitchFamily="34" charset="0"/>
                <a:ea typeface="Arial Unicode MS" pitchFamily="34" charset="-128"/>
              </a:rPr>
              <a:t>boolean</a:t>
            </a:r>
            <a:r>
              <a:rPr lang="en-US" altLang="en-US" dirty="0">
                <a:latin typeface="Lato" panose="020F0502020204030203" pitchFamily="34" charset="0"/>
                <a:ea typeface="Arial Unicode MS" pitchFamily="34" charset="-128"/>
              </a:rPr>
              <a:t> </a:t>
            </a:r>
            <a:r>
              <a:rPr lang="en-US" altLang="en-US" dirty="0" err="1">
                <a:latin typeface="Lato" panose="020F0502020204030203" pitchFamily="34" charset="0"/>
                <a:ea typeface="Arial Unicode MS" pitchFamily="34" charset="-128"/>
              </a:rPr>
              <a:t>hasPrevious</a:t>
            </a:r>
            <a:r>
              <a:rPr lang="en-US" altLang="en-US" dirty="0">
                <a:latin typeface="Lato" panose="020F0502020204030203" pitchFamily="34" charset="0"/>
                <a:ea typeface="Arial Unicode MS" pitchFamily="34" charset="-128"/>
              </a:rPr>
              <a:t>()</a:t>
            </a: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a:latin typeface="Lato" panose="020F0502020204030203" pitchFamily="34" charset="0"/>
                <a:ea typeface="Arial Unicode MS" pitchFamily="34" charset="-128"/>
              </a:rPr>
              <a:t>int </a:t>
            </a:r>
            <a:r>
              <a:rPr lang="en-US" altLang="en-US" dirty="0" err="1">
                <a:latin typeface="Lato" panose="020F0502020204030203" pitchFamily="34" charset="0"/>
                <a:ea typeface="Arial Unicode MS" pitchFamily="34" charset="-128"/>
              </a:rPr>
              <a:t>nextIndex</a:t>
            </a:r>
            <a:r>
              <a:rPr lang="en-US" altLang="en-US" dirty="0">
                <a:latin typeface="Lato" panose="020F0502020204030203" pitchFamily="34" charset="0"/>
                <a:ea typeface="Arial Unicode MS" pitchFamily="34" charset="-128"/>
              </a:rPr>
              <a:t>()</a:t>
            </a: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a:latin typeface="Lato" panose="020F0502020204030203" pitchFamily="34" charset="0"/>
                <a:ea typeface="Arial Unicode MS" pitchFamily="34" charset="-128"/>
              </a:rPr>
              <a:t>Object previous()</a:t>
            </a: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a:latin typeface="Lato" panose="020F0502020204030203" pitchFamily="34" charset="0"/>
                <a:ea typeface="Arial Unicode MS" pitchFamily="34" charset="-128"/>
              </a:rPr>
              <a:t>int </a:t>
            </a:r>
            <a:r>
              <a:rPr lang="en-US" altLang="en-US" dirty="0" err="1">
                <a:latin typeface="Lato" panose="020F0502020204030203" pitchFamily="34" charset="0"/>
                <a:ea typeface="Arial Unicode MS" pitchFamily="34" charset="-128"/>
              </a:rPr>
              <a:t>previousIndex</a:t>
            </a:r>
            <a:r>
              <a:rPr lang="en-US" altLang="en-US" dirty="0">
                <a:latin typeface="Lato" panose="020F0502020204030203" pitchFamily="34" charset="0"/>
                <a:ea typeface="Arial Unicode MS" pitchFamily="34" charset="-128"/>
              </a:rPr>
              <a:t>()</a:t>
            </a: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a:latin typeface="Lato" panose="020F0502020204030203" pitchFamily="34" charset="0"/>
                <a:ea typeface="Arial Unicode MS" pitchFamily="34" charset="-128"/>
              </a:rPr>
              <a:t>void set( Object element )</a:t>
            </a:r>
          </a:p>
        </p:txBody>
      </p:sp>
      <p:sp>
        <p:nvSpPr>
          <p:cNvPr id="69635" name="Rectangle 2">
            <a:extLst>
              <a:ext uri="{FF2B5EF4-FFF2-40B4-BE49-F238E27FC236}">
                <a16:creationId xmlns:a16="http://schemas.microsoft.com/office/drawing/2014/main" id="{69CE110E-F495-48B0-8EE0-EAC17563E5F0}"/>
              </a:ext>
            </a:extLst>
          </p:cNvPr>
          <p:cNvSpPr txBox="1">
            <a:spLocks noChangeArrowheads="1"/>
          </p:cNvSpPr>
          <p:nvPr/>
        </p:nvSpPr>
        <p:spPr bwMode="auto">
          <a:xfrm>
            <a:off x="2133600" y="304800"/>
            <a:ext cx="7315200" cy="58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6930" tIns="16930" rIns="16930" bIns="16930">
            <a:spAutoFit/>
          </a:bodyPr>
          <a:lstStyle>
            <a:lvl1pPr defTabSz="912813">
              <a:spcBef>
                <a:spcPct val="20000"/>
              </a:spcBef>
              <a:defRPr>
                <a:solidFill>
                  <a:schemeClr val="tx1"/>
                </a:solidFill>
                <a:latin typeface="Calibri" panose="020F0502020204030204" pitchFamily="34" charset="0"/>
              </a:defRPr>
            </a:lvl1pPr>
            <a:lvl2pPr marL="742950" indent="-285750" defTabSz="912813">
              <a:spcBef>
                <a:spcPct val="20000"/>
              </a:spcBef>
              <a:defRPr>
                <a:solidFill>
                  <a:schemeClr val="tx1"/>
                </a:solidFill>
                <a:latin typeface="Calibri" panose="020F0502020204030204" pitchFamily="34" charset="0"/>
              </a:defRPr>
            </a:lvl2pPr>
            <a:lvl3pPr marL="1143000" indent="-228600" defTabSz="912813">
              <a:spcBef>
                <a:spcPct val="20000"/>
              </a:spcBef>
              <a:defRPr>
                <a:solidFill>
                  <a:schemeClr val="tx1"/>
                </a:solidFill>
                <a:latin typeface="Calibri" panose="020F0502020204030204" pitchFamily="34" charset="0"/>
              </a:defRPr>
            </a:lvl3pPr>
            <a:lvl4pPr marL="1600200" indent="-228600" defTabSz="912813">
              <a:spcBef>
                <a:spcPct val="20000"/>
              </a:spcBef>
              <a:defRPr>
                <a:solidFill>
                  <a:schemeClr val="tx1"/>
                </a:solidFill>
                <a:latin typeface="Calibri" panose="020F0502020204030204" pitchFamily="34" charset="0"/>
              </a:defRPr>
            </a:lvl4pPr>
            <a:lvl5pPr marL="2057400" indent="-228600" defTabSz="912813">
              <a:spcBef>
                <a:spcPct val="20000"/>
              </a:spcBef>
              <a:defRPr>
                <a:solidFill>
                  <a:schemeClr val="tx1"/>
                </a:solidFill>
                <a:latin typeface="Calibri" panose="020F0502020204030204" pitchFamily="34" charset="0"/>
              </a:defRPr>
            </a:lvl5pPr>
            <a:lvl6pPr marL="2514600" indent="-228600" defTabSz="912813" eaLnBrk="0" fontAlgn="base" hangingPunct="0">
              <a:spcBef>
                <a:spcPct val="20000"/>
              </a:spcBef>
              <a:spcAft>
                <a:spcPct val="0"/>
              </a:spcAft>
              <a:defRPr>
                <a:solidFill>
                  <a:schemeClr val="tx1"/>
                </a:solidFill>
                <a:latin typeface="Calibri" panose="020F0502020204030204" pitchFamily="34" charset="0"/>
              </a:defRPr>
            </a:lvl6pPr>
            <a:lvl7pPr marL="2971800" indent="-228600" defTabSz="912813" eaLnBrk="0" fontAlgn="base" hangingPunct="0">
              <a:spcBef>
                <a:spcPct val="20000"/>
              </a:spcBef>
              <a:spcAft>
                <a:spcPct val="0"/>
              </a:spcAft>
              <a:defRPr>
                <a:solidFill>
                  <a:schemeClr val="tx1"/>
                </a:solidFill>
                <a:latin typeface="Calibri" panose="020F0502020204030204" pitchFamily="34" charset="0"/>
              </a:defRPr>
            </a:lvl7pPr>
            <a:lvl8pPr marL="3429000" indent="-228600" defTabSz="912813" eaLnBrk="0" fontAlgn="base" hangingPunct="0">
              <a:spcBef>
                <a:spcPct val="20000"/>
              </a:spcBef>
              <a:spcAft>
                <a:spcPct val="0"/>
              </a:spcAft>
              <a:defRPr>
                <a:solidFill>
                  <a:schemeClr val="tx1"/>
                </a:solidFill>
                <a:latin typeface="Calibri" panose="020F0502020204030204" pitchFamily="34" charset="0"/>
              </a:defRPr>
            </a:lvl8pPr>
            <a:lvl9pPr marL="3886200" indent="-228600" defTabSz="912813" eaLnBrk="0" fontAlgn="base" hangingPunct="0">
              <a:spcBef>
                <a:spcPct val="20000"/>
              </a:spcBef>
              <a:spcAft>
                <a:spcPct val="0"/>
              </a:spcAft>
              <a:defRPr>
                <a:solidFill>
                  <a:schemeClr val="tx1"/>
                </a:solidFill>
                <a:latin typeface="Calibri" panose="020F0502020204030204" pitchFamily="34" charset="0"/>
              </a:defRPr>
            </a:lvl9pPr>
          </a:lstStyle>
          <a:p>
            <a:pPr eaLnBrk="1" hangingPunct="1">
              <a:buClr>
                <a:srgbClr val="000000"/>
              </a:buClr>
            </a:pPr>
            <a:r>
              <a:rPr lang="en-US" altLang="en-US" sz="3600" b="1" dirty="0">
                <a:solidFill>
                  <a:srgbClr val="E61557"/>
                </a:solidFill>
                <a:latin typeface="Lato" panose="020F0502020204030203" pitchFamily="34" charset="0"/>
              </a:rPr>
              <a:t>Traversing Collections with Iterators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F527A665-2E9F-4D28-A7AC-499E4D229F3E}"/>
              </a:ext>
            </a:extLst>
          </p:cNvPr>
          <p:cNvSpPr>
            <a:spLocks noGrp="1" noChangeArrowheads="1"/>
          </p:cNvSpPr>
          <p:nvPr>
            <p:ph idx="1"/>
          </p:nvPr>
        </p:nvSpPr>
        <p:spPr>
          <a:xfrm>
            <a:off x="2209800" y="1676400"/>
            <a:ext cx="8153400" cy="4154984"/>
          </a:xfrm>
        </p:spPr>
        <p:txBody>
          <a:bodyPr/>
          <a:lstStyle/>
          <a:p>
            <a:pPr marL="685800" indent="-685800" defTabSz="3657510" eaLnBrk="1" hangingPunct="1">
              <a:spcBef>
                <a:spcPct val="0"/>
              </a:spcBef>
              <a:buClr>
                <a:srgbClr val="E41657"/>
              </a:buClr>
              <a:buFont typeface="Arial" panose="020B0604020202020204" pitchFamily="34" charset="0"/>
              <a:buChar char="•"/>
              <a:defRPr/>
            </a:pPr>
            <a:r>
              <a:rPr lang="en-US" altLang="en-US" kern="1200" dirty="0">
                <a:solidFill>
                  <a:srgbClr val="141919"/>
                </a:solidFill>
                <a:latin typeface="Lato" panose="020F0502020204030203" pitchFamily="34" charset="0"/>
                <a:cs typeface="Arial" charset="0"/>
              </a:rPr>
              <a:t>Explore a wide variety of utilities provided by utility and text packages of the J2SDK</a:t>
            </a:r>
          </a:p>
          <a:p>
            <a:pPr marL="685800" indent="-685800" defTabSz="3657510" eaLnBrk="1" hangingPunct="1">
              <a:spcBef>
                <a:spcPct val="0"/>
              </a:spcBef>
              <a:buClr>
                <a:srgbClr val="E41657"/>
              </a:buClr>
              <a:buFont typeface="Arial" panose="020B0604020202020204" pitchFamily="34" charset="0"/>
              <a:buChar char="•"/>
              <a:defRPr/>
            </a:pPr>
            <a:endParaRPr lang="en-US" altLang="en-US" kern="1200" dirty="0">
              <a:solidFill>
                <a:srgbClr val="141919"/>
              </a:solidFill>
              <a:latin typeface="Lato" panose="020F0502020204030203" pitchFamily="34" charset="0"/>
              <a:cs typeface="Arial" charset="0"/>
            </a:endParaRPr>
          </a:p>
          <a:p>
            <a:pPr marL="685800" indent="-685800" defTabSz="3657510" eaLnBrk="1" hangingPunct="1">
              <a:spcBef>
                <a:spcPct val="0"/>
              </a:spcBef>
              <a:buClr>
                <a:srgbClr val="E41657"/>
              </a:buClr>
              <a:buFont typeface="Arial" panose="020B0604020202020204" pitchFamily="34" charset="0"/>
              <a:buChar char="•"/>
              <a:defRPr/>
            </a:pPr>
            <a:r>
              <a:rPr lang="en-US" altLang="en-US" kern="1200" dirty="0">
                <a:solidFill>
                  <a:srgbClr val="141919"/>
                </a:solidFill>
                <a:latin typeface="Lato" panose="020F0502020204030203" pitchFamily="34" charset="0"/>
                <a:cs typeface="Arial" charset="0"/>
              </a:rPr>
              <a:t>Learn the architecture of the Java collections framework</a:t>
            </a:r>
          </a:p>
          <a:p>
            <a:pPr marL="685800" indent="-685800" defTabSz="3657510" eaLnBrk="1" hangingPunct="1">
              <a:spcBef>
                <a:spcPct val="0"/>
              </a:spcBef>
              <a:buClr>
                <a:srgbClr val="E41657"/>
              </a:buClr>
              <a:buFont typeface="Arial" panose="020B0604020202020204" pitchFamily="34" charset="0"/>
              <a:buChar char="•"/>
              <a:defRPr/>
            </a:pPr>
            <a:endParaRPr lang="en-US" altLang="en-US" kern="1200" dirty="0">
              <a:solidFill>
                <a:srgbClr val="141919"/>
              </a:solidFill>
              <a:latin typeface="Lato" panose="020F0502020204030203" pitchFamily="34" charset="0"/>
              <a:cs typeface="Arial" charset="0"/>
            </a:endParaRPr>
          </a:p>
          <a:p>
            <a:pPr marL="685800" indent="-685800" defTabSz="3657510" eaLnBrk="1" hangingPunct="1">
              <a:spcBef>
                <a:spcPct val="0"/>
              </a:spcBef>
              <a:buClr>
                <a:srgbClr val="E41657"/>
              </a:buClr>
              <a:buFont typeface="Arial" panose="020B0604020202020204" pitchFamily="34" charset="0"/>
              <a:buChar char="•"/>
              <a:defRPr/>
            </a:pPr>
            <a:r>
              <a:rPr lang="en-US" altLang="en-US" kern="1200" dirty="0">
                <a:solidFill>
                  <a:srgbClr val="141919"/>
                </a:solidFill>
                <a:latin typeface="Lato" panose="020F0502020204030203" pitchFamily="34" charset="0"/>
                <a:cs typeface="Arial" charset="0"/>
              </a:rPr>
              <a:t>Select appropriate collection classes and interfaces for specific behavioral requirements</a:t>
            </a:r>
          </a:p>
          <a:p>
            <a:pPr marL="685800" indent="-685800" defTabSz="3657510" eaLnBrk="1" hangingPunct="1">
              <a:spcBef>
                <a:spcPct val="0"/>
              </a:spcBef>
              <a:buClr>
                <a:srgbClr val="E41657"/>
              </a:buClr>
              <a:buFont typeface="Arial" panose="020B0604020202020204" pitchFamily="34" charset="0"/>
              <a:buChar char="•"/>
              <a:defRPr/>
            </a:pPr>
            <a:endParaRPr lang="en-US" altLang="en-US" kern="1200" dirty="0">
              <a:solidFill>
                <a:srgbClr val="141919"/>
              </a:solidFill>
              <a:latin typeface="Lato" panose="020F0502020204030203" pitchFamily="34" charset="0"/>
              <a:cs typeface="Arial" charset="0"/>
            </a:endParaRPr>
          </a:p>
          <a:p>
            <a:pPr marL="685800" indent="-685800" defTabSz="3657510" eaLnBrk="1" hangingPunct="1">
              <a:spcBef>
                <a:spcPct val="0"/>
              </a:spcBef>
              <a:buClr>
                <a:srgbClr val="E41657"/>
              </a:buClr>
              <a:buFont typeface="Arial" panose="020B0604020202020204" pitchFamily="34" charset="0"/>
              <a:buChar char="•"/>
              <a:defRPr/>
            </a:pPr>
            <a:r>
              <a:rPr lang="en-US" altLang="en-US" kern="1200" dirty="0">
                <a:solidFill>
                  <a:srgbClr val="141919"/>
                </a:solidFill>
                <a:latin typeface="Lato" panose="020F0502020204030203" pitchFamily="34" charset="0"/>
                <a:cs typeface="Arial" charset="0"/>
              </a:rPr>
              <a:t>Create, build, and traverse collections using the provided collection classes</a:t>
            </a:r>
          </a:p>
          <a:p>
            <a:pPr marL="685800" indent="-685800" defTabSz="3657510" eaLnBrk="1" hangingPunct="1">
              <a:spcBef>
                <a:spcPct val="0"/>
              </a:spcBef>
              <a:buClr>
                <a:srgbClr val="E41657"/>
              </a:buClr>
              <a:buFont typeface="Arial" panose="020B0604020202020204" pitchFamily="34" charset="0"/>
              <a:buChar char="•"/>
              <a:defRPr/>
            </a:pPr>
            <a:endParaRPr lang="en-US" altLang="en-US" kern="1200" dirty="0">
              <a:solidFill>
                <a:srgbClr val="141919"/>
              </a:solidFill>
              <a:latin typeface="Lato" panose="020F0502020204030203" pitchFamily="34" charset="0"/>
              <a:cs typeface="Arial" charset="0"/>
            </a:endParaRPr>
          </a:p>
          <a:p>
            <a:pPr marL="685800" indent="-685800" defTabSz="3657510" eaLnBrk="1" hangingPunct="1">
              <a:spcBef>
                <a:spcPct val="0"/>
              </a:spcBef>
              <a:buClr>
                <a:srgbClr val="E41657"/>
              </a:buClr>
              <a:buFont typeface="Arial" panose="020B0604020202020204" pitchFamily="34" charset="0"/>
              <a:buChar char="•"/>
              <a:defRPr/>
            </a:pPr>
            <a:r>
              <a:rPr lang="en-US" altLang="en-US" kern="1200" dirty="0">
                <a:solidFill>
                  <a:srgbClr val="141919"/>
                </a:solidFill>
                <a:latin typeface="Lato" panose="020F0502020204030203" pitchFamily="34" charset="0"/>
                <a:cs typeface="Arial" charset="0"/>
              </a:rPr>
              <a:t>Define your own collections that conform to the collections framework</a:t>
            </a:r>
          </a:p>
          <a:p>
            <a:pPr marL="685800" indent="-685800" defTabSz="3657510" eaLnBrk="1" hangingPunct="1">
              <a:spcBef>
                <a:spcPct val="0"/>
              </a:spcBef>
              <a:buClr>
                <a:srgbClr val="E41657"/>
              </a:buClr>
              <a:buFont typeface="Arial" panose="020B0604020202020204" pitchFamily="34" charset="0"/>
              <a:buChar char="•"/>
              <a:defRPr/>
            </a:pPr>
            <a:endParaRPr lang="en-US" altLang="en-US" kern="1200" dirty="0">
              <a:solidFill>
                <a:srgbClr val="141919"/>
              </a:solidFill>
              <a:latin typeface="Lato" panose="020F0502020204030203" pitchFamily="34" charset="0"/>
              <a:cs typeface="Arial" charset="0"/>
            </a:endParaRPr>
          </a:p>
          <a:p>
            <a:pPr marL="685800" indent="-685800" defTabSz="3657510" eaLnBrk="1" hangingPunct="1">
              <a:spcBef>
                <a:spcPct val="0"/>
              </a:spcBef>
              <a:buClr>
                <a:srgbClr val="E41657"/>
              </a:buClr>
              <a:buFont typeface="Arial" panose="020B0604020202020204" pitchFamily="34" charset="0"/>
              <a:buChar char="•"/>
              <a:defRPr/>
            </a:pPr>
            <a:r>
              <a:rPr lang="en-US" altLang="en-US" kern="1200" dirty="0">
                <a:solidFill>
                  <a:srgbClr val="141919"/>
                </a:solidFill>
                <a:latin typeface="Lato" panose="020F0502020204030203" pitchFamily="34" charset="0"/>
                <a:cs typeface="Arial" charset="0"/>
              </a:rPr>
              <a:t>Generate random numbers</a:t>
            </a:r>
          </a:p>
          <a:p>
            <a:pPr marL="685800" indent="-685800" defTabSz="3657510" eaLnBrk="1" hangingPunct="1">
              <a:spcBef>
                <a:spcPct val="0"/>
              </a:spcBef>
              <a:buClr>
                <a:srgbClr val="E41657"/>
              </a:buClr>
              <a:buFont typeface="Arial" panose="020B0604020202020204" pitchFamily="34" charset="0"/>
              <a:buChar char="•"/>
              <a:defRPr/>
            </a:pPr>
            <a:endParaRPr lang="en-US" altLang="en-US" kern="1200" dirty="0">
              <a:solidFill>
                <a:srgbClr val="141919"/>
              </a:solidFill>
              <a:latin typeface="Lato" panose="020F0502020204030203" pitchFamily="34" charset="0"/>
              <a:cs typeface="Arial" charset="0"/>
            </a:endParaRPr>
          </a:p>
          <a:p>
            <a:pPr marL="685800" indent="-685800" defTabSz="3657510" eaLnBrk="1" hangingPunct="1">
              <a:spcBef>
                <a:spcPct val="0"/>
              </a:spcBef>
              <a:buClr>
                <a:srgbClr val="E41657"/>
              </a:buClr>
              <a:buFont typeface="Arial" panose="020B0604020202020204" pitchFamily="34" charset="0"/>
              <a:buChar char="•"/>
              <a:defRPr/>
            </a:pPr>
            <a:endParaRPr lang="en-US" altLang="en-US" kern="1200" dirty="0">
              <a:solidFill>
                <a:srgbClr val="141919"/>
              </a:solidFill>
              <a:latin typeface="Lato" panose="020F0502020204030203" pitchFamily="34" charset="0"/>
              <a:cs typeface="Arial" charset="0"/>
            </a:endParaRPr>
          </a:p>
        </p:txBody>
      </p:sp>
      <p:sp>
        <p:nvSpPr>
          <p:cNvPr id="7169" name="Rectangle 2">
            <a:extLst>
              <a:ext uri="{FF2B5EF4-FFF2-40B4-BE49-F238E27FC236}">
                <a16:creationId xmlns:a16="http://schemas.microsoft.com/office/drawing/2014/main" id="{C43E4A3E-02C3-4EA9-877A-16D35E5A6D40}"/>
              </a:ext>
            </a:extLst>
          </p:cNvPr>
          <p:cNvSpPr>
            <a:spLocks noGrp="1" noChangeArrowheads="1"/>
          </p:cNvSpPr>
          <p:nvPr>
            <p:ph type="title" idx="4294967295"/>
          </p:nvPr>
        </p:nvSpPr>
        <p:spPr>
          <a:xfrm>
            <a:off x="2209800" y="553309"/>
            <a:ext cx="81534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Objectives</a:t>
            </a:r>
          </a:p>
        </p:txBody>
      </p:sp>
      <p:sp>
        <p:nvSpPr>
          <p:cNvPr id="4" name="bk object 22">
            <a:extLst>
              <a:ext uri="{FF2B5EF4-FFF2-40B4-BE49-F238E27FC236}">
                <a16:creationId xmlns:a16="http://schemas.microsoft.com/office/drawing/2014/main" id="{1F895B9B-E864-413B-97FD-CBA82AB1E241}"/>
              </a:ext>
            </a:extLst>
          </p:cNvPr>
          <p:cNvSpPr>
            <a:spLocks noChangeArrowheads="1"/>
          </p:cNvSpPr>
          <p:nvPr/>
        </p:nvSpPr>
        <p:spPr bwMode="auto">
          <a:xfrm>
            <a:off x="9310688" y="6019800"/>
            <a:ext cx="1196975" cy="557213"/>
          </a:xfrm>
          <a:prstGeom prst="rect">
            <a:avLst/>
          </a:prstGeom>
          <a:blipFill dpi="0" rotWithShape="1">
            <a:blip r:embed="rId2"/>
            <a:srcRect/>
            <a:stretch>
              <a:fillRect/>
            </a:stretch>
          </a:blip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623"/>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3">
            <a:extLst>
              <a:ext uri="{FF2B5EF4-FFF2-40B4-BE49-F238E27FC236}">
                <a16:creationId xmlns:a16="http://schemas.microsoft.com/office/drawing/2014/main" id="{105192A1-9203-462C-A828-70E678DE10F5}"/>
              </a:ext>
            </a:extLst>
          </p:cNvPr>
          <p:cNvGraphicFramePr>
            <a:graphicFrameLocks noGrp="1" noChangeAspect="1"/>
          </p:cNvGraphicFramePr>
          <p:nvPr>
            <p:ph idx="1"/>
          </p:nvPr>
        </p:nvGraphicFramePr>
        <p:xfrm>
          <a:off x="3086100" y="1600200"/>
          <a:ext cx="6553200" cy="4632325"/>
        </p:xfrm>
        <a:graphic>
          <a:graphicData uri="http://schemas.openxmlformats.org/presentationml/2006/ole">
            <mc:AlternateContent xmlns:mc="http://schemas.openxmlformats.org/markup-compatibility/2006">
              <mc:Choice xmlns:v="urn:schemas-microsoft-com:vml" Requires="v">
                <p:oleObj spid="_x0000_s4098" name="Bitmap Image" r:id="rId3" imgW="6076190" imgH="4296375" progId="Paint.Picture">
                  <p:embed/>
                </p:oleObj>
              </mc:Choice>
              <mc:Fallback>
                <p:oleObj name="Bitmap Image" r:id="rId3" imgW="6076190" imgH="4296375" progId="Paint.Picture">
                  <p:embed/>
                  <p:pic>
                    <p:nvPicPr>
                      <p:cNvPr id="70658" name="Object 3">
                        <a:extLst>
                          <a:ext uri="{FF2B5EF4-FFF2-40B4-BE49-F238E27FC236}">
                            <a16:creationId xmlns:a16="http://schemas.microsoft.com/office/drawing/2014/main" id="{105192A1-9203-462C-A828-70E678DE10F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1600200"/>
                        <a:ext cx="6553200"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5" name="Rectangle 2">
            <a:extLst>
              <a:ext uri="{FF2B5EF4-FFF2-40B4-BE49-F238E27FC236}">
                <a16:creationId xmlns:a16="http://schemas.microsoft.com/office/drawing/2014/main" id="{35BBA31F-0214-4FAB-B543-3B7532858D76}"/>
              </a:ext>
            </a:extLst>
          </p:cNvPr>
          <p:cNvSpPr>
            <a:spLocks noGrp="1" noChangeArrowheads="1"/>
          </p:cNvSpPr>
          <p:nvPr>
            <p:ph type="title" idx="4294967295"/>
          </p:nvPr>
        </p:nvSpPr>
        <p:spPr>
          <a:xfrm>
            <a:off x="2209800" y="685800"/>
            <a:ext cx="83058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General Purpose Implementations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182A4DC3-AC52-49BA-9884-9D2F8DBC06D7}"/>
              </a:ext>
            </a:extLst>
          </p:cNvPr>
          <p:cNvSpPr>
            <a:spLocks noGrp="1" noChangeArrowheads="1"/>
          </p:cNvSpPr>
          <p:nvPr>
            <p:ph idx="1"/>
          </p:nvPr>
        </p:nvSpPr>
        <p:spPr>
          <a:xfrm>
            <a:off x="2324100" y="2286000"/>
            <a:ext cx="8229600" cy="3280898"/>
          </a:xfrm>
        </p:spPr>
        <p:txBody>
          <a:bodyPr/>
          <a:lstStyle/>
          <a:p>
            <a:pPr eaLnBrk="1" hangingPunct="1">
              <a:defRPr/>
            </a:pPr>
            <a:r>
              <a:rPr lang="en-US" altLang="en-US" sz="2000" b="1" dirty="0">
                <a:latin typeface="Lato" panose="020F0502020204030203" pitchFamily="34" charset="0"/>
                <a:ea typeface="Arial Unicode MS" panose="020B0604020202020204" pitchFamily="34" charset="-128"/>
                <a:cs typeface="Arial Unicode MS" panose="020B0604020202020204" pitchFamily="34" charset="-128"/>
              </a:rPr>
              <a:t>Three framework classes implement the Set interface: </a:t>
            </a:r>
          </a:p>
          <a:p>
            <a:pPr eaLnBrk="1" hangingPunct="1">
              <a:defRPr/>
            </a:pPr>
            <a:endParaRPr lang="en-US" altLang="en-US" sz="2000" b="1" dirty="0">
              <a:latin typeface="Lato" panose="020F0502020204030203" pitchFamily="34" charset="0"/>
              <a:ea typeface="Arial Unicode MS" panose="020B0604020202020204" pitchFamily="34" charset="-128"/>
              <a:cs typeface="Arial Unicode MS" panose="020B0604020202020204" pitchFamily="34" charset="-128"/>
            </a:endParaRPr>
          </a:p>
          <a:p>
            <a:pPr marL="557052" lvl="1" indent="-285750" eaLnBrk="1" hangingPunct="1">
              <a:buClr>
                <a:srgbClr val="FF0066"/>
              </a:buClr>
              <a:buFont typeface="Arial" panose="020B0604020202020204" pitchFamily="34" charset="0"/>
              <a:buChar char="•"/>
              <a:defRPr/>
            </a:pPr>
            <a:r>
              <a:rPr lang="en-US" altLang="en-US" dirty="0" err="1">
                <a:latin typeface="Lato" panose="020F0502020204030203" pitchFamily="34" charset="0"/>
                <a:ea typeface="Arial Unicode MS" panose="020B0604020202020204" pitchFamily="34" charset="-128"/>
                <a:cs typeface="Arial Unicode MS" panose="020B0604020202020204" pitchFamily="34" charset="-128"/>
              </a:rPr>
              <a:t>HashSet</a:t>
            </a:r>
            <a:endParaRPr lang="en-US" altLang="en-US" dirty="0">
              <a:latin typeface="Lato" panose="020F0502020204030203" pitchFamily="34" charset="0"/>
              <a:ea typeface="Arial Unicode MS" panose="020B0604020202020204" pitchFamily="34" charset="-128"/>
              <a:cs typeface="Arial Unicode MS" panose="020B0604020202020204" pitchFamily="34" charset="-128"/>
            </a:endParaRPr>
          </a:p>
          <a:p>
            <a:pPr marL="557052" lvl="1" indent="-285750" eaLnBrk="1" hangingPunct="1">
              <a:buClr>
                <a:srgbClr val="FF0066"/>
              </a:buClr>
              <a:buFont typeface="Arial" panose="020B0604020202020204" pitchFamily="34" charset="0"/>
              <a:buChar char="•"/>
              <a:defRPr/>
            </a:pPr>
            <a:endParaRPr lang="en-US" altLang="en-US" dirty="0">
              <a:latin typeface="Lato" panose="020F0502020204030203" pitchFamily="34" charset="0"/>
              <a:ea typeface="Arial Unicode MS" panose="020B0604020202020204" pitchFamily="34" charset="-128"/>
              <a:cs typeface="Arial Unicode MS" panose="020B0604020202020204" pitchFamily="34" charset="-128"/>
            </a:endParaRPr>
          </a:p>
          <a:p>
            <a:pPr marL="557052" lvl="1" indent="-285750" eaLnBrk="1" hangingPunct="1">
              <a:buClr>
                <a:srgbClr val="FF0066"/>
              </a:buClr>
              <a:buFont typeface="Arial" panose="020B0604020202020204" pitchFamily="34" charset="0"/>
              <a:buChar char="•"/>
              <a:defRPr/>
            </a:pPr>
            <a:r>
              <a:rPr lang="en-US" altLang="en-US" dirty="0" err="1">
                <a:latin typeface="Lato" panose="020F0502020204030203" pitchFamily="34" charset="0"/>
                <a:ea typeface="Arial Unicode MS" panose="020B0604020202020204" pitchFamily="34" charset="-128"/>
                <a:cs typeface="Arial Unicode MS" panose="020B0604020202020204" pitchFamily="34" charset="-128"/>
              </a:rPr>
              <a:t>TreeSet</a:t>
            </a:r>
            <a:endParaRPr lang="en-US" altLang="en-US" dirty="0">
              <a:latin typeface="Lato" panose="020F0502020204030203" pitchFamily="34" charset="0"/>
              <a:ea typeface="Arial Unicode MS" panose="020B0604020202020204" pitchFamily="34" charset="-128"/>
              <a:cs typeface="Arial Unicode MS" panose="020B0604020202020204" pitchFamily="34" charset="-128"/>
            </a:endParaRPr>
          </a:p>
          <a:p>
            <a:pPr marL="557052" lvl="1" indent="-285750" eaLnBrk="1" hangingPunct="1">
              <a:buClr>
                <a:srgbClr val="FF0066"/>
              </a:buClr>
              <a:buFont typeface="Arial" panose="020B0604020202020204" pitchFamily="34" charset="0"/>
              <a:buChar char="•"/>
              <a:defRPr/>
            </a:pPr>
            <a:endParaRPr lang="en-US" altLang="en-US" dirty="0">
              <a:latin typeface="Lato" panose="020F0502020204030203" pitchFamily="34" charset="0"/>
              <a:ea typeface="Arial Unicode MS" panose="020B0604020202020204" pitchFamily="34" charset="-128"/>
              <a:cs typeface="Arial Unicode MS" panose="020B0604020202020204" pitchFamily="34" charset="-128"/>
            </a:endParaRPr>
          </a:p>
          <a:p>
            <a:pPr marL="557052" lvl="1" indent="-285750" eaLnBrk="1" hangingPunct="1">
              <a:buClr>
                <a:srgbClr val="FF0066"/>
              </a:buClr>
              <a:buFont typeface="Arial" panose="020B0604020202020204" pitchFamily="34" charset="0"/>
              <a:buChar char="•"/>
              <a:defRPr/>
            </a:pPr>
            <a:r>
              <a:rPr lang="en-US" altLang="en-US" dirty="0" err="1">
                <a:latin typeface="Lato" panose="020F0502020204030203" pitchFamily="34" charset="0"/>
                <a:ea typeface="Arial Unicode MS" panose="020B0604020202020204" pitchFamily="34" charset="-128"/>
                <a:cs typeface="Arial Unicode MS" panose="020B0604020202020204" pitchFamily="34" charset="-128"/>
              </a:rPr>
              <a:t>LinkedHashSet</a:t>
            </a:r>
            <a:endParaRPr lang="en-US" altLang="en-US" dirty="0">
              <a:latin typeface="Lato" panose="020F0502020204030203" pitchFamily="34" charset="0"/>
              <a:ea typeface="Arial Unicode MS" panose="020B0604020202020204" pitchFamily="34" charset="-128"/>
              <a:cs typeface="Arial Unicode MS" panose="020B0604020202020204" pitchFamily="34" charset="-128"/>
            </a:endParaRPr>
          </a:p>
          <a:p>
            <a:pPr marL="557052" lvl="1" indent="-285750" eaLnBrk="1" hangingPunct="1">
              <a:buClr>
                <a:srgbClr val="FF0066"/>
              </a:buClr>
              <a:buFont typeface="Arial" panose="020B0604020202020204" pitchFamily="34" charset="0"/>
              <a:buChar char="•"/>
              <a:defRPr/>
            </a:pPr>
            <a:endParaRPr lang="en-GB" altLang="en-US" dirty="0">
              <a:latin typeface="Lato" panose="020F0502020204030203" pitchFamily="34" charset="0"/>
              <a:ea typeface="Arial Unicode MS" panose="020B0604020202020204" pitchFamily="34" charset="-128"/>
              <a:cs typeface="Arial Unicode MS" panose="020B0604020202020204" pitchFamily="34" charset="-128"/>
            </a:endParaRPr>
          </a:p>
          <a:p>
            <a:pPr marL="271302" lvl="1" eaLnBrk="1" hangingPunct="1">
              <a:buClr>
                <a:srgbClr val="FF0066"/>
              </a:buClr>
              <a:defRPr/>
            </a:pPr>
            <a:r>
              <a:rPr lang="en-GB" altLang="en-US" b="1" dirty="0">
                <a:latin typeface="Lato" panose="020F0502020204030203" pitchFamily="34" charset="0"/>
                <a:ea typeface="Arial Unicode MS" panose="020B0604020202020204" pitchFamily="34" charset="-128"/>
                <a:cs typeface="Arial Unicode MS" panose="020B0604020202020204" pitchFamily="34" charset="-128"/>
              </a:rPr>
              <a:t>Note that it is possible to add elements of different classes to the same set as the following example illustrates.</a:t>
            </a:r>
            <a:endParaRPr lang="en-US" altLang="en-US" b="1" dirty="0">
              <a:latin typeface="Lato" panose="020F0502020204030203" pitchFamily="34" charset="0"/>
              <a:ea typeface="Arial Unicode MS" panose="020B0604020202020204" pitchFamily="34" charset="-128"/>
              <a:cs typeface="Arial Unicode MS" panose="020B0604020202020204" pitchFamily="34" charset="-128"/>
            </a:endParaRPr>
          </a:p>
        </p:txBody>
      </p:sp>
      <p:sp>
        <p:nvSpPr>
          <p:cNvPr id="27649" name="Rectangle 2">
            <a:extLst>
              <a:ext uri="{FF2B5EF4-FFF2-40B4-BE49-F238E27FC236}">
                <a16:creationId xmlns:a16="http://schemas.microsoft.com/office/drawing/2014/main" id="{D7463B0B-20DD-403C-BD09-739FBFA4CBC3}"/>
              </a:ext>
            </a:extLst>
          </p:cNvPr>
          <p:cNvSpPr>
            <a:spLocks noGrp="1" noChangeArrowheads="1"/>
          </p:cNvSpPr>
          <p:nvPr>
            <p:ph type="title" idx="4294967295"/>
          </p:nvPr>
        </p:nvSpPr>
        <p:spPr>
          <a:xfrm>
            <a:off x="2209800" y="13716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General Purpose Sets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5" descr="Fig04-06">
            <a:extLst>
              <a:ext uri="{FF2B5EF4-FFF2-40B4-BE49-F238E27FC236}">
                <a16:creationId xmlns:a16="http://schemas.microsoft.com/office/drawing/2014/main" id="{D3684AED-5DB2-4DB4-8BBC-E478CF6837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24200" y="990600"/>
            <a:ext cx="6553200" cy="4876800"/>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377BEED3-871E-4F31-9FF3-8B24FD83D407}"/>
              </a:ext>
            </a:extLst>
          </p:cNvPr>
          <p:cNvSpPr>
            <a:spLocks noGrp="1" noChangeArrowheads="1"/>
          </p:cNvSpPr>
          <p:nvPr>
            <p:ph idx="1"/>
          </p:nvPr>
        </p:nvSpPr>
        <p:spPr>
          <a:xfrm>
            <a:off x="2362200" y="2438400"/>
            <a:ext cx="7239000" cy="3311676"/>
          </a:xfrm>
        </p:spPr>
        <p:txBody>
          <a:bodyPr/>
          <a:lstStyle/>
          <a:p>
            <a:pPr eaLnBrk="1" hangingPunct="1"/>
            <a:r>
              <a:rPr lang="en-US" altLang="en-US" sz="2000" b="1" dirty="0">
                <a:latin typeface="Lato" panose="020F0502020204030203" pitchFamily="34" charset="0"/>
                <a:ea typeface="Arial Unicode MS" pitchFamily="34" charset="-128"/>
              </a:rPr>
              <a:t>Four concrete classes in the framework are implementations of the List interface: </a:t>
            </a:r>
          </a:p>
          <a:p>
            <a:pPr eaLnBrk="1" hangingPunct="1"/>
            <a:endParaRPr lang="en-US" altLang="en-US" sz="2000" b="1"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err="1">
                <a:latin typeface="Lato" panose="020F0502020204030203" pitchFamily="34" charset="0"/>
                <a:ea typeface="Arial Unicode MS" pitchFamily="34" charset="-128"/>
              </a:rPr>
              <a:t>ArrayList</a:t>
            </a: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a:latin typeface="Lato" panose="020F0502020204030203" pitchFamily="34" charset="0"/>
                <a:ea typeface="Arial Unicode MS" pitchFamily="34" charset="-128"/>
              </a:rPr>
              <a:t>LinkedList</a:t>
            </a: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a:latin typeface="Lato" panose="020F0502020204030203" pitchFamily="34" charset="0"/>
                <a:ea typeface="Arial Unicode MS" pitchFamily="34" charset="-128"/>
              </a:rPr>
              <a:t>Vector</a:t>
            </a: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a:latin typeface="Lato" panose="020F0502020204030203" pitchFamily="34" charset="0"/>
                <a:ea typeface="Arial Unicode MS" pitchFamily="34" charset="-128"/>
              </a:rPr>
              <a:t>Stack  </a:t>
            </a:r>
          </a:p>
        </p:txBody>
      </p:sp>
      <p:sp>
        <p:nvSpPr>
          <p:cNvPr id="29697" name="Rectangle 2">
            <a:extLst>
              <a:ext uri="{FF2B5EF4-FFF2-40B4-BE49-F238E27FC236}">
                <a16:creationId xmlns:a16="http://schemas.microsoft.com/office/drawing/2014/main" id="{24E1FD44-4497-4262-A3F7-2FCAC5BE6CB3}"/>
              </a:ext>
            </a:extLst>
          </p:cNvPr>
          <p:cNvSpPr>
            <a:spLocks noGrp="1" noChangeArrowheads="1"/>
          </p:cNvSpPr>
          <p:nvPr>
            <p:ph type="title" idx="4294967295"/>
          </p:nvPr>
        </p:nvSpPr>
        <p:spPr>
          <a:xfrm>
            <a:off x="2362200" y="14478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General Purpose Lists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4">
            <a:extLst>
              <a:ext uri="{FF2B5EF4-FFF2-40B4-BE49-F238E27FC236}">
                <a16:creationId xmlns:a16="http://schemas.microsoft.com/office/drawing/2014/main" id="{318BFC37-2941-4B1A-A1C3-25445E7F1EA6}"/>
              </a:ext>
            </a:extLst>
          </p:cNvPr>
          <p:cNvGraphicFramePr>
            <a:graphicFrameLocks noGrp="1" noChangeAspect="1"/>
          </p:cNvGraphicFramePr>
          <p:nvPr>
            <p:ph idx="1"/>
          </p:nvPr>
        </p:nvGraphicFramePr>
        <p:xfrm>
          <a:off x="2971800" y="1752600"/>
          <a:ext cx="6269038" cy="3435350"/>
        </p:xfrm>
        <a:graphic>
          <a:graphicData uri="http://schemas.openxmlformats.org/presentationml/2006/ole">
            <mc:AlternateContent xmlns:mc="http://schemas.openxmlformats.org/markup-compatibility/2006">
              <mc:Choice xmlns:v="urn:schemas-microsoft-com:vml" Requires="v">
                <p:oleObj spid="_x0000_s5122" name="Bitmap Image" r:id="rId3" imgW="6152381" imgH="3371429" progId="Paint.Picture">
                  <p:embed/>
                </p:oleObj>
              </mc:Choice>
              <mc:Fallback>
                <p:oleObj name="Bitmap Image" r:id="rId3" imgW="6152381" imgH="3371429" progId="Paint.Picture">
                  <p:embed/>
                  <p:pic>
                    <p:nvPicPr>
                      <p:cNvPr id="74754" name="Object 4">
                        <a:extLst>
                          <a:ext uri="{FF2B5EF4-FFF2-40B4-BE49-F238E27FC236}">
                            <a16:creationId xmlns:a16="http://schemas.microsoft.com/office/drawing/2014/main" id="{318BFC37-2941-4B1A-A1C3-25445E7F1EA6}"/>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752600"/>
                        <a:ext cx="6269038"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id="{51E95EF9-2D7E-4E0B-9332-BD70E7107B98}"/>
              </a:ext>
            </a:extLst>
          </p:cNvPr>
          <p:cNvSpPr>
            <a:spLocks noGrp="1" noChangeArrowheads="1"/>
          </p:cNvSpPr>
          <p:nvPr>
            <p:ph idx="1"/>
          </p:nvPr>
        </p:nvSpPr>
        <p:spPr>
          <a:xfrm>
            <a:off x="2362200" y="2743200"/>
            <a:ext cx="7315200" cy="1547813"/>
          </a:xfrm>
        </p:spPr>
        <p:txBody>
          <a:bodyPr/>
          <a:lstStyle/>
          <a:p>
            <a:pPr marL="285750" indent="-285750" eaLnBrk="1" hangingPunct="1">
              <a:buClr>
                <a:srgbClr val="FF0066"/>
              </a:buClr>
              <a:buFontTx/>
              <a:buChar char="•"/>
            </a:pPr>
            <a:r>
              <a:rPr lang="en-GB" altLang="en-US">
                <a:latin typeface="Lato" panose="020F0502020204030203" pitchFamily="34" charset="0"/>
                <a:ea typeface="Arial Unicode MS" pitchFamily="34" charset="-128"/>
              </a:rPr>
              <a:t>Array lists are more compact and thus use less memory and may impose less of a garbage collection overhead</a:t>
            </a:r>
          </a:p>
          <a:p>
            <a:pPr marL="285750" indent="-285750" eaLnBrk="1" hangingPunct="1">
              <a:buClr>
                <a:srgbClr val="FF0066"/>
              </a:buClr>
              <a:buFontTx/>
              <a:buChar char="•"/>
            </a:pPr>
            <a:endParaRPr lang="en-GB" altLang="en-US">
              <a:latin typeface="Lato" panose="020F0502020204030203" pitchFamily="34" charset="0"/>
              <a:ea typeface="Arial Unicode MS" pitchFamily="34" charset="-128"/>
            </a:endParaRPr>
          </a:p>
          <a:p>
            <a:pPr marL="285750" indent="-285750" eaLnBrk="1" hangingPunct="1">
              <a:buClr>
                <a:srgbClr val="FF0066"/>
              </a:buClr>
              <a:buFontTx/>
              <a:buChar char="•"/>
            </a:pPr>
            <a:r>
              <a:rPr lang="en-GB" altLang="en-US">
                <a:latin typeface="Lato" panose="020F0502020204030203" pitchFamily="34" charset="0"/>
                <a:ea typeface="Arial Unicode MS" pitchFamily="34" charset="-128"/>
              </a:rPr>
              <a:t>Linked lists are more efficient however, when insertions and deletions are common, as they do not require shifting of existing elements</a:t>
            </a:r>
            <a:endParaRPr lang="en-US" altLang="en-US">
              <a:latin typeface="Lato" panose="020F0502020204030203" pitchFamily="34" charset="0"/>
              <a:ea typeface="Arial Unicode MS" pitchFamily="34" charset="-128"/>
            </a:endParaRPr>
          </a:p>
        </p:txBody>
      </p:sp>
      <p:sp>
        <p:nvSpPr>
          <p:cNvPr id="31745" name="Rectangle 2">
            <a:extLst>
              <a:ext uri="{FF2B5EF4-FFF2-40B4-BE49-F238E27FC236}">
                <a16:creationId xmlns:a16="http://schemas.microsoft.com/office/drawing/2014/main" id="{20525979-D411-4262-BC12-3CD2712C8832}"/>
              </a:ext>
            </a:extLst>
          </p:cNvPr>
          <p:cNvSpPr>
            <a:spLocks noGrp="1" noChangeArrowheads="1"/>
          </p:cNvSpPr>
          <p:nvPr>
            <p:ph type="title" idx="4294967295"/>
          </p:nvPr>
        </p:nvSpPr>
        <p:spPr>
          <a:xfrm>
            <a:off x="2362200" y="1828800"/>
            <a:ext cx="8285163"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GB" altLang="en-US" sz="3600" b="1" kern="1200" dirty="0">
                <a:solidFill>
                  <a:srgbClr val="E61557"/>
                </a:solidFill>
                <a:latin typeface="Lato" panose="020F0502020204030203" pitchFamily="34" charset="0"/>
              </a:rPr>
              <a:t>Array lists versus linked lists</a:t>
            </a:r>
            <a:endParaRPr lang="en-US" altLang="en-US" sz="3600" b="1" kern="1200" dirty="0">
              <a:solidFill>
                <a:srgbClr val="E61557"/>
              </a:solidFill>
              <a:latin typeface="Lato" panose="020F0502020204030203"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a:extLst>
              <a:ext uri="{FF2B5EF4-FFF2-40B4-BE49-F238E27FC236}">
                <a16:creationId xmlns:a16="http://schemas.microsoft.com/office/drawing/2014/main" id="{CA233B06-7BCC-45F2-819D-74D4AEB3E6C6}"/>
              </a:ext>
            </a:extLst>
          </p:cNvPr>
          <p:cNvSpPr>
            <a:spLocks noGrp="1" noChangeArrowheads="1"/>
          </p:cNvSpPr>
          <p:nvPr>
            <p:ph idx="1"/>
          </p:nvPr>
        </p:nvSpPr>
        <p:spPr>
          <a:xfrm>
            <a:off x="2438400" y="2133600"/>
            <a:ext cx="8229600" cy="2449513"/>
          </a:xfrm>
        </p:spPr>
        <p:txBody>
          <a:bodyPr/>
          <a:lstStyle/>
          <a:p>
            <a:pPr eaLnBrk="1" hangingPunct="1"/>
            <a:r>
              <a:rPr lang="en-US" altLang="en-US" sz="2000" b="1">
                <a:latin typeface="Lato" panose="020F0502020204030203" pitchFamily="34" charset="0"/>
                <a:ea typeface="Arial Unicode MS" pitchFamily="34" charset="-128"/>
              </a:rPr>
              <a:t>toArray: </a:t>
            </a:r>
            <a:r>
              <a:rPr lang="en-US" altLang="en-US" sz="2000">
                <a:latin typeface="Lato" panose="020F0502020204030203" pitchFamily="34" charset="0"/>
                <a:ea typeface="Arial Unicode MS" pitchFamily="34" charset="-128"/>
              </a:rPr>
              <a:t>converts a Collection object into an array</a:t>
            </a:r>
          </a:p>
          <a:p>
            <a:pPr eaLnBrk="1" hangingPunct="1"/>
            <a:endParaRPr lang="en-US" altLang="en-US" sz="2000">
              <a:latin typeface="Lato" panose="020F0502020204030203" pitchFamily="34" charset="0"/>
              <a:ea typeface="Arial Unicode MS" pitchFamily="34" charset="-128"/>
            </a:endParaRPr>
          </a:p>
          <a:p>
            <a:pPr eaLnBrk="1" hangingPunct="1"/>
            <a:r>
              <a:rPr lang="en-US" altLang="en-US" sz="2000" b="1">
                <a:latin typeface="Lato" panose="020F0502020204030203" pitchFamily="34" charset="0"/>
                <a:ea typeface="Arial Unicode MS" pitchFamily="34" charset="-128"/>
              </a:rPr>
              <a:t>java.util.Arrays: </a:t>
            </a:r>
            <a:r>
              <a:rPr lang="en-US" altLang="en-US" sz="2000">
                <a:latin typeface="Lato" panose="020F0502020204030203" pitchFamily="34" charset="0"/>
                <a:ea typeface="Arial Unicode MS" pitchFamily="34" charset="-128"/>
              </a:rPr>
              <a:t>provides static methods that operate on array objects</a:t>
            </a:r>
          </a:p>
          <a:p>
            <a:pPr eaLnBrk="1" hangingPunct="1"/>
            <a:endParaRPr lang="en-US" altLang="en-US" sz="2000">
              <a:latin typeface="Lato" panose="020F0502020204030203" pitchFamily="34" charset="0"/>
              <a:ea typeface="Arial Unicode MS" pitchFamily="34" charset="-128"/>
            </a:endParaRPr>
          </a:p>
          <a:p>
            <a:pPr eaLnBrk="1" hangingPunct="1"/>
            <a:r>
              <a:rPr lang="en-US" altLang="en-US" sz="2000" b="1">
                <a:latin typeface="Lato" panose="020F0502020204030203" pitchFamily="34" charset="0"/>
                <a:ea typeface="Arial Unicode MS" pitchFamily="34" charset="-128"/>
              </a:rPr>
              <a:t>Arrays class: </a:t>
            </a:r>
            <a:r>
              <a:rPr lang="en-US" altLang="en-US" sz="2000">
                <a:latin typeface="Lato" panose="020F0502020204030203" pitchFamily="34" charset="0"/>
                <a:ea typeface="Arial Unicode MS" pitchFamily="34" charset="-128"/>
              </a:rPr>
              <a:t>useful when integrating your programs with APIs that</a:t>
            </a:r>
          </a:p>
          <a:p>
            <a:pPr marL="555625"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Require array arguments</a:t>
            </a:r>
          </a:p>
          <a:p>
            <a:pPr marL="555625"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Return arrays</a:t>
            </a:r>
          </a:p>
        </p:txBody>
      </p:sp>
      <p:sp>
        <p:nvSpPr>
          <p:cNvPr id="32769" name="Rectangle 2">
            <a:extLst>
              <a:ext uri="{FF2B5EF4-FFF2-40B4-BE49-F238E27FC236}">
                <a16:creationId xmlns:a16="http://schemas.microsoft.com/office/drawing/2014/main" id="{5714B931-9E0A-4833-8C1C-269A53BAE9C8}"/>
              </a:ext>
            </a:extLst>
          </p:cNvPr>
          <p:cNvSpPr>
            <a:spLocks noGrp="1" noChangeArrowheads="1"/>
          </p:cNvSpPr>
          <p:nvPr>
            <p:ph type="title" idx="4294967295"/>
          </p:nvPr>
        </p:nvSpPr>
        <p:spPr>
          <a:xfrm>
            <a:off x="2439988" y="12192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Arrays as Collections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B7E25702-6BFB-4755-8ED4-E9FEC413EFF9}"/>
              </a:ext>
            </a:extLst>
          </p:cNvPr>
          <p:cNvSpPr>
            <a:spLocks noGrp="1" noChangeArrowheads="1"/>
          </p:cNvSpPr>
          <p:nvPr>
            <p:ph idx="1"/>
          </p:nvPr>
        </p:nvSpPr>
        <p:spPr>
          <a:xfrm>
            <a:off x="2209800" y="1600200"/>
            <a:ext cx="8229600" cy="4333494"/>
          </a:xfrm>
        </p:spPr>
        <p:txBody>
          <a:bodyPr/>
          <a:lstStyle/>
          <a:p>
            <a:pPr eaLnBrk="1" hangingPunct="1"/>
            <a:r>
              <a:rPr lang="en-US" altLang="en-US" sz="2000" b="1" dirty="0" err="1">
                <a:latin typeface="Lato" panose="020F0502020204030203" pitchFamily="34" charset="0"/>
                <a:ea typeface="Arial Unicode MS" pitchFamily="34" charset="-128"/>
              </a:rPr>
              <a:t>SortedSet</a:t>
            </a:r>
            <a:r>
              <a:rPr lang="en-US" altLang="en-US" sz="2000" b="1" dirty="0">
                <a:latin typeface="Lato" panose="020F0502020204030203" pitchFamily="34" charset="0"/>
                <a:ea typeface="Arial Unicode MS" pitchFamily="34" charset="-128"/>
              </a:rPr>
              <a:t> adds methods to the Set interface:</a:t>
            </a:r>
          </a:p>
          <a:p>
            <a:pPr eaLnBrk="1" hangingPunct="1"/>
            <a:endParaRPr lang="en-US" altLang="en-US" sz="2000" b="1"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a:latin typeface="Lato" panose="020F0502020204030203" pitchFamily="34" charset="0"/>
                <a:ea typeface="Arial Unicode MS" pitchFamily="34" charset="-128"/>
              </a:rPr>
              <a:t>Comparator comparator()</a:t>
            </a: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a:latin typeface="Lato" panose="020F0502020204030203" pitchFamily="34" charset="0"/>
                <a:ea typeface="Arial Unicode MS" pitchFamily="34" charset="-128"/>
              </a:rPr>
              <a:t>Object first()</a:t>
            </a: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err="1">
                <a:latin typeface="Lato" panose="020F0502020204030203" pitchFamily="34" charset="0"/>
                <a:ea typeface="Arial Unicode MS" pitchFamily="34" charset="-128"/>
              </a:rPr>
              <a:t>SortedSet</a:t>
            </a:r>
            <a:r>
              <a:rPr lang="en-US" altLang="en-US" dirty="0">
                <a:latin typeface="Lato" panose="020F0502020204030203" pitchFamily="34" charset="0"/>
                <a:ea typeface="Arial Unicode MS" pitchFamily="34" charset="-128"/>
              </a:rPr>
              <a:t> </a:t>
            </a:r>
            <a:r>
              <a:rPr lang="en-US" altLang="en-US" dirty="0" err="1">
                <a:latin typeface="Lato" panose="020F0502020204030203" pitchFamily="34" charset="0"/>
                <a:ea typeface="Arial Unicode MS" pitchFamily="34" charset="-128"/>
              </a:rPr>
              <a:t>headSet</a:t>
            </a:r>
            <a:r>
              <a:rPr lang="en-US" altLang="en-US" dirty="0">
                <a:latin typeface="Lato" panose="020F0502020204030203" pitchFamily="34" charset="0"/>
                <a:ea typeface="Arial Unicode MS" pitchFamily="34" charset="-128"/>
              </a:rPr>
              <a:t>( Object element )</a:t>
            </a: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a:latin typeface="Lato" panose="020F0502020204030203" pitchFamily="34" charset="0"/>
                <a:ea typeface="Arial Unicode MS" pitchFamily="34" charset="-128"/>
              </a:rPr>
              <a:t>Object last()</a:t>
            </a: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err="1">
                <a:latin typeface="Lato" panose="020F0502020204030203" pitchFamily="34" charset="0"/>
                <a:ea typeface="Arial Unicode MS" pitchFamily="34" charset="-128"/>
              </a:rPr>
              <a:t>SortedSet</a:t>
            </a:r>
            <a:r>
              <a:rPr lang="en-US" altLang="en-US" dirty="0">
                <a:latin typeface="Lato" panose="020F0502020204030203" pitchFamily="34" charset="0"/>
                <a:ea typeface="Arial Unicode MS" pitchFamily="34" charset="-128"/>
              </a:rPr>
              <a:t> </a:t>
            </a:r>
            <a:r>
              <a:rPr lang="en-US" altLang="en-US" dirty="0" err="1">
                <a:latin typeface="Lato" panose="020F0502020204030203" pitchFamily="34" charset="0"/>
                <a:ea typeface="Arial Unicode MS" pitchFamily="34" charset="-128"/>
              </a:rPr>
              <a:t>subSet</a:t>
            </a:r>
            <a:r>
              <a:rPr lang="en-US" altLang="en-US" dirty="0">
                <a:latin typeface="Lato" panose="020F0502020204030203" pitchFamily="34" charset="0"/>
                <a:ea typeface="Arial Unicode MS" pitchFamily="34" charset="-128"/>
              </a:rPr>
              <a:t>( int </a:t>
            </a:r>
            <a:r>
              <a:rPr lang="en-US" altLang="en-US" dirty="0" err="1">
                <a:latin typeface="Lato" panose="020F0502020204030203" pitchFamily="34" charset="0"/>
                <a:ea typeface="Arial Unicode MS" pitchFamily="34" charset="-128"/>
              </a:rPr>
              <a:t>beginElement</a:t>
            </a:r>
            <a:r>
              <a:rPr lang="en-US" altLang="en-US" dirty="0">
                <a:latin typeface="Lato" panose="020F0502020204030203" pitchFamily="34" charset="0"/>
                <a:ea typeface="Arial Unicode MS" pitchFamily="34" charset="-128"/>
              </a:rPr>
              <a:t>, int </a:t>
            </a:r>
            <a:r>
              <a:rPr lang="en-US" altLang="en-US" dirty="0" err="1">
                <a:latin typeface="Lato" panose="020F0502020204030203" pitchFamily="34" charset="0"/>
                <a:ea typeface="Arial Unicode MS" pitchFamily="34" charset="-128"/>
              </a:rPr>
              <a:t>endElement</a:t>
            </a:r>
            <a:r>
              <a:rPr lang="en-US" altLang="en-US" dirty="0">
                <a:latin typeface="Lato" panose="020F0502020204030203" pitchFamily="34" charset="0"/>
                <a:ea typeface="Arial Unicode MS" pitchFamily="34" charset="-128"/>
              </a:rPr>
              <a:t> )</a:t>
            </a:r>
          </a:p>
          <a:p>
            <a:pPr marL="555625" lvl="1" indent="-285750" eaLnBrk="1" hangingPunct="1">
              <a:buClr>
                <a:srgbClr val="FF0066"/>
              </a:buClr>
              <a:buFont typeface="Arial" panose="020B0604020202020204" pitchFamily="34" charset="0"/>
              <a:buChar char="•"/>
            </a:pPr>
            <a:endParaRPr lang="en-US" altLang="en-US" dirty="0">
              <a:latin typeface="Lato" panose="020F0502020204030203" pitchFamily="34" charset="0"/>
              <a:ea typeface="Arial Unicode MS" pitchFamily="34" charset="-128"/>
            </a:endParaRPr>
          </a:p>
          <a:p>
            <a:pPr marL="555625" lvl="1" indent="-285750" eaLnBrk="1" hangingPunct="1">
              <a:buClr>
                <a:srgbClr val="FF0066"/>
              </a:buClr>
              <a:buFont typeface="Arial" panose="020B0604020202020204" pitchFamily="34" charset="0"/>
              <a:buChar char="•"/>
            </a:pPr>
            <a:r>
              <a:rPr lang="en-US" altLang="en-US" dirty="0" err="1">
                <a:latin typeface="Lato" panose="020F0502020204030203" pitchFamily="34" charset="0"/>
                <a:ea typeface="Arial Unicode MS" pitchFamily="34" charset="-128"/>
              </a:rPr>
              <a:t>SortedSet</a:t>
            </a:r>
            <a:r>
              <a:rPr lang="en-US" altLang="en-US" dirty="0">
                <a:latin typeface="Lato" panose="020F0502020204030203" pitchFamily="34" charset="0"/>
                <a:ea typeface="Arial Unicode MS" pitchFamily="34" charset="-128"/>
              </a:rPr>
              <a:t> </a:t>
            </a:r>
            <a:r>
              <a:rPr lang="en-US" altLang="en-US" dirty="0" err="1">
                <a:latin typeface="Lato" panose="020F0502020204030203" pitchFamily="34" charset="0"/>
                <a:ea typeface="Arial Unicode MS" pitchFamily="34" charset="-128"/>
              </a:rPr>
              <a:t>tailSet</a:t>
            </a:r>
            <a:r>
              <a:rPr lang="en-US" altLang="en-US" dirty="0">
                <a:latin typeface="Lato" panose="020F0502020204030203" pitchFamily="34" charset="0"/>
                <a:ea typeface="Arial Unicode MS" pitchFamily="34" charset="-128"/>
              </a:rPr>
              <a:t>( Object element )</a:t>
            </a:r>
          </a:p>
        </p:txBody>
      </p:sp>
      <p:sp>
        <p:nvSpPr>
          <p:cNvPr id="33793" name="Rectangle 2">
            <a:extLst>
              <a:ext uri="{FF2B5EF4-FFF2-40B4-BE49-F238E27FC236}">
                <a16:creationId xmlns:a16="http://schemas.microsoft.com/office/drawing/2014/main" id="{916FD492-5B93-4578-9F13-C8A9B8B93EE2}"/>
              </a:ext>
            </a:extLst>
          </p:cNvPr>
          <p:cNvSpPr>
            <a:spLocks noGrp="1" noChangeArrowheads="1"/>
          </p:cNvSpPr>
          <p:nvPr>
            <p:ph type="title" idx="4294967295"/>
          </p:nvPr>
        </p:nvSpPr>
        <p:spPr>
          <a:xfrm>
            <a:off x="2209800" y="8382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Sorted Collections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F54FDF2D-CCEE-46A5-8AF9-4AB306F4B9CC}"/>
              </a:ext>
            </a:extLst>
          </p:cNvPr>
          <p:cNvSpPr>
            <a:spLocks noGrp="1" noChangeArrowheads="1"/>
          </p:cNvSpPr>
          <p:nvPr>
            <p:ph idx="1"/>
          </p:nvPr>
        </p:nvSpPr>
        <p:spPr>
          <a:xfrm>
            <a:off x="2362200" y="2133600"/>
            <a:ext cx="8229600" cy="2492375"/>
          </a:xfrm>
        </p:spPr>
        <p:txBody>
          <a:bodyPr/>
          <a:lstStyle/>
          <a:p>
            <a:pPr marL="285750" indent="-285750" eaLnBrk="1" hangingPunct="1">
              <a:buClr>
                <a:srgbClr val="FF0066"/>
              </a:buClr>
              <a:buFontTx/>
              <a:buChar char="•"/>
            </a:pPr>
            <a:r>
              <a:rPr lang="en-US" altLang="en-US">
                <a:latin typeface="Lato" panose="020F0502020204030203" pitchFamily="34" charset="0"/>
                <a:ea typeface="Arial Unicode MS" pitchFamily="34" charset="-128"/>
              </a:rPr>
              <a:t>A map is an abstraction for an aggregation of key-value, or name-value, pairs</a:t>
            </a:r>
          </a:p>
          <a:p>
            <a:pPr marL="285750" indent="-285750" eaLnBrk="1" hangingPunct="1">
              <a:buClr>
                <a:srgbClr val="FF0066"/>
              </a:buClr>
              <a:buFontTx/>
              <a:buChar char="•"/>
            </a:pPr>
            <a:endParaRPr lang="en-US" altLang="en-US">
              <a:latin typeface="Lato" panose="020F0502020204030203" pitchFamily="34" charset="0"/>
              <a:ea typeface="Arial Unicode MS" pitchFamily="34" charset="-128"/>
            </a:endParaRPr>
          </a:p>
          <a:p>
            <a:pPr marL="285750" indent="-285750" eaLnBrk="1" hangingPunct="1">
              <a:buClr>
                <a:srgbClr val="FF0066"/>
              </a:buClr>
              <a:buFontTx/>
              <a:buChar char="•"/>
            </a:pPr>
            <a:r>
              <a:rPr lang="en-US" altLang="en-US">
                <a:latin typeface="Lato" panose="020F0502020204030203" pitchFamily="34" charset="0"/>
                <a:ea typeface="Arial Unicode MS" pitchFamily="34" charset="-128"/>
              </a:rPr>
              <a:t>Two interfaces in the collections framework define the behavior of maps: Map and SortedMap</a:t>
            </a:r>
          </a:p>
          <a:p>
            <a:pPr marL="285750" indent="-285750" eaLnBrk="1" hangingPunct="1">
              <a:buClr>
                <a:srgbClr val="FF0066"/>
              </a:buClr>
              <a:buFontTx/>
              <a:buChar char="•"/>
            </a:pPr>
            <a:endParaRPr lang="en-US" altLang="en-US">
              <a:latin typeface="Lato" panose="020F0502020204030203" pitchFamily="34" charset="0"/>
              <a:ea typeface="Arial Unicode MS" pitchFamily="34" charset="-128"/>
            </a:endParaRPr>
          </a:p>
          <a:p>
            <a:pPr marL="285750" indent="-285750" eaLnBrk="1" hangingPunct="1">
              <a:buClr>
                <a:srgbClr val="FF0066"/>
              </a:buClr>
              <a:buFontTx/>
              <a:buChar char="•"/>
            </a:pPr>
            <a:r>
              <a:rPr lang="en-US" altLang="en-US">
                <a:latin typeface="Lato" panose="020F0502020204030203" pitchFamily="34" charset="0"/>
                <a:ea typeface="Arial Unicode MS" pitchFamily="34" charset="-128"/>
              </a:rPr>
              <a:t>A third interface, Map.Entry, defines the behavior of elements extracted from Map</a:t>
            </a:r>
          </a:p>
          <a:p>
            <a:pPr marL="285750" indent="-285750" eaLnBrk="1" hangingPunct="1">
              <a:buClr>
                <a:srgbClr val="FF0066"/>
              </a:buClr>
              <a:buFontTx/>
              <a:buChar char="•"/>
            </a:pPr>
            <a:endParaRPr lang="en-US" altLang="en-US">
              <a:latin typeface="Lato" panose="020F0502020204030203" pitchFamily="34" charset="0"/>
              <a:ea typeface="Arial Unicode MS" pitchFamily="34" charset="-128"/>
            </a:endParaRPr>
          </a:p>
        </p:txBody>
      </p:sp>
      <p:sp>
        <p:nvSpPr>
          <p:cNvPr id="34817" name="Rectangle 2">
            <a:extLst>
              <a:ext uri="{FF2B5EF4-FFF2-40B4-BE49-F238E27FC236}">
                <a16:creationId xmlns:a16="http://schemas.microsoft.com/office/drawing/2014/main" id="{12F73932-4416-4303-B7AB-5475475202EA}"/>
              </a:ext>
            </a:extLst>
          </p:cNvPr>
          <p:cNvSpPr>
            <a:spLocks noGrp="1" noChangeArrowheads="1"/>
          </p:cNvSpPr>
          <p:nvPr>
            <p:ph type="title" idx="4294967295"/>
          </p:nvPr>
        </p:nvSpPr>
        <p:spPr>
          <a:xfrm>
            <a:off x="2362200" y="11430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Maps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7FF69AE8-22AB-40A2-BD77-055C6AE7456A}"/>
              </a:ext>
            </a:extLst>
          </p:cNvPr>
          <p:cNvSpPr>
            <a:spLocks noGrp="1" noChangeArrowheads="1"/>
          </p:cNvSpPr>
          <p:nvPr>
            <p:ph idx="1"/>
          </p:nvPr>
        </p:nvSpPr>
        <p:spPr>
          <a:xfrm>
            <a:off x="2362200" y="2362200"/>
            <a:ext cx="8229600" cy="2603500"/>
          </a:xfrm>
        </p:spPr>
        <p:txBody>
          <a:bodyPr/>
          <a:lstStyle/>
          <a:p>
            <a:pPr eaLnBrk="1" hangingPunct="1">
              <a:buClr>
                <a:srgbClr val="FF0066"/>
              </a:buClr>
            </a:pPr>
            <a:r>
              <a:rPr lang="en-US" altLang="en-US" b="1">
                <a:latin typeface="Lato" panose="020F0502020204030203" pitchFamily="34" charset="0"/>
                <a:ea typeface="Arial Unicode MS" pitchFamily="34" charset="-128"/>
              </a:rPr>
              <a:t>Seven concrete framework classes implement the Map interface: </a:t>
            </a: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HashMap </a:t>
            </a: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IdentityHashMap</a:t>
            </a: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LinkedHashMap</a:t>
            </a: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TreeMap </a:t>
            </a: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WeakHashMap</a:t>
            </a: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Hashtable  </a:t>
            </a: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Properties</a:t>
            </a:r>
          </a:p>
        </p:txBody>
      </p:sp>
      <p:sp>
        <p:nvSpPr>
          <p:cNvPr id="35841" name="Rectangle 2">
            <a:extLst>
              <a:ext uri="{FF2B5EF4-FFF2-40B4-BE49-F238E27FC236}">
                <a16:creationId xmlns:a16="http://schemas.microsoft.com/office/drawing/2014/main" id="{2336E265-9D43-48C6-9E6C-797B8AA56663}"/>
              </a:ext>
            </a:extLst>
          </p:cNvPr>
          <p:cNvSpPr>
            <a:spLocks noGrp="1" noChangeArrowheads="1"/>
          </p:cNvSpPr>
          <p:nvPr>
            <p:ph type="title" idx="4294967295"/>
          </p:nvPr>
        </p:nvSpPr>
        <p:spPr>
          <a:xfrm>
            <a:off x="2362200" y="1371600"/>
            <a:ext cx="8285163"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Maps (Contd.)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1">
            <a:extLst>
              <a:ext uri="{FF2B5EF4-FFF2-40B4-BE49-F238E27FC236}">
                <a16:creationId xmlns:a16="http://schemas.microsoft.com/office/drawing/2014/main" id="{66EF1586-DE48-4ABB-B646-17C64EB7BB6C}"/>
              </a:ext>
            </a:extLst>
          </p:cNvPr>
          <p:cNvSpPr>
            <a:spLocks noGrp="1" noChangeArrowheads="1"/>
          </p:cNvSpPr>
          <p:nvPr>
            <p:ph idx="1"/>
          </p:nvPr>
        </p:nvSpPr>
        <p:spPr>
          <a:xfrm>
            <a:off x="2133600" y="2743200"/>
            <a:ext cx="8077200" cy="1938338"/>
          </a:xfrm>
        </p:spPr>
        <p:txBody>
          <a:bodyPr/>
          <a:lstStyle/>
          <a:p>
            <a:pPr marL="285750" indent="-285750" defTabSz="3657510" eaLnBrk="1" hangingPunct="1">
              <a:spcBef>
                <a:spcPct val="0"/>
              </a:spcBef>
              <a:buClr>
                <a:srgbClr val="E41657"/>
              </a:buClr>
              <a:buFont typeface="Arial" panose="020B0604020202020204" pitchFamily="34" charset="0"/>
              <a:buChar char="•"/>
              <a:defRPr/>
            </a:pPr>
            <a:r>
              <a:rPr lang="en-US" altLang="en-US" kern="1200" dirty="0">
                <a:solidFill>
                  <a:srgbClr val="141919"/>
                </a:solidFill>
                <a:latin typeface="Lato" panose="020F0502020204030203" pitchFamily="34" charset="0"/>
                <a:cs typeface="Arial" charset="0"/>
              </a:rPr>
              <a:t>In the first version of Java, the </a:t>
            </a:r>
            <a:r>
              <a:rPr lang="en-US" altLang="en-US" kern="1200" dirty="0" err="1">
                <a:solidFill>
                  <a:srgbClr val="141919"/>
                </a:solidFill>
                <a:latin typeface="Lato" panose="020F0502020204030203" pitchFamily="34" charset="0"/>
                <a:cs typeface="Arial" charset="0"/>
              </a:rPr>
              <a:t>java.util</a:t>
            </a:r>
            <a:r>
              <a:rPr lang="en-US" altLang="en-US" kern="1200" dirty="0">
                <a:solidFill>
                  <a:srgbClr val="141919"/>
                </a:solidFill>
                <a:latin typeface="Lato" panose="020F0502020204030203" pitchFamily="34" charset="0"/>
                <a:cs typeface="Arial" charset="0"/>
              </a:rPr>
              <a:t> package contained general purpose utility classes and interfaces</a:t>
            </a:r>
          </a:p>
          <a:p>
            <a:pPr marL="285750" indent="-285750" defTabSz="3657510" eaLnBrk="1" hangingPunct="1">
              <a:spcBef>
                <a:spcPct val="0"/>
              </a:spcBef>
              <a:buClr>
                <a:srgbClr val="E41657"/>
              </a:buClr>
              <a:buFont typeface="Arial" panose="020B0604020202020204" pitchFamily="34" charset="0"/>
              <a:buChar char="•"/>
              <a:defRPr/>
            </a:pPr>
            <a:endParaRPr lang="en-US" altLang="en-US" kern="1200" dirty="0">
              <a:solidFill>
                <a:srgbClr val="141919"/>
              </a:solidFill>
              <a:latin typeface="Lato" panose="020F0502020204030203" pitchFamily="34" charset="0"/>
              <a:cs typeface="Arial" charset="0"/>
            </a:endParaRPr>
          </a:p>
          <a:p>
            <a:pPr marL="285750" indent="-285750" defTabSz="3657510" eaLnBrk="1" hangingPunct="1">
              <a:spcBef>
                <a:spcPct val="0"/>
              </a:spcBef>
              <a:buClr>
                <a:srgbClr val="E41657"/>
              </a:buClr>
              <a:buFont typeface="Arial" panose="020B0604020202020204" pitchFamily="34" charset="0"/>
              <a:buChar char="•"/>
              <a:defRPr/>
            </a:pPr>
            <a:r>
              <a:rPr lang="en-US" altLang="en-US" kern="1200" dirty="0">
                <a:solidFill>
                  <a:srgbClr val="141919"/>
                </a:solidFill>
                <a:latin typeface="Lato" panose="020F0502020204030203" pitchFamily="34" charset="0"/>
                <a:cs typeface="Arial" charset="0"/>
              </a:rPr>
              <a:t>Utility packages are in the </a:t>
            </a:r>
            <a:r>
              <a:rPr lang="en-US" altLang="en-US" kern="1200" dirty="0" err="1">
                <a:solidFill>
                  <a:srgbClr val="141919"/>
                </a:solidFill>
                <a:latin typeface="Lato" panose="020F0502020204030203" pitchFamily="34" charset="0"/>
                <a:cs typeface="Arial" charset="0"/>
              </a:rPr>
              <a:t>java.util</a:t>
            </a:r>
            <a:r>
              <a:rPr lang="en-US" altLang="en-US" kern="1200" dirty="0">
                <a:solidFill>
                  <a:srgbClr val="141919"/>
                </a:solidFill>
                <a:latin typeface="Lato" panose="020F0502020204030203" pitchFamily="34" charset="0"/>
                <a:cs typeface="Arial" charset="0"/>
              </a:rPr>
              <a:t> package and the packages inside it</a:t>
            </a:r>
          </a:p>
          <a:p>
            <a:pPr marL="285750" indent="-285750" defTabSz="3657510" eaLnBrk="1" hangingPunct="1">
              <a:spcBef>
                <a:spcPct val="0"/>
              </a:spcBef>
              <a:buClr>
                <a:srgbClr val="E41657"/>
              </a:buClr>
              <a:buFont typeface="Arial" panose="020B0604020202020204" pitchFamily="34" charset="0"/>
              <a:buChar char="•"/>
              <a:defRPr/>
            </a:pPr>
            <a:endParaRPr lang="en-US" altLang="en-US" kern="1200" dirty="0">
              <a:solidFill>
                <a:srgbClr val="141919"/>
              </a:solidFill>
              <a:latin typeface="Lato" panose="020F0502020204030203" pitchFamily="34" charset="0"/>
              <a:cs typeface="Arial" charset="0"/>
            </a:endParaRPr>
          </a:p>
          <a:p>
            <a:pPr marL="285750" indent="-285750" defTabSz="3657510" eaLnBrk="1" hangingPunct="1">
              <a:spcBef>
                <a:spcPct val="0"/>
              </a:spcBef>
              <a:buClr>
                <a:srgbClr val="E41657"/>
              </a:buClr>
              <a:buFont typeface="Arial" panose="020B0604020202020204" pitchFamily="34" charset="0"/>
              <a:buChar char="•"/>
              <a:defRPr/>
            </a:pPr>
            <a:r>
              <a:rPr lang="en-US" altLang="en-US" kern="1200" dirty="0">
                <a:solidFill>
                  <a:srgbClr val="141919"/>
                </a:solidFill>
                <a:latin typeface="Lato" panose="020F0502020204030203" pitchFamily="34" charset="0"/>
                <a:cs typeface="Arial" charset="0"/>
              </a:rPr>
              <a:t>The </a:t>
            </a:r>
            <a:r>
              <a:rPr lang="en-US" altLang="en-US" kern="1200" dirty="0" err="1">
                <a:solidFill>
                  <a:srgbClr val="141919"/>
                </a:solidFill>
                <a:latin typeface="Lato" panose="020F0502020204030203" pitchFamily="34" charset="0"/>
                <a:cs typeface="Arial" charset="0"/>
              </a:rPr>
              <a:t>java.util</a:t>
            </a:r>
            <a:r>
              <a:rPr lang="en-US" altLang="en-US" kern="1200" dirty="0">
                <a:solidFill>
                  <a:srgbClr val="141919"/>
                </a:solidFill>
                <a:latin typeface="Lato" panose="020F0502020204030203" pitchFamily="34" charset="0"/>
                <a:cs typeface="Arial" charset="0"/>
              </a:rPr>
              <a:t> package contains the collections framework and a number of utility types not related to collections</a:t>
            </a:r>
          </a:p>
        </p:txBody>
      </p:sp>
      <p:sp>
        <p:nvSpPr>
          <p:cNvPr id="9217" name="Rectangle 2">
            <a:extLst>
              <a:ext uri="{FF2B5EF4-FFF2-40B4-BE49-F238E27FC236}">
                <a16:creationId xmlns:a16="http://schemas.microsoft.com/office/drawing/2014/main" id="{7CB1A735-70E5-49BA-B683-F3C65002F03A}"/>
              </a:ext>
            </a:extLst>
          </p:cNvPr>
          <p:cNvSpPr>
            <a:spLocks noGrp="1" noChangeArrowheads="1"/>
          </p:cNvSpPr>
          <p:nvPr>
            <p:ph type="title" idx="4294967295"/>
          </p:nvPr>
        </p:nvSpPr>
        <p:spPr>
          <a:xfrm>
            <a:off x="2133600" y="1752600"/>
            <a:ext cx="8285163"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Utility Packages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3">
            <a:extLst>
              <a:ext uri="{FF2B5EF4-FFF2-40B4-BE49-F238E27FC236}">
                <a16:creationId xmlns:a16="http://schemas.microsoft.com/office/drawing/2014/main" id="{541C628A-22F9-494A-B1D1-664BA3198F2A}"/>
              </a:ext>
            </a:extLst>
          </p:cNvPr>
          <p:cNvGraphicFramePr>
            <a:graphicFrameLocks noGrp="1" noChangeAspect="1"/>
          </p:cNvGraphicFramePr>
          <p:nvPr>
            <p:ph idx="1"/>
          </p:nvPr>
        </p:nvGraphicFramePr>
        <p:xfrm>
          <a:off x="2819400" y="1447800"/>
          <a:ext cx="6607175" cy="4525963"/>
        </p:xfrm>
        <a:graphic>
          <a:graphicData uri="http://schemas.openxmlformats.org/presentationml/2006/ole">
            <mc:AlternateContent xmlns:mc="http://schemas.openxmlformats.org/markup-compatibility/2006">
              <mc:Choice xmlns:v="urn:schemas-microsoft-com:vml" Requires="v">
                <p:oleObj spid="_x0000_s6146" name="Bitmap Image" r:id="rId3" imgW="6076190" imgH="4161905" progId="Paint.Picture">
                  <p:embed/>
                </p:oleObj>
              </mc:Choice>
              <mc:Fallback>
                <p:oleObj name="Bitmap Image" r:id="rId3" imgW="6076190" imgH="4161905" progId="Paint.Picture">
                  <p:embed/>
                  <p:pic>
                    <p:nvPicPr>
                      <p:cNvPr id="80898" name="Object 3">
                        <a:extLst>
                          <a:ext uri="{FF2B5EF4-FFF2-40B4-BE49-F238E27FC236}">
                            <a16:creationId xmlns:a16="http://schemas.microsoft.com/office/drawing/2014/main" id="{541C628A-22F9-494A-B1D1-664BA3198F2A}"/>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447800"/>
                        <a:ext cx="66071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5" name="Rectangle 2">
            <a:extLst>
              <a:ext uri="{FF2B5EF4-FFF2-40B4-BE49-F238E27FC236}">
                <a16:creationId xmlns:a16="http://schemas.microsoft.com/office/drawing/2014/main" id="{A2B216CC-CABE-45EB-A73E-F9843F7F2581}"/>
              </a:ext>
            </a:extLst>
          </p:cNvPr>
          <p:cNvSpPr>
            <a:spLocks noGrp="1" noChangeArrowheads="1"/>
          </p:cNvSpPr>
          <p:nvPr>
            <p:ph type="title" idx="4294967295"/>
          </p:nvPr>
        </p:nvSpPr>
        <p:spPr>
          <a:xfrm>
            <a:off x="2286000" y="685800"/>
            <a:ext cx="83058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Map Types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3">
            <a:extLst>
              <a:ext uri="{FF2B5EF4-FFF2-40B4-BE49-F238E27FC236}">
                <a16:creationId xmlns:a16="http://schemas.microsoft.com/office/drawing/2014/main" id="{6FAFC0CA-6CB2-4D4B-919F-59078DFACAB0}"/>
              </a:ext>
            </a:extLst>
          </p:cNvPr>
          <p:cNvGraphicFramePr>
            <a:graphicFrameLocks noGrp="1" noChangeAspect="1"/>
          </p:cNvGraphicFramePr>
          <p:nvPr>
            <p:ph idx="1"/>
          </p:nvPr>
        </p:nvGraphicFramePr>
        <p:xfrm>
          <a:off x="3124200" y="1371600"/>
          <a:ext cx="6315075" cy="5146675"/>
        </p:xfrm>
        <a:graphic>
          <a:graphicData uri="http://schemas.openxmlformats.org/presentationml/2006/ole">
            <mc:AlternateContent xmlns:mc="http://schemas.openxmlformats.org/markup-compatibility/2006">
              <mc:Choice xmlns:v="urn:schemas-microsoft-com:vml" Requires="v">
                <p:oleObj spid="_x0000_s7170" name="Bitmap Image" r:id="rId3" imgW="5353797" imgH="4361905" progId="Paint.Picture">
                  <p:embed/>
                </p:oleObj>
              </mc:Choice>
              <mc:Fallback>
                <p:oleObj name="Bitmap Image" r:id="rId3" imgW="5353797" imgH="4361905" progId="Paint.Picture">
                  <p:embed/>
                  <p:pic>
                    <p:nvPicPr>
                      <p:cNvPr id="81922" name="Object 3">
                        <a:extLst>
                          <a:ext uri="{FF2B5EF4-FFF2-40B4-BE49-F238E27FC236}">
                            <a16:creationId xmlns:a16="http://schemas.microsoft.com/office/drawing/2014/main" id="{6FAFC0CA-6CB2-4D4B-919F-59078DFACAB0}"/>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371600"/>
                        <a:ext cx="6315075"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89" name="Rectangle 2">
            <a:extLst>
              <a:ext uri="{FF2B5EF4-FFF2-40B4-BE49-F238E27FC236}">
                <a16:creationId xmlns:a16="http://schemas.microsoft.com/office/drawing/2014/main" id="{2DC70FEB-8467-49D0-A750-C41CADCE9ECE}"/>
              </a:ext>
            </a:extLst>
          </p:cNvPr>
          <p:cNvSpPr>
            <a:spLocks noGrp="1" noChangeArrowheads="1"/>
          </p:cNvSpPr>
          <p:nvPr>
            <p:ph type="title" idx="4294967295"/>
          </p:nvPr>
        </p:nvSpPr>
        <p:spPr>
          <a:xfrm>
            <a:off x="2286000" y="477838"/>
            <a:ext cx="8153400" cy="588962"/>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Legacy Classes and Collections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Object 3">
            <a:extLst>
              <a:ext uri="{FF2B5EF4-FFF2-40B4-BE49-F238E27FC236}">
                <a16:creationId xmlns:a16="http://schemas.microsoft.com/office/drawing/2014/main" id="{7320F160-A32E-422E-A65B-4F23D4D6BE83}"/>
              </a:ext>
            </a:extLst>
          </p:cNvPr>
          <p:cNvGraphicFramePr>
            <a:graphicFrameLocks noGrp="1" noChangeAspect="1"/>
          </p:cNvGraphicFramePr>
          <p:nvPr>
            <p:ph idx="1"/>
          </p:nvPr>
        </p:nvGraphicFramePr>
        <p:xfrm>
          <a:off x="3294063" y="1600200"/>
          <a:ext cx="6137275" cy="4608513"/>
        </p:xfrm>
        <a:graphic>
          <a:graphicData uri="http://schemas.openxmlformats.org/presentationml/2006/ole">
            <mc:AlternateContent xmlns:mc="http://schemas.openxmlformats.org/markup-compatibility/2006">
              <mc:Choice xmlns:v="urn:schemas-microsoft-com:vml" Requires="v">
                <p:oleObj spid="_x0000_s8194" name="Bitmap Image" r:id="rId3" imgW="5695238" imgH="4277322" progId="Paint.Picture">
                  <p:embed/>
                </p:oleObj>
              </mc:Choice>
              <mc:Fallback>
                <p:oleObj name="Bitmap Image" r:id="rId3" imgW="5695238" imgH="4277322" progId="Paint.Picture">
                  <p:embed/>
                  <p:pic>
                    <p:nvPicPr>
                      <p:cNvPr id="82946" name="Object 3">
                        <a:extLst>
                          <a:ext uri="{FF2B5EF4-FFF2-40B4-BE49-F238E27FC236}">
                            <a16:creationId xmlns:a16="http://schemas.microsoft.com/office/drawing/2014/main" id="{7320F160-A32E-422E-A65B-4F23D4D6BE83}"/>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4063" y="1600200"/>
                        <a:ext cx="61372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3" name="Rectangle 2">
            <a:extLst>
              <a:ext uri="{FF2B5EF4-FFF2-40B4-BE49-F238E27FC236}">
                <a16:creationId xmlns:a16="http://schemas.microsoft.com/office/drawing/2014/main" id="{6D01C18E-12D1-4387-A34E-5498E38A4A51}"/>
              </a:ext>
            </a:extLst>
          </p:cNvPr>
          <p:cNvSpPr>
            <a:spLocks noGrp="1" noChangeArrowheads="1"/>
          </p:cNvSpPr>
          <p:nvPr>
            <p:ph type="title" idx="4294967295"/>
          </p:nvPr>
        </p:nvSpPr>
        <p:spPr>
          <a:xfrm>
            <a:off x="2209800" y="685800"/>
            <a:ext cx="83058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Legacy Collection Classes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a:extLst>
              <a:ext uri="{FF2B5EF4-FFF2-40B4-BE49-F238E27FC236}">
                <a16:creationId xmlns:a16="http://schemas.microsoft.com/office/drawing/2014/main" id="{D1A3BB73-6C21-4241-B0FD-2190EBDF602E}"/>
              </a:ext>
            </a:extLst>
          </p:cNvPr>
          <p:cNvSpPr>
            <a:spLocks noGrp="1" noChangeArrowheads="1"/>
          </p:cNvSpPr>
          <p:nvPr>
            <p:ph idx="1"/>
          </p:nvPr>
        </p:nvSpPr>
        <p:spPr>
          <a:xfrm>
            <a:off x="2286000" y="2590800"/>
            <a:ext cx="8361363" cy="2216150"/>
          </a:xfrm>
        </p:spPr>
        <p:txBody>
          <a:bodyPr/>
          <a:lstStyle/>
          <a:p>
            <a:pPr eaLnBrk="1" hangingPunct="1">
              <a:buClr>
                <a:srgbClr val="FF0066"/>
              </a:buClr>
            </a:pPr>
            <a:r>
              <a:rPr lang="en-US" altLang="en-US" b="1">
                <a:latin typeface="Lato" panose="020F0502020204030203" pitchFamily="34" charset="0"/>
                <a:ea typeface="Arial Unicode MS" pitchFamily="34" charset="-128"/>
              </a:rPr>
              <a:t>The java.util.Enumeration interface defines the methods you can use to traverse the objects in a collection of type Vector, Stack, Hashtable, or Properties</a:t>
            </a:r>
          </a:p>
          <a:p>
            <a:pPr eaLnBrk="1" hangingPunct="1">
              <a:buClr>
                <a:srgbClr val="FF0066"/>
              </a:buClr>
            </a:pPr>
            <a:r>
              <a:rPr lang="en-US" altLang="en-US" b="1">
                <a:latin typeface="Lato" panose="020F0502020204030203" pitchFamily="34" charset="0"/>
                <a:ea typeface="Arial Unicode MS" pitchFamily="34" charset="-128"/>
              </a:rPr>
              <a:t>Methods:</a:t>
            </a:r>
          </a:p>
          <a:p>
            <a:pPr eaLnBrk="1" hangingPunct="1">
              <a:buClr>
                <a:srgbClr val="FF0066"/>
              </a:buClr>
            </a:pPr>
            <a:endParaRPr lang="en-US" altLang="en-US" b="1">
              <a:latin typeface="Lato" panose="020F0502020204030203" pitchFamily="34" charset="0"/>
              <a:ea typeface="Arial Unicode MS" pitchFamily="34" charset="-128"/>
            </a:endParaRP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boolean hasMoreElements()</a:t>
            </a:r>
          </a:p>
          <a:p>
            <a:pPr marL="285750" lvl="1" indent="-285750" eaLnBrk="1" hangingPunct="1">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Object nextElement()</a:t>
            </a:r>
          </a:p>
        </p:txBody>
      </p:sp>
      <p:sp>
        <p:nvSpPr>
          <p:cNvPr id="39937" name="Rectangle 2">
            <a:extLst>
              <a:ext uri="{FF2B5EF4-FFF2-40B4-BE49-F238E27FC236}">
                <a16:creationId xmlns:a16="http://schemas.microsoft.com/office/drawing/2014/main" id="{1F50655B-24D7-4C3B-AFE6-ED5C2BDA65A1}"/>
              </a:ext>
            </a:extLst>
          </p:cNvPr>
          <p:cNvSpPr>
            <a:spLocks noGrp="1" noChangeArrowheads="1"/>
          </p:cNvSpPr>
          <p:nvPr>
            <p:ph type="title" idx="4294967295"/>
          </p:nvPr>
        </p:nvSpPr>
        <p:spPr>
          <a:xfrm>
            <a:off x="2286000" y="1676400"/>
            <a:ext cx="8285163"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err="1">
                <a:solidFill>
                  <a:srgbClr val="E61557"/>
                </a:solidFill>
                <a:latin typeface="Lato" panose="020F0502020204030203" pitchFamily="34" charset="0"/>
              </a:rPr>
              <a:t>java.util.Enumeration</a:t>
            </a:r>
            <a:endParaRPr lang="en-US" altLang="en-US" sz="3600" b="1" kern="1200" dirty="0">
              <a:solidFill>
                <a:srgbClr val="E61557"/>
              </a:solidFill>
              <a:latin typeface="Lato" panose="020F0502020204030203"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id="{08119AB4-F176-4262-9ED6-62D5F7A31195}"/>
              </a:ext>
            </a:extLst>
          </p:cNvPr>
          <p:cNvSpPr>
            <a:spLocks noGrp="1" noChangeArrowheads="1"/>
          </p:cNvSpPr>
          <p:nvPr>
            <p:ph idx="1"/>
          </p:nvPr>
        </p:nvSpPr>
        <p:spPr>
          <a:xfrm>
            <a:off x="2057400" y="1524000"/>
            <a:ext cx="8153400" cy="3767138"/>
          </a:xfrm>
        </p:spPr>
        <p:txBody>
          <a:bodyPr/>
          <a:lstStyle/>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A BitSet object contains a number of bits, each of which represents a true or false value</a:t>
            </a:r>
          </a:p>
          <a:p>
            <a:pPr marL="285750" lvl="1" indent="-285750" eaLnBrk="1" hangingPunct="1">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You can use a Hashtable collection for key-value pairs</a:t>
            </a:r>
          </a:p>
          <a:p>
            <a:pPr marL="285750" lvl="1" indent="-285750" eaLnBrk="1" hangingPunct="1">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The Properties class extends Hashtable and suitable for writing to or reading from I/O streams</a:t>
            </a:r>
          </a:p>
          <a:p>
            <a:pPr marL="285750" lvl="1" indent="-285750" eaLnBrk="1" hangingPunct="1">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The Vector class supports a dynamically resizable list of object references</a:t>
            </a:r>
          </a:p>
          <a:p>
            <a:pPr marL="285750" lvl="1" indent="-285750" eaLnBrk="1" hangingPunct="1">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The Stack class provides a collection with first-in last-out or last-in first-out behavior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F0DEA36A-0480-4CBC-8E04-38903112486E}"/>
              </a:ext>
            </a:extLst>
          </p:cNvPr>
          <p:cNvSpPr>
            <a:spLocks noGrp="1" noChangeArrowheads="1"/>
          </p:cNvSpPr>
          <p:nvPr>
            <p:ph idx="1"/>
          </p:nvPr>
        </p:nvSpPr>
        <p:spPr>
          <a:xfrm>
            <a:off x="2413000" y="2286000"/>
            <a:ext cx="8382000" cy="2990850"/>
          </a:xfrm>
        </p:spPr>
        <p:txBody>
          <a:bodyPr/>
          <a:lstStyle/>
          <a:p>
            <a:pPr marL="285750" indent="-285750" eaLnBrk="1" hangingPunct="1">
              <a:buClr>
                <a:srgbClr val="FF0066"/>
              </a:buClr>
              <a:buFontTx/>
              <a:buChar char="•"/>
            </a:pPr>
            <a:r>
              <a:rPr lang="en-US" altLang="en-US">
                <a:latin typeface="Lato" panose="020F0502020204030203" pitchFamily="34" charset="0"/>
              </a:rPr>
              <a:t>This is a hashtable-based Map implementation with weak keys. </a:t>
            </a:r>
          </a:p>
          <a:p>
            <a:pPr marL="285750" indent="-285750" eaLnBrk="1" hangingPunct="1">
              <a:buClr>
                <a:srgbClr val="FF0066"/>
              </a:buClr>
              <a:buFontTx/>
              <a:buChar char="•"/>
            </a:pPr>
            <a:endParaRPr lang="en-US" altLang="en-US">
              <a:latin typeface="Lato" panose="020F0502020204030203" pitchFamily="34" charset="0"/>
            </a:endParaRPr>
          </a:p>
          <a:p>
            <a:pPr marL="285750" indent="-285750" eaLnBrk="1" hangingPunct="1">
              <a:buClr>
                <a:srgbClr val="FF0066"/>
              </a:buClr>
              <a:buFontTx/>
              <a:buChar char="•"/>
            </a:pPr>
            <a:r>
              <a:rPr lang="en-US" altLang="en-US">
                <a:latin typeface="Lato" panose="020F0502020204030203" pitchFamily="34" charset="0"/>
              </a:rPr>
              <a:t>An entry in a WeakHashMap will automatically be removed when its key is no longer in ordinary use. More precisely, the presence of a mapping for a given key will not prevent the key from being discarded by the garbage collector, so that if the garbage collector gets rid of it for other reasons, then the key can be deleted from the table. </a:t>
            </a:r>
          </a:p>
          <a:p>
            <a:pPr marL="285750" indent="-285750" eaLnBrk="1" hangingPunct="1">
              <a:buClr>
                <a:srgbClr val="FF0066"/>
              </a:buClr>
              <a:buFontTx/>
              <a:buChar char="•"/>
            </a:pPr>
            <a:endParaRPr lang="en-US" altLang="en-US">
              <a:latin typeface="Lato" panose="020F0502020204030203" pitchFamily="34" charset="0"/>
            </a:endParaRPr>
          </a:p>
          <a:p>
            <a:pPr marL="285750" indent="-285750" eaLnBrk="1" hangingPunct="1">
              <a:buClr>
                <a:srgbClr val="FF0066"/>
              </a:buClr>
              <a:buFontTx/>
              <a:buChar char="•"/>
            </a:pPr>
            <a:r>
              <a:rPr lang="en-GB" altLang="en-US">
                <a:latin typeface="Lato" panose="020F0502020204030203" pitchFamily="34" charset="0"/>
              </a:rPr>
              <a:t>This prevents objects remaining on the heap just because they are in the hash table.</a:t>
            </a:r>
            <a:endParaRPr lang="en-US" altLang="en-US">
              <a:latin typeface="Lato" panose="020F0502020204030203" pitchFamily="34" charset="0"/>
            </a:endParaRPr>
          </a:p>
        </p:txBody>
      </p:sp>
      <p:sp>
        <p:nvSpPr>
          <p:cNvPr id="41985" name="Rectangle 2">
            <a:extLst>
              <a:ext uri="{FF2B5EF4-FFF2-40B4-BE49-F238E27FC236}">
                <a16:creationId xmlns:a16="http://schemas.microsoft.com/office/drawing/2014/main" id="{57170BF6-F705-475C-A633-EFADD44CBE92}"/>
              </a:ext>
            </a:extLst>
          </p:cNvPr>
          <p:cNvSpPr>
            <a:spLocks noGrp="1" noChangeArrowheads="1"/>
          </p:cNvSpPr>
          <p:nvPr>
            <p:ph type="title" idx="4294967295"/>
          </p:nvPr>
        </p:nvSpPr>
        <p:spPr>
          <a:xfrm>
            <a:off x="2413000" y="1371600"/>
            <a:ext cx="8285163"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GB" altLang="en-US" sz="3600" b="1" kern="1200" dirty="0" err="1">
                <a:solidFill>
                  <a:srgbClr val="E61557"/>
                </a:solidFill>
                <a:latin typeface="Lato" panose="020F0502020204030203" pitchFamily="34" charset="0"/>
              </a:rPr>
              <a:t>WeakHashMap</a:t>
            </a:r>
            <a:endParaRPr lang="en-US" altLang="en-US" sz="3600" b="1" kern="1200" dirty="0">
              <a:solidFill>
                <a:srgbClr val="E61557"/>
              </a:solidFill>
              <a:latin typeface="Lato" panose="020F0502020204030203"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a:extLst>
              <a:ext uri="{FF2B5EF4-FFF2-40B4-BE49-F238E27FC236}">
                <a16:creationId xmlns:a16="http://schemas.microsoft.com/office/drawing/2014/main" id="{AD49F89C-5F29-4FAF-B58E-CA5060B8EC4A}"/>
              </a:ext>
            </a:extLst>
          </p:cNvPr>
          <p:cNvSpPr>
            <a:spLocks noGrp="1" noChangeArrowheads="1"/>
          </p:cNvSpPr>
          <p:nvPr>
            <p:ph idx="1"/>
          </p:nvPr>
        </p:nvSpPr>
        <p:spPr>
          <a:xfrm>
            <a:off x="2162175" y="1905000"/>
            <a:ext cx="8229600" cy="3656013"/>
          </a:xfrm>
        </p:spPr>
        <p:txBody>
          <a:bodyPr/>
          <a:lstStyle/>
          <a:p>
            <a:pPr marL="285750" indent="-285750" eaLnBrk="1" hangingPunct="1">
              <a:buClr>
                <a:srgbClr val="FF0066"/>
              </a:buClr>
              <a:buFontTx/>
              <a:buChar char="•"/>
            </a:pPr>
            <a:r>
              <a:rPr lang="en-US" altLang="en-US">
                <a:latin typeface="Lato" panose="020F0502020204030203" pitchFamily="34" charset="0"/>
              </a:rPr>
              <a:t>A pseudo-random number generator produces a sequence of values, one at a time, so that resulting data can pass statistical tests of randomness</a:t>
            </a:r>
          </a:p>
          <a:p>
            <a:pPr marL="285750" indent="-285750" eaLnBrk="1" hangingPunct="1">
              <a:buClr>
                <a:srgbClr val="FF0066"/>
              </a:buClr>
              <a:buFontTx/>
              <a:buChar char="•"/>
            </a:pPr>
            <a:endParaRPr lang="en-US" altLang="en-US">
              <a:latin typeface="Lato" panose="020F0502020204030203" pitchFamily="34" charset="0"/>
            </a:endParaRPr>
          </a:p>
          <a:p>
            <a:pPr marL="285750" indent="-285750" eaLnBrk="1" hangingPunct="1">
              <a:buClr>
                <a:srgbClr val="FF0066"/>
              </a:buClr>
              <a:buFontTx/>
              <a:buChar char="•"/>
            </a:pPr>
            <a:r>
              <a:rPr lang="en-US" altLang="en-US">
                <a:latin typeface="Lato" panose="020F0502020204030203" pitchFamily="34" charset="0"/>
              </a:rPr>
              <a:t>The java.util.Random class generates pseudo-random numbers or data of a variety of types </a:t>
            </a:r>
          </a:p>
          <a:p>
            <a:pPr marL="285750" indent="-285750" eaLnBrk="1" hangingPunct="1">
              <a:buClr>
                <a:srgbClr val="FF0066"/>
              </a:buClr>
              <a:buFontTx/>
              <a:buChar char="•"/>
            </a:pPr>
            <a:endParaRPr lang="en-US" altLang="en-US">
              <a:latin typeface="Lato" panose="020F0502020204030203" pitchFamily="34" charset="0"/>
            </a:endParaRPr>
          </a:p>
          <a:p>
            <a:pPr marL="285750" indent="-285750" eaLnBrk="1" hangingPunct="1">
              <a:buClr>
                <a:srgbClr val="FF0066"/>
              </a:buClr>
              <a:buFontTx/>
              <a:buChar char="•"/>
            </a:pPr>
            <a:r>
              <a:rPr lang="en-US" altLang="en-US">
                <a:latin typeface="Lato" panose="020F0502020204030203" pitchFamily="34" charset="0"/>
              </a:rPr>
              <a:t>The random method in the java.lang.Math class generates uniformly distributed pseudo-random double values in the range 0.0 to 1.0</a:t>
            </a:r>
          </a:p>
          <a:p>
            <a:pPr marL="285750" indent="-285750" eaLnBrk="1" hangingPunct="1">
              <a:buClr>
                <a:srgbClr val="FF0066"/>
              </a:buClr>
              <a:buFontTx/>
              <a:buChar char="•"/>
            </a:pPr>
            <a:endParaRPr lang="en-US" altLang="en-US">
              <a:latin typeface="Lato" panose="020F0502020204030203" pitchFamily="34" charset="0"/>
            </a:endParaRPr>
          </a:p>
          <a:p>
            <a:pPr marL="285750" indent="-285750" eaLnBrk="1" hangingPunct="1">
              <a:buClr>
                <a:srgbClr val="FF0066"/>
              </a:buClr>
              <a:buFontTx/>
              <a:buChar char="•"/>
            </a:pPr>
            <a:r>
              <a:rPr lang="en-US" altLang="en-US">
                <a:latin typeface="Lato" panose="020F0502020204030203" pitchFamily="34" charset="0"/>
              </a:rPr>
              <a:t>A random number is one for which the shortest generating program is longer than the number itself. If the program is shorter then the number is pseudo random</a:t>
            </a:r>
          </a:p>
        </p:txBody>
      </p:sp>
      <p:sp>
        <p:nvSpPr>
          <p:cNvPr id="43009" name="Rectangle 2">
            <a:extLst>
              <a:ext uri="{FF2B5EF4-FFF2-40B4-BE49-F238E27FC236}">
                <a16:creationId xmlns:a16="http://schemas.microsoft.com/office/drawing/2014/main" id="{9895997B-E579-4D52-A261-1F9D94AC7319}"/>
              </a:ext>
            </a:extLst>
          </p:cNvPr>
          <p:cNvSpPr>
            <a:spLocks noGrp="1" noChangeArrowheads="1"/>
          </p:cNvSpPr>
          <p:nvPr>
            <p:ph type="title" idx="4294967295"/>
          </p:nvPr>
        </p:nvSpPr>
        <p:spPr>
          <a:xfrm>
            <a:off x="2133600" y="10668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Generating Random Numbers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C1E08696-19DB-4F2D-AADC-EB672120D6DF}"/>
              </a:ext>
            </a:extLst>
          </p:cNvPr>
          <p:cNvSpPr>
            <a:spLocks noGrp="1" noChangeArrowheads="1"/>
          </p:cNvSpPr>
          <p:nvPr>
            <p:ph idx="1"/>
          </p:nvPr>
        </p:nvSpPr>
        <p:spPr>
          <a:xfrm>
            <a:off x="2286000" y="2057400"/>
            <a:ext cx="9753600" cy="3452813"/>
          </a:xfrm>
        </p:spPr>
        <p:txBody>
          <a:bodyPr/>
          <a:lstStyle/>
          <a:p>
            <a:pPr eaLnBrk="1" hangingPunct="1">
              <a:lnSpc>
                <a:spcPct val="90000"/>
              </a:lnSpc>
            </a:pPr>
            <a:r>
              <a:rPr lang="en-US" altLang="en-US" sz="2000">
                <a:latin typeface="Courier New" panose="02070309020205020404" pitchFamily="49" charset="0"/>
              </a:rPr>
              <a:t>Random r = new Random(109876L); // seed</a:t>
            </a:r>
          </a:p>
          <a:p>
            <a:pPr eaLnBrk="1" hangingPunct="1">
              <a:lnSpc>
                <a:spcPct val="90000"/>
              </a:lnSpc>
            </a:pPr>
            <a:r>
              <a:rPr lang="en-US" altLang="en-US" sz="2000">
                <a:latin typeface="Courier New" panose="02070309020205020404" pitchFamily="49" charset="0"/>
              </a:rPr>
              <a:t>int i = r.nextInt(); </a:t>
            </a:r>
          </a:p>
          <a:p>
            <a:pPr eaLnBrk="1" hangingPunct="1">
              <a:lnSpc>
                <a:spcPct val="90000"/>
              </a:lnSpc>
            </a:pPr>
            <a:r>
              <a:rPr lang="en-US" altLang="en-US" sz="2000">
                <a:latin typeface="Courier New" panose="02070309020205020404" pitchFamily="49" charset="0"/>
              </a:rPr>
              <a:t>int j = r.nextInt();</a:t>
            </a:r>
          </a:p>
          <a:p>
            <a:pPr eaLnBrk="1" hangingPunct="1">
              <a:lnSpc>
                <a:spcPct val="90000"/>
              </a:lnSpc>
            </a:pPr>
            <a:r>
              <a:rPr lang="en-US" altLang="en-US" sz="2000">
                <a:latin typeface="Courier New" panose="02070309020205020404" pitchFamily="49" charset="0"/>
              </a:rPr>
              <a:t> long l = r.nextLong();</a:t>
            </a:r>
          </a:p>
          <a:p>
            <a:pPr eaLnBrk="1" hangingPunct="1">
              <a:lnSpc>
                <a:spcPct val="90000"/>
              </a:lnSpc>
            </a:pPr>
            <a:r>
              <a:rPr lang="en-US" altLang="en-US" sz="2000">
                <a:latin typeface="Courier New" panose="02070309020205020404" pitchFamily="49" charset="0"/>
              </a:rPr>
              <a:t> float f = r.nextFloat(); </a:t>
            </a:r>
          </a:p>
          <a:p>
            <a:pPr eaLnBrk="1" hangingPunct="1">
              <a:lnSpc>
                <a:spcPct val="90000"/>
              </a:lnSpc>
            </a:pPr>
            <a:r>
              <a:rPr lang="en-US" altLang="en-US" sz="2000">
                <a:latin typeface="Courier New" panose="02070309020205020404" pitchFamily="49" charset="0"/>
              </a:rPr>
              <a:t>double d = r.nextDouble();</a:t>
            </a:r>
          </a:p>
          <a:p>
            <a:pPr eaLnBrk="1" hangingPunct="1">
              <a:lnSpc>
                <a:spcPct val="90000"/>
              </a:lnSpc>
            </a:pPr>
            <a:r>
              <a:rPr lang="en-US" altLang="en-US" sz="2000">
                <a:latin typeface="Courier New" panose="02070309020205020404" pitchFamily="49" charset="0"/>
              </a:rPr>
              <a:t> double k = r.nextGaussian();</a:t>
            </a:r>
            <a:r>
              <a:rPr lang="en-US" altLang="en-US" sz="2000"/>
              <a:t> </a:t>
            </a:r>
          </a:p>
          <a:p>
            <a:pPr eaLnBrk="1" hangingPunct="1">
              <a:lnSpc>
                <a:spcPct val="90000"/>
              </a:lnSpc>
            </a:pPr>
            <a:r>
              <a:rPr lang="en-US" altLang="en-US" sz="2000"/>
              <a:t>The nextGaussian() method returns a pseudo-random, Gaussian distributed, double value with mean 0.0 and standard deviation 1.0.</a:t>
            </a:r>
          </a:p>
        </p:txBody>
      </p:sp>
      <p:sp>
        <p:nvSpPr>
          <p:cNvPr id="44033" name="Rectangle 2">
            <a:extLst>
              <a:ext uri="{FF2B5EF4-FFF2-40B4-BE49-F238E27FC236}">
                <a16:creationId xmlns:a16="http://schemas.microsoft.com/office/drawing/2014/main" id="{91C688FB-E413-4B59-9681-068F6F8F5A87}"/>
              </a:ext>
            </a:extLst>
          </p:cNvPr>
          <p:cNvSpPr>
            <a:spLocks noGrp="1" noChangeArrowheads="1"/>
          </p:cNvSpPr>
          <p:nvPr>
            <p:ph type="title" idx="4294967295"/>
          </p:nvPr>
        </p:nvSpPr>
        <p:spPr>
          <a:xfrm>
            <a:off x="2286000" y="1143000"/>
            <a:ext cx="8285163"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GB" altLang="en-US" sz="3600" b="1" kern="1200" dirty="0">
                <a:solidFill>
                  <a:srgbClr val="E61557"/>
                </a:solidFill>
                <a:latin typeface="Lato" panose="020F0502020204030203" pitchFamily="34" charset="0"/>
              </a:rPr>
              <a:t>Class Random</a:t>
            </a:r>
            <a:endParaRPr lang="en-US" altLang="en-US" sz="3600" b="1" kern="1200" dirty="0">
              <a:solidFill>
                <a:srgbClr val="E61557"/>
              </a:solidFill>
              <a:latin typeface="Lato" panose="020F0502020204030203"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59701D12-80D2-4773-AED0-D1914F9A72EB}"/>
              </a:ext>
            </a:extLst>
          </p:cNvPr>
          <p:cNvSpPr>
            <a:spLocks noGrp="1" noChangeArrowheads="1"/>
          </p:cNvSpPr>
          <p:nvPr>
            <p:ph idx="1"/>
          </p:nvPr>
        </p:nvSpPr>
        <p:spPr>
          <a:xfrm>
            <a:off x="2362200" y="2133600"/>
            <a:ext cx="8001000" cy="1773238"/>
          </a:xfrm>
        </p:spPr>
        <p:txBody>
          <a:bodyPr/>
          <a:lstStyle/>
          <a:p>
            <a:pPr marL="285750" indent="-285750" eaLnBrk="1" hangingPunct="1">
              <a:buClr>
                <a:srgbClr val="FF0066"/>
              </a:buClr>
              <a:buFontTx/>
              <a:buChar char="•"/>
            </a:pPr>
            <a:r>
              <a:rPr lang="en-US" altLang="en-US">
                <a:latin typeface="Lato" panose="020F0502020204030203" pitchFamily="34" charset="0"/>
              </a:rPr>
              <a:t>A locale stores settings about a language or country—including what alphabet is used, how dates and numbers are written, and other culture-specific aspects of information processing</a:t>
            </a:r>
          </a:p>
          <a:p>
            <a:pPr marL="285750" indent="-285750" eaLnBrk="1" hangingPunct="1">
              <a:buClr>
                <a:srgbClr val="FF0066"/>
              </a:buClr>
              <a:buFontTx/>
              <a:buChar char="•"/>
            </a:pPr>
            <a:endParaRPr lang="en-US" altLang="en-US">
              <a:latin typeface="Lato" panose="020F0502020204030203" pitchFamily="34" charset="0"/>
            </a:endParaRPr>
          </a:p>
          <a:p>
            <a:pPr marL="285750" indent="-285750" eaLnBrk="1" hangingPunct="1">
              <a:buClr>
                <a:srgbClr val="FF0066"/>
              </a:buClr>
              <a:buFontTx/>
              <a:buChar char="•"/>
            </a:pPr>
            <a:r>
              <a:rPr lang="en-US" altLang="en-US">
                <a:latin typeface="Lato" panose="020F0502020204030203" pitchFamily="34" charset="0"/>
              </a:rPr>
              <a:t>Dates, numbers, and monetary values are formatted by default according to the default locale for the implementation of Java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9B30730C-001C-43AB-8C4A-AF83BAAF7A25}"/>
              </a:ext>
            </a:extLst>
          </p:cNvPr>
          <p:cNvSpPr>
            <a:spLocks noGrp="1" noChangeArrowheads="1"/>
          </p:cNvSpPr>
          <p:nvPr>
            <p:ph idx="1"/>
          </p:nvPr>
        </p:nvSpPr>
        <p:spPr>
          <a:xfrm>
            <a:off x="2514600" y="2133600"/>
            <a:ext cx="8077200" cy="2160588"/>
          </a:xfrm>
        </p:spPr>
        <p:txBody>
          <a:bodyPr/>
          <a:lstStyle/>
          <a:p>
            <a:pPr marL="285750" indent="-285750" eaLnBrk="1" hangingPunct="1">
              <a:buClr>
                <a:srgbClr val="FF0066"/>
              </a:buClr>
              <a:buFontTx/>
              <a:buChar char="•"/>
            </a:pPr>
            <a:r>
              <a:rPr lang="en-US" altLang="en-US">
                <a:latin typeface="Lato" panose="020F0502020204030203" pitchFamily="34" charset="0"/>
              </a:rPr>
              <a:t>A resource is a single entity, such as a text message, that your program can access and use</a:t>
            </a:r>
          </a:p>
          <a:p>
            <a:pPr marL="285750" indent="-285750" eaLnBrk="1" hangingPunct="1">
              <a:buClr>
                <a:srgbClr val="FF0066"/>
              </a:buClr>
              <a:buFontTx/>
              <a:buChar char="•"/>
            </a:pPr>
            <a:endParaRPr lang="en-US" altLang="en-US">
              <a:latin typeface="Lato" panose="020F0502020204030203" pitchFamily="34" charset="0"/>
            </a:endParaRPr>
          </a:p>
          <a:p>
            <a:pPr marL="285750" indent="-285750" eaLnBrk="1" hangingPunct="1">
              <a:buClr>
                <a:srgbClr val="FF0066"/>
              </a:buClr>
              <a:buFontTx/>
              <a:buChar char="•"/>
            </a:pPr>
            <a:r>
              <a:rPr lang="en-US" altLang="en-US">
                <a:latin typeface="Lato" panose="020F0502020204030203" pitchFamily="34" charset="0"/>
              </a:rPr>
              <a:t>Use the ResourceBundle class to collect resources into one manageable object</a:t>
            </a:r>
          </a:p>
          <a:p>
            <a:pPr marL="285750" indent="-285750" eaLnBrk="1" hangingPunct="1">
              <a:buClr>
                <a:srgbClr val="FF0066"/>
              </a:buClr>
              <a:buFontTx/>
              <a:buChar char="•"/>
            </a:pPr>
            <a:endParaRPr lang="en-US" altLang="en-US">
              <a:latin typeface="Lato" panose="020F0502020204030203" pitchFamily="34" charset="0"/>
            </a:endParaRPr>
          </a:p>
          <a:p>
            <a:pPr marL="285750" indent="-285750" eaLnBrk="1" hangingPunct="1">
              <a:buClr>
                <a:srgbClr val="FF0066"/>
              </a:buClr>
              <a:buFontTx/>
              <a:buChar char="•"/>
            </a:pPr>
            <a:r>
              <a:rPr lang="en-US" altLang="en-US">
                <a:latin typeface="Lato" panose="020F0502020204030203" pitchFamily="34" charset="0"/>
              </a:rPr>
              <a:t>The resources can reside in a separate file called a properties file or in a class definition created for the purpose of holding 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3">
            <a:extLst>
              <a:ext uri="{FF2B5EF4-FFF2-40B4-BE49-F238E27FC236}">
                <a16:creationId xmlns:a16="http://schemas.microsoft.com/office/drawing/2014/main" id="{CDBF1A68-E71D-4CF9-A48F-9B6CEC560361}"/>
              </a:ext>
            </a:extLst>
          </p:cNvPr>
          <p:cNvGraphicFramePr>
            <a:graphicFrameLocks noGrp="1" noChangeAspect="1"/>
          </p:cNvGraphicFramePr>
          <p:nvPr>
            <p:ph idx="1"/>
          </p:nvPr>
        </p:nvGraphicFramePr>
        <p:xfrm>
          <a:off x="3149600" y="1295400"/>
          <a:ext cx="5738813" cy="5116513"/>
        </p:xfrm>
        <a:graphic>
          <a:graphicData uri="http://schemas.openxmlformats.org/presentationml/2006/ole">
            <mc:AlternateContent xmlns:mc="http://schemas.openxmlformats.org/markup-compatibility/2006">
              <mc:Choice xmlns:v="urn:schemas-microsoft-com:vml" Requires="v">
                <p:oleObj spid="_x0000_s1026" name="Bitmap Image" r:id="rId3" imgW="0" imgH="0" progId="Paint.Picture">
                  <p:embed/>
                </p:oleObj>
              </mc:Choice>
              <mc:Fallback>
                <p:oleObj name="Bitmap Image" r:id="rId3" imgW="0" imgH="0" progId="Paint.Picture">
                  <p:embed/>
                  <p:pic>
                    <p:nvPicPr>
                      <p:cNvPr id="53250" name="Object 3">
                        <a:extLst>
                          <a:ext uri="{FF2B5EF4-FFF2-40B4-BE49-F238E27FC236}">
                            <a16:creationId xmlns:a16="http://schemas.microsoft.com/office/drawing/2014/main" id="{CDBF1A68-E71D-4CF9-A48F-9B6CEC560361}"/>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0" y="1295400"/>
                        <a:ext cx="5738813"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1" name="Rectangle 2">
            <a:extLst>
              <a:ext uri="{FF2B5EF4-FFF2-40B4-BE49-F238E27FC236}">
                <a16:creationId xmlns:a16="http://schemas.microsoft.com/office/drawing/2014/main" id="{BA16C975-544C-4B62-9287-E73484AE9329}"/>
              </a:ext>
            </a:extLst>
          </p:cNvPr>
          <p:cNvSpPr>
            <a:spLocks noGrp="1" noChangeArrowheads="1"/>
          </p:cNvSpPr>
          <p:nvPr>
            <p:ph type="title" idx="4294967295"/>
          </p:nvPr>
        </p:nvSpPr>
        <p:spPr>
          <a:xfrm>
            <a:off x="2209800" y="533400"/>
            <a:ext cx="67818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Utility Packages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8" name="Object 4">
            <a:extLst>
              <a:ext uri="{FF2B5EF4-FFF2-40B4-BE49-F238E27FC236}">
                <a16:creationId xmlns:a16="http://schemas.microsoft.com/office/drawing/2014/main" id="{96826645-3020-47CF-AAAF-1ABE671FBD1D}"/>
              </a:ext>
            </a:extLst>
          </p:cNvPr>
          <p:cNvGraphicFramePr>
            <a:graphicFrameLocks noGrp="1" noChangeAspect="1"/>
          </p:cNvGraphicFramePr>
          <p:nvPr>
            <p:ph idx="1"/>
          </p:nvPr>
        </p:nvGraphicFramePr>
        <p:xfrm>
          <a:off x="2362200" y="1828800"/>
          <a:ext cx="8228013" cy="3933825"/>
        </p:xfrm>
        <a:graphic>
          <a:graphicData uri="http://schemas.openxmlformats.org/presentationml/2006/ole">
            <mc:AlternateContent xmlns:mc="http://schemas.openxmlformats.org/markup-compatibility/2006">
              <mc:Choice xmlns:v="urn:schemas-microsoft-com:vml" Requires="v">
                <p:oleObj spid="_x0000_s9218" name="Bitmap Image" r:id="rId3" imgW="4342857" imgH="2076740" progId="Paint.Picture">
                  <p:embed/>
                </p:oleObj>
              </mc:Choice>
              <mc:Fallback>
                <p:oleObj name="Bitmap Image" r:id="rId3" imgW="4342857" imgH="2076740" progId="Paint.Picture">
                  <p:embed/>
                  <p:pic>
                    <p:nvPicPr>
                      <p:cNvPr id="91138" name="Object 4">
                        <a:extLst>
                          <a:ext uri="{FF2B5EF4-FFF2-40B4-BE49-F238E27FC236}">
                            <a16:creationId xmlns:a16="http://schemas.microsoft.com/office/drawing/2014/main" id="{96826645-3020-47CF-AAAF-1ABE671FBD1D}"/>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28800"/>
                        <a:ext cx="8228013"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5" name="Rectangle 2">
            <a:extLst>
              <a:ext uri="{FF2B5EF4-FFF2-40B4-BE49-F238E27FC236}">
                <a16:creationId xmlns:a16="http://schemas.microsoft.com/office/drawing/2014/main" id="{85B1394A-93C1-4405-B879-6B00C159D0B6}"/>
              </a:ext>
            </a:extLst>
          </p:cNvPr>
          <p:cNvSpPr>
            <a:spLocks noGrp="1" noChangeArrowheads="1"/>
          </p:cNvSpPr>
          <p:nvPr>
            <p:ph type="title" idx="4294967295"/>
          </p:nvPr>
        </p:nvSpPr>
        <p:spPr>
          <a:xfrm>
            <a:off x="2363788" y="914400"/>
            <a:ext cx="83058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A Sample Properties File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a:extLst>
              <a:ext uri="{FF2B5EF4-FFF2-40B4-BE49-F238E27FC236}">
                <a16:creationId xmlns:a16="http://schemas.microsoft.com/office/drawing/2014/main" id="{FEE82621-2627-45CA-B230-91563811112E}"/>
              </a:ext>
            </a:extLst>
          </p:cNvPr>
          <p:cNvSpPr>
            <a:spLocks noGrp="1" noChangeArrowheads="1"/>
          </p:cNvSpPr>
          <p:nvPr>
            <p:ph idx="1"/>
          </p:nvPr>
        </p:nvSpPr>
        <p:spPr>
          <a:xfrm>
            <a:off x="2209800" y="2057400"/>
            <a:ext cx="7543800" cy="3544888"/>
          </a:xfrm>
        </p:spPr>
        <p:txBody>
          <a:bodyPr/>
          <a:lstStyle/>
          <a:p>
            <a:pPr eaLnBrk="1" hangingPunct="1">
              <a:buClr>
                <a:srgbClr val="FF0066"/>
              </a:buClr>
            </a:pPr>
            <a:r>
              <a:rPr lang="en-US" altLang="en-US" b="1">
                <a:latin typeface="Lato" panose="020F0502020204030203" pitchFamily="34" charset="0"/>
                <a:ea typeface="Arial Unicode MS" pitchFamily="34" charset="-128"/>
              </a:rPr>
              <a:t>The java.util.ResourceBundle abstract class encapsulates resources that are loaded from a property file or a class that extends ListResourceBundle</a:t>
            </a:r>
          </a:p>
          <a:p>
            <a:pPr eaLnBrk="1" hangingPunct="1">
              <a:buClr>
                <a:srgbClr val="FF0066"/>
              </a:buClr>
            </a:pPr>
            <a:r>
              <a:rPr lang="en-US" altLang="en-US" b="1">
                <a:latin typeface="Lato" panose="020F0502020204030203" pitchFamily="34" charset="0"/>
                <a:ea typeface="Arial Unicode MS" pitchFamily="34" charset="-128"/>
              </a:rPr>
              <a:t>The getBundle method </a:t>
            </a:r>
          </a:p>
          <a:p>
            <a:pPr eaLnBrk="1" hangingPunct="1">
              <a:buClr>
                <a:srgbClr val="FF0066"/>
              </a:buClr>
            </a:pPr>
            <a:endParaRPr lang="en-US" altLang="en-US" b="1">
              <a:latin typeface="Lato" panose="020F0502020204030203" pitchFamily="34" charset="0"/>
              <a:ea typeface="Arial Unicode MS" pitchFamily="34" charset="-128"/>
            </a:endParaRP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Locates a .class file or a .properties file</a:t>
            </a:r>
          </a:p>
          <a:p>
            <a:pPr marL="285750" lvl="1" indent="-285750" eaLnBrk="1" hangingPunct="1">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Parses the file</a:t>
            </a:r>
          </a:p>
          <a:p>
            <a:pPr marL="285750" lvl="1" indent="-285750" eaLnBrk="1" hangingPunct="1">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Creates a ResourceBundle object containing the resource information </a:t>
            </a:r>
          </a:p>
          <a:p>
            <a:pPr marL="285750" lvl="1" indent="-285750" eaLnBrk="1" hangingPunct="1">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myResourceBundle.getString(“address.street") </a:t>
            </a:r>
          </a:p>
        </p:txBody>
      </p:sp>
      <p:sp>
        <p:nvSpPr>
          <p:cNvPr id="48129" name="Rectangle 2">
            <a:extLst>
              <a:ext uri="{FF2B5EF4-FFF2-40B4-BE49-F238E27FC236}">
                <a16:creationId xmlns:a16="http://schemas.microsoft.com/office/drawing/2014/main" id="{98CBBE8A-DBF7-4DCE-B7E2-B63BD05799A8}"/>
              </a:ext>
            </a:extLst>
          </p:cNvPr>
          <p:cNvSpPr>
            <a:spLocks noGrp="1" noChangeArrowheads="1"/>
          </p:cNvSpPr>
          <p:nvPr>
            <p:ph type="title" idx="4294967295"/>
          </p:nvPr>
        </p:nvSpPr>
        <p:spPr>
          <a:xfrm>
            <a:off x="2209800" y="11430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Using Resource Bundles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a:extLst>
              <a:ext uri="{FF2B5EF4-FFF2-40B4-BE49-F238E27FC236}">
                <a16:creationId xmlns:a16="http://schemas.microsoft.com/office/drawing/2014/main" id="{D8820C55-73B1-4942-9A27-2FC248E431D3}"/>
              </a:ext>
            </a:extLst>
          </p:cNvPr>
          <p:cNvSpPr>
            <a:spLocks noGrp="1" noChangeArrowheads="1"/>
          </p:cNvSpPr>
          <p:nvPr>
            <p:ph idx="1"/>
          </p:nvPr>
        </p:nvSpPr>
        <p:spPr>
          <a:xfrm>
            <a:off x="2260600" y="2286000"/>
            <a:ext cx="8077200" cy="2465388"/>
          </a:xfrm>
        </p:spPr>
        <p:txBody>
          <a:bodyPr/>
          <a:lstStyle/>
          <a:p>
            <a:pPr marL="285750" lvl="1" indent="-285750" eaLnBrk="1" hangingPunct="1">
              <a:lnSpc>
                <a:spcPct val="90000"/>
              </a:lnSpc>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The collections framework defines interfaces that define the behavior of a variety of data structures: Collection, List, Set, SortedSet, Map, and SortedMap</a:t>
            </a:r>
          </a:p>
          <a:p>
            <a:pPr marL="285750" lvl="1" indent="-285750" eaLnBrk="1" hangingPunct="1">
              <a:lnSpc>
                <a:spcPct val="90000"/>
              </a:lnSpc>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lnSpc>
                <a:spcPct val="90000"/>
              </a:lnSpc>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Each collection class has an iterator method that provides an Iterator object to traverse the collection one element at a time</a:t>
            </a:r>
          </a:p>
          <a:p>
            <a:pPr marL="285750" lvl="1" indent="-285750" eaLnBrk="1" hangingPunct="1">
              <a:lnSpc>
                <a:spcPct val="90000"/>
              </a:lnSpc>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lnSpc>
                <a:spcPct val="90000"/>
              </a:lnSpc>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Legacy collection classes Hashtable, Properties, Vector, and Stack (except Bitset) have been retrofitted into the collections framework; they retain old methods and cursor objects of type Enumeration</a:t>
            </a:r>
          </a:p>
        </p:txBody>
      </p:sp>
      <p:sp>
        <p:nvSpPr>
          <p:cNvPr id="49153" name="Rectangle 2">
            <a:extLst>
              <a:ext uri="{FF2B5EF4-FFF2-40B4-BE49-F238E27FC236}">
                <a16:creationId xmlns:a16="http://schemas.microsoft.com/office/drawing/2014/main" id="{0D3A6B3C-D950-48C9-8449-3ED857052D75}"/>
              </a:ext>
            </a:extLst>
          </p:cNvPr>
          <p:cNvSpPr>
            <a:spLocks noGrp="1" noChangeArrowheads="1"/>
          </p:cNvSpPr>
          <p:nvPr>
            <p:ph type="title" idx="4294967295"/>
          </p:nvPr>
        </p:nvSpPr>
        <p:spPr>
          <a:xfrm>
            <a:off x="2260600" y="1295400"/>
            <a:ext cx="82296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Summary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a:extLst>
              <a:ext uri="{FF2B5EF4-FFF2-40B4-BE49-F238E27FC236}">
                <a16:creationId xmlns:a16="http://schemas.microsoft.com/office/drawing/2014/main" id="{9CA629B8-4651-46B4-8389-0A72883CB85E}"/>
              </a:ext>
            </a:extLst>
          </p:cNvPr>
          <p:cNvSpPr>
            <a:spLocks noGrp="1" noChangeArrowheads="1"/>
          </p:cNvSpPr>
          <p:nvPr>
            <p:ph idx="1"/>
          </p:nvPr>
        </p:nvSpPr>
        <p:spPr>
          <a:xfrm>
            <a:off x="2270125" y="2209800"/>
            <a:ext cx="8458200" cy="3186113"/>
          </a:xfrm>
        </p:spPr>
        <p:txBody>
          <a:bodyPr/>
          <a:lstStyle/>
          <a:p>
            <a:pPr marL="285750" lvl="1" indent="-285750" eaLnBrk="1" hangingPunct="1">
              <a:lnSpc>
                <a:spcPct val="90000"/>
              </a:lnSpc>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Classes that implement the interface Observer are notified when an object of a class that extends the Observable class changes</a:t>
            </a:r>
          </a:p>
          <a:p>
            <a:pPr marL="285750" lvl="1" indent="-285750" eaLnBrk="1" hangingPunct="1">
              <a:lnSpc>
                <a:spcPct val="90000"/>
              </a:lnSpc>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lnSpc>
                <a:spcPct val="90000"/>
              </a:lnSpc>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The Random class generates pseudo-random numbers</a:t>
            </a:r>
          </a:p>
          <a:p>
            <a:pPr marL="285750" lvl="1" indent="-285750" eaLnBrk="1" hangingPunct="1">
              <a:lnSpc>
                <a:spcPct val="90000"/>
              </a:lnSpc>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lnSpc>
                <a:spcPct val="90000"/>
              </a:lnSpc>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Locales are data structures that encapsulate cultural environments</a:t>
            </a:r>
          </a:p>
          <a:p>
            <a:pPr marL="285750" lvl="1" indent="-285750" eaLnBrk="1" hangingPunct="1">
              <a:lnSpc>
                <a:spcPct val="90000"/>
              </a:lnSpc>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lnSpc>
                <a:spcPct val="90000"/>
              </a:lnSpc>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The StringTokenizer class gives you limited ability to parse strings</a:t>
            </a:r>
          </a:p>
          <a:p>
            <a:pPr marL="285750" lvl="1" indent="-285750" eaLnBrk="1" hangingPunct="1">
              <a:lnSpc>
                <a:spcPct val="90000"/>
              </a:lnSpc>
              <a:buClr>
                <a:srgbClr val="FF0066"/>
              </a:buClr>
              <a:buFont typeface="Arial" panose="020B0604020202020204" pitchFamily="34" charset="0"/>
              <a:buChar char="•"/>
            </a:pPr>
            <a:endParaRPr lang="en-US" altLang="en-US">
              <a:latin typeface="Lato" panose="020F0502020204030203" pitchFamily="34" charset="0"/>
              <a:ea typeface="Arial Unicode MS" pitchFamily="34" charset="-128"/>
            </a:endParaRPr>
          </a:p>
          <a:p>
            <a:pPr marL="285750" lvl="1" indent="-285750" eaLnBrk="1" hangingPunct="1">
              <a:lnSpc>
                <a:spcPct val="90000"/>
              </a:lnSpc>
              <a:buClr>
                <a:srgbClr val="FF0066"/>
              </a:buClr>
              <a:buFont typeface="Arial" panose="020B0604020202020204" pitchFamily="34" charset="0"/>
              <a:buChar char="•"/>
            </a:pPr>
            <a:r>
              <a:rPr lang="en-US" altLang="en-US">
                <a:latin typeface="Lato" panose="020F0502020204030203" pitchFamily="34" charset="0"/>
                <a:ea typeface="Arial Unicode MS" pitchFamily="34" charset="-128"/>
              </a:rPr>
              <a:t>The classes Pattern and Matcher in java.util.regex provide flexible pattern recognition in character sequences using regular expressions</a:t>
            </a:r>
          </a:p>
        </p:txBody>
      </p:sp>
      <p:sp>
        <p:nvSpPr>
          <p:cNvPr id="50177" name="Rectangle 2">
            <a:extLst>
              <a:ext uri="{FF2B5EF4-FFF2-40B4-BE49-F238E27FC236}">
                <a16:creationId xmlns:a16="http://schemas.microsoft.com/office/drawing/2014/main" id="{FDDD8FFE-287B-41B7-A706-2BE9AFFC800E}"/>
              </a:ext>
            </a:extLst>
          </p:cNvPr>
          <p:cNvSpPr>
            <a:spLocks noGrp="1" noChangeArrowheads="1"/>
          </p:cNvSpPr>
          <p:nvPr>
            <p:ph type="title" idx="4294967295"/>
          </p:nvPr>
        </p:nvSpPr>
        <p:spPr>
          <a:xfrm>
            <a:off x="2286000" y="1371600"/>
            <a:ext cx="78486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a:solidFill>
                  <a:srgbClr val="E61557"/>
                </a:solidFill>
                <a:latin typeface="Lato" panose="020F0502020204030203" pitchFamily="34" charset="0"/>
              </a:rPr>
              <a:t>Summary (Cont.)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07D07648-7FA4-423E-AB09-22565646045D}"/>
              </a:ext>
            </a:extLst>
          </p:cNvPr>
          <p:cNvSpPr>
            <a:spLocks noGrp="1" noChangeArrowheads="1"/>
          </p:cNvSpPr>
          <p:nvPr>
            <p:ph idx="1"/>
          </p:nvPr>
        </p:nvSpPr>
        <p:spPr>
          <a:xfrm>
            <a:off x="2057400" y="2590800"/>
            <a:ext cx="8229600" cy="2246313"/>
          </a:xfrm>
        </p:spPr>
        <p:txBody>
          <a:bodyPr/>
          <a:lstStyle/>
          <a:p>
            <a:pPr eaLnBrk="1" hangingPunct="1"/>
            <a:r>
              <a:rPr lang="en-US" altLang="en-US" sz="2000" b="1">
                <a:solidFill>
                  <a:srgbClr val="000000"/>
                </a:solidFill>
                <a:ea typeface="Arial Unicode MS" pitchFamily="34" charset="-128"/>
              </a:rPr>
              <a:t>The collections framework consists of:</a:t>
            </a:r>
            <a:endParaRPr lang="en-US" altLang="en-US" sz="2000" b="1">
              <a:ea typeface="Arial Unicode MS" pitchFamily="34" charset="-128"/>
            </a:endParaRPr>
          </a:p>
          <a:p>
            <a:pPr marL="285750" lvl="1" indent="-285750" eaLnBrk="1" hangingPunct="1">
              <a:spcBef>
                <a:spcPct val="0"/>
              </a:spcBef>
              <a:buClr>
                <a:srgbClr val="E41657"/>
              </a:buClr>
              <a:buFont typeface="Arial" panose="020B0604020202020204" pitchFamily="34" charset="0"/>
              <a:buChar char="•"/>
            </a:pPr>
            <a:r>
              <a:rPr lang="en-US" altLang="en-US">
                <a:solidFill>
                  <a:srgbClr val="141919"/>
                </a:solidFill>
                <a:latin typeface="Lato" panose="020F0502020204030203" pitchFamily="34" charset="0"/>
                <a:cs typeface="Arial" panose="020B0604020202020204" pitchFamily="34" charset="0"/>
              </a:rPr>
              <a:t>Interfaces that define the behavior of collections</a:t>
            </a:r>
          </a:p>
          <a:p>
            <a:pPr marL="285750" lvl="1" indent="-285750" eaLnBrk="1" hangingPunct="1">
              <a:spcBef>
                <a:spcPct val="0"/>
              </a:spcBef>
              <a:buClr>
                <a:srgbClr val="E41657"/>
              </a:buClr>
              <a:buFont typeface="Arial" panose="020B0604020202020204" pitchFamily="34" charset="0"/>
              <a:buChar char="•"/>
            </a:pPr>
            <a:endParaRPr lang="en-US" altLang="en-US">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a:solidFill>
                  <a:srgbClr val="141919"/>
                </a:solidFill>
                <a:latin typeface="Lato" panose="020F0502020204030203" pitchFamily="34" charset="0"/>
                <a:cs typeface="Arial" panose="020B0604020202020204" pitchFamily="34" charset="0"/>
              </a:rPr>
              <a:t>Concrete classes that provide general-purpose implementations of the interfaces that you can use directly</a:t>
            </a:r>
          </a:p>
          <a:p>
            <a:pPr marL="285750" lvl="1" indent="-285750" eaLnBrk="1" hangingPunct="1">
              <a:spcBef>
                <a:spcPct val="0"/>
              </a:spcBef>
              <a:buClr>
                <a:srgbClr val="E41657"/>
              </a:buClr>
              <a:buFont typeface="Arial" panose="020B0604020202020204" pitchFamily="34" charset="0"/>
              <a:buChar char="•"/>
            </a:pPr>
            <a:endParaRPr lang="en-US" altLang="en-US">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a:solidFill>
                  <a:srgbClr val="141919"/>
                </a:solidFill>
                <a:latin typeface="Lato" panose="020F0502020204030203" pitchFamily="34" charset="0"/>
                <a:cs typeface="Arial" panose="020B0604020202020204" pitchFamily="34" charset="0"/>
              </a:rPr>
              <a:t>Abstract classes that implement the interfaces of the collections framework that you can extend to create collections for specialized data structures</a:t>
            </a:r>
          </a:p>
        </p:txBody>
      </p:sp>
      <p:sp>
        <p:nvSpPr>
          <p:cNvPr id="11265" name="Rectangle 2">
            <a:extLst>
              <a:ext uri="{FF2B5EF4-FFF2-40B4-BE49-F238E27FC236}">
                <a16:creationId xmlns:a16="http://schemas.microsoft.com/office/drawing/2014/main" id="{F62CDFD0-6F82-46C2-B19A-D52D0F8FA76D}"/>
              </a:ext>
            </a:extLst>
          </p:cNvPr>
          <p:cNvSpPr>
            <a:spLocks noGrp="1" noChangeArrowheads="1"/>
          </p:cNvSpPr>
          <p:nvPr>
            <p:ph type="title" idx="4294967295"/>
          </p:nvPr>
        </p:nvSpPr>
        <p:spPr>
          <a:xfrm>
            <a:off x="2057400" y="16002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Collections Framework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E71FF011-3CDD-46C8-8602-EEC96AA2EF56}"/>
              </a:ext>
            </a:extLst>
          </p:cNvPr>
          <p:cNvSpPr>
            <a:spLocks noGrp="1" noChangeArrowheads="1"/>
          </p:cNvSpPr>
          <p:nvPr>
            <p:ph idx="1"/>
          </p:nvPr>
        </p:nvSpPr>
        <p:spPr>
          <a:xfrm>
            <a:off x="2214563" y="2362200"/>
            <a:ext cx="8229600" cy="3170099"/>
          </a:xfrm>
        </p:spPr>
        <p:txBody>
          <a:bodyPr/>
          <a:lstStyle/>
          <a:p>
            <a:pPr eaLnBrk="1" hangingPunct="1"/>
            <a:r>
              <a:rPr lang="en-US" altLang="en-US" sz="2000" b="1" dirty="0">
                <a:solidFill>
                  <a:srgbClr val="000000"/>
                </a:solidFill>
                <a:latin typeface="Lato" panose="020F0502020204030203" pitchFamily="34" charset="0"/>
                <a:ea typeface="Arial Unicode MS" pitchFamily="34" charset="-128"/>
              </a:rPr>
              <a:t>The goals of the Collections framework are to:</a:t>
            </a:r>
          </a:p>
          <a:p>
            <a:pPr eaLnBrk="1" hangingPunct="1"/>
            <a:endParaRPr lang="en-US" altLang="en-US" sz="2000" b="1" dirty="0">
              <a:solidFill>
                <a:srgbClr val="000000"/>
              </a:solidFill>
              <a:latin typeface="Lato" panose="020F0502020204030203" pitchFamily="34" charset="0"/>
              <a:ea typeface="Arial Unicode MS" pitchFamily="34" charset="-128"/>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Reduce the programming effort of developers by providing the most common data structures</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Provide a set of types that are easy to use, extend, and understand</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Increase flexibility by defining a standard set of interfaces for collections to implement</a:t>
            </a:r>
          </a:p>
          <a:p>
            <a:pPr marL="285750" lvl="1" indent="-285750" eaLnBrk="1" hangingPunct="1">
              <a:spcBef>
                <a:spcPct val="0"/>
              </a:spcBef>
              <a:buClr>
                <a:srgbClr val="E41657"/>
              </a:buClr>
              <a:buFont typeface="Arial" panose="020B0604020202020204" pitchFamily="34" charset="0"/>
              <a:buChar char="•"/>
            </a:pPr>
            <a:endParaRPr lang="en-US" altLang="en-US" dirty="0">
              <a:solidFill>
                <a:srgbClr val="141919"/>
              </a:solidFill>
              <a:latin typeface="Lato" panose="020F0502020204030203" pitchFamily="34" charset="0"/>
              <a:cs typeface="Arial" panose="020B0604020202020204" pitchFamily="34" charset="0"/>
            </a:endParaRPr>
          </a:p>
          <a:p>
            <a:pPr marL="285750" lvl="1" indent="-285750" eaLnBrk="1" hangingPunct="1">
              <a:spcBef>
                <a:spcPct val="0"/>
              </a:spcBef>
              <a:buClr>
                <a:srgbClr val="E41657"/>
              </a:buClr>
              <a:buFont typeface="Arial" panose="020B0604020202020204" pitchFamily="34" charset="0"/>
              <a:buChar char="•"/>
            </a:pPr>
            <a:r>
              <a:rPr lang="en-US" altLang="en-US" dirty="0">
                <a:solidFill>
                  <a:srgbClr val="141919"/>
                </a:solidFill>
                <a:latin typeface="Lato" panose="020F0502020204030203" pitchFamily="34" charset="0"/>
                <a:cs typeface="Arial" panose="020B0604020202020204" pitchFamily="34" charset="0"/>
              </a:rPr>
              <a:t>Improve program quality through the reuse of tested software components</a:t>
            </a:r>
          </a:p>
        </p:txBody>
      </p:sp>
      <p:sp>
        <p:nvSpPr>
          <p:cNvPr id="12289" name="Rectangle 2">
            <a:extLst>
              <a:ext uri="{FF2B5EF4-FFF2-40B4-BE49-F238E27FC236}">
                <a16:creationId xmlns:a16="http://schemas.microsoft.com/office/drawing/2014/main" id="{2B5B7774-9552-469E-B15A-94C9E7FEF296}"/>
              </a:ext>
            </a:extLst>
          </p:cNvPr>
          <p:cNvSpPr>
            <a:spLocks noGrp="1" noChangeArrowheads="1"/>
          </p:cNvSpPr>
          <p:nvPr>
            <p:ph type="title" idx="4294967295"/>
          </p:nvPr>
        </p:nvSpPr>
        <p:spPr>
          <a:xfrm>
            <a:off x="2209800" y="13716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Collections Framework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3C0D246-87A5-4592-9313-4F447FBAEE76}"/>
              </a:ext>
            </a:extLst>
          </p:cNvPr>
          <p:cNvSpPr>
            <a:spLocks noGrp="1" noChangeArrowheads="1"/>
          </p:cNvSpPr>
          <p:nvPr>
            <p:ph idx="1"/>
          </p:nvPr>
        </p:nvSpPr>
        <p:spPr>
          <a:xfrm>
            <a:off x="2514600" y="1828800"/>
            <a:ext cx="7585075" cy="3600450"/>
          </a:xfrm>
        </p:spPr>
        <p:txBody>
          <a:bodyPr/>
          <a:lstStyle/>
          <a:p>
            <a:pPr eaLnBrk="1" hangingPunct="1">
              <a:lnSpc>
                <a:spcPct val="90000"/>
              </a:lnSpc>
              <a:defRPr/>
            </a:pPr>
            <a:endParaRPr lang="en-US" altLang="en-US" sz="2000" dirty="0">
              <a:latin typeface="Lato" panose="020F0502020204030203" pitchFamily="34" charset="0"/>
              <a:ea typeface="Arial Unicode MS" panose="020B0604020202020204" pitchFamily="34" charset="-128"/>
              <a:cs typeface="Arial Unicode MS" panose="020B0604020202020204" pitchFamily="34" charset="-128"/>
            </a:endParaRPr>
          </a:p>
          <a:p>
            <a:pPr marL="342900" indent="-342900" eaLnBrk="1" hangingPunct="1">
              <a:lnSpc>
                <a:spcPct val="90000"/>
              </a:lnSpc>
              <a:buClr>
                <a:srgbClr val="FF0066"/>
              </a:buClr>
              <a:buFont typeface="Arial" panose="020B0604020202020204" pitchFamily="34" charset="0"/>
              <a:buChar char="•"/>
              <a:defRPr/>
            </a:pPr>
            <a:r>
              <a:rPr lang="en-US" altLang="en-US" sz="2000" b="1" dirty="0">
                <a:latin typeface="Lato" panose="020F0502020204030203" pitchFamily="34" charset="0"/>
                <a:ea typeface="Arial Unicode MS" panose="020B0604020202020204" pitchFamily="34" charset="-128"/>
                <a:cs typeface="Arial Unicode MS" panose="020B0604020202020204" pitchFamily="34" charset="-128"/>
              </a:rPr>
              <a:t>Bag: </a:t>
            </a:r>
            <a:r>
              <a:rPr lang="en-US" altLang="en-US" sz="2000" dirty="0">
                <a:latin typeface="Lato" panose="020F0502020204030203" pitchFamily="34" charset="0"/>
                <a:ea typeface="Arial Unicode MS" panose="020B0604020202020204" pitchFamily="34" charset="-128"/>
                <a:cs typeface="Arial Unicode MS" panose="020B0604020202020204" pitchFamily="34" charset="-128"/>
              </a:rPr>
              <a:t>a group of elements</a:t>
            </a:r>
          </a:p>
          <a:p>
            <a:pPr marL="342900" indent="-342900" eaLnBrk="1" hangingPunct="1">
              <a:lnSpc>
                <a:spcPct val="90000"/>
              </a:lnSpc>
              <a:buClr>
                <a:srgbClr val="FF0066"/>
              </a:buClr>
              <a:buFont typeface="Arial" panose="020B0604020202020204" pitchFamily="34" charset="0"/>
              <a:buChar char="•"/>
              <a:defRPr/>
            </a:pPr>
            <a:endParaRPr lang="en-US" altLang="en-US" sz="2000" dirty="0">
              <a:latin typeface="Lato" panose="020F0502020204030203" pitchFamily="34" charset="0"/>
              <a:ea typeface="Arial Unicode MS" panose="020B0604020202020204" pitchFamily="34" charset="-128"/>
              <a:cs typeface="Arial Unicode MS" panose="020B0604020202020204" pitchFamily="34" charset="-128"/>
            </a:endParaRPr>
          </a:p>
          <a:p>
            <a:pPr marL="342900" indent="-342900" eaLnBrk="1" hangingPunct="1">
              <a:lnSpc>
                <a:spcPct val="90000"/>
              </a:lnSpc>
              <a:buClr>
                <a:srgbClr val="FF0066"/>
              </a:buClr>
              <a:buFont typeface="Arial" panose="020B0604020202020204" pitchFamily="34" charset="0"/>
              <a:buChar char="•"/>
              <a:defRPr/>
            </a:pPr>
            <a:r>
              <a:rPr lang="en-US" altLang="en-US" sz="2000" b="1" dirty="0">
                <a:latin typeface="Lato" panose="020F0502020204030203" pitchFamily="34" charset="0"/>
                <a:ea typeface="Arial Unicode MS" panose="020B0604020202020204" pitchFamily="34" charset="-128"/>
                <a:cs typeface="Arial Unicode MS" panose="020B0604020202020204" pitchFamily="34" charset="-128"/>
              </a:rPr>
              <a:t>Iterator: </a:t>
            </a:r>
            <a:r>
              <a:rPr lang="en-US" altLang="en-US" sz="2000" dirty="0">
                <a:latin typeface="Lato" panose="020F0502020204030203" pitchFamily="34" charset="0"/>
                <a:ea typeface="Arial Unicode MS" panose="020B0604020202020204" pitchFamily="34" charset="-128"/>
                <a:cs typeface="Arial Unicode MS" panose="020B0604020202020204" pitchFamily="34" charset="-128"/>
              </a:rPr>
              <a:t>a cursor, a helper object that clients of the collections use to access elements one at a time</a:t>
            </a:r>
          </a:p>
          <a:p>
            <a:pPr marL="342900" indent="-342900" eaLnBrk="1" hangingPunct="1">
              <a:lnSpc>
                <a:spcPct val="90000"/>
              </a:lnSpc>
              <a:buClr>
                <a:srgbClr val="FF0066"/>
              </a:buClr>
              <a:buFont typeface="Arial" panose="020B0604020202020204" pitchFamily="34" charset="0"/>
              <a:buChar char="•"/>
              <a:defRPr/>
            </a:pPr>
            <a:endParaRPr lang="en-US" altLang="en-US" sz="2000" dirty="0">
              <a:latin typeface="Lato" panose="020F0502020204030203" pitchFamily="34" charset="0"/>
              <a:ea typeface="Arial Unicode MS" panose="020B0604020202020204" pitchFamily="34" charset="-128"/>
              <a:cs typeface="Arial Unicode MS" panose="020B0604020202020204" pitchFamily="34" charset="-128"/>
            </a:endParaRPr>
          </a:p>
          <a:p>
            <a:pPr marL="342900" indent="-342900" eaLnBrk="1" hangingPunct="1">
              <a:lnSpc>
                <a:spcPct val="90000"/>
              </a:lnSpc>
              <a:buClr>
                <a:srgbClr val="FF0066"/>
              </a:buClr>
              <a:buFont typeface="Arial" panose="020B0604020202020204" pitchFamily="34" charset="0"/>
              <a:buChar char="•"/>
              <a:defRPr/>
            </a:pPr>
            <a:r>
              <a:rPr lang="en-US" altLang="en-US" sz="2000" b="1" dirty="0">
                <a:latin typeface="Lato" panose="020F0502020204030203" pitchFamily="34" charset="0"/>
                <a:cs typeface="Times New Roman" panose="02020603050405020304" pitchFamily="18" charset="0"/>
              </a:rPr>
              <a:t>List: </a:t>
            </a:r>
            <a:r>
              <a:rPr lang="en-US" altLang="en-US" sz="2000" dirty="0">
                <a:latin typeface="Lato" panose="020F0502020204030203" pitchFamily="34" charset="0"/>
                <a:cs typeface="Times New Roman" panose="02020603050405020304" pitchFamily="18" charset="0"/>
              </a:rPr>
              <a:t>a group of elements that are accessed in order</a:t>
            </a:r>
          </a:p>
          <a:p>
            <a:pPr marL="342900" indent="-342900" eaLnBrk="1" hangingPunct="1">
              <a:lnSpc>
                <a:spcPct val="90000"/>
              </a:lnSpc>
              <a:buClr>
                <a:srgbClr val="FF0066"/>
              </a:buClr>
              <a:buFont typeface="Arial" panose="020B0604020202020204" pitchFamily="34" charset="0"/>
              <a:buChar char="•"/>
              <a:defRPr/>
            </a:pPr>
            <a:endParaRPr lang="en-US" altLang="en-US" sz="2000" dirty="0">
              <a:latin typeface="Lato" panose="020F0502020204030203" pitchFamily="34" charset="0"/>
              <a:cs typeface="Times New Roman" panose="02020603050405020304" pitchFamily="18" charset="0"/>
            </a:endParaRPr>
          </a:p>
          <a:p>
            <a:pPr marL="342900" indent="-342900" eaLnBrk="1" hangingPunct="1">
              <a:lnSpc>
                <a:spcPct val="90000"/>
              </a:lnSpc>
              <a:buClr>
                <a:srgbClr val="FF0066"/>
              </a:buClr>
              <a:buFont typeface="Arial" panose="020B0604020202020204" pitchFamily="34" charset="0"/>
              <a:buChar char="•"/>
              <a:defRPr/>
            </a:pPr>
            <a:r>
              <a:rPr lang="en-US" altLang="en-US" sz="2000" b="1" dirty="0">
                <a:latin typeface="Lato" panose="020F0502020204030203" pitchFamily="34" charset="0"/>
                <a:ea typeface="Arial Unicode MS" panose="020B0604020202020204" pitchFamily="34" charset="-128"/>
                <a:cs typeface="Arial Unicode MS" panose="020B0604020202020204" pitchFamily="34" charset="-128"/>
              </a:rPr>
              <a:t>Set: </a:t>
            </a:r>
            <a:r>
              <a:rPr lang="en-US" altLang="en-US" sz="2000" dirty="0">
                <a:latin typeface="Lato" panose="020F0502020204030203" pitchFamily="34" charset="0"/>
                <a:ea typeface="Arial Unicode MS" panose="020B0604020202020204" pitchFamily="34" charset="-128"/>
                <a:cs typeface="Arial Unicode MS" panose="020B0604020202020204" pitchFamily="34" charset="-128"/>
              </a:rPr>
              <a:t>a group of unique elements</a:t>
            </a:r>
          </a:p>
          <a:p>
            <a:pPr marL="342900" indent="-342900" eaLnBrk="1" hangingPunct="1">
              <a:lnSpc>
                <a:spcPct val="90000"/>
              </a:lnSpc>
              <a:buClr>
                <a:srgbClr val="FF0066"/>
              </a:buClr>
              <a:buFont typeface="Arial" panose="020B0604020202020204" pitchFamily="34" charset="0"/>
              <a:buChar char="•"/>
              <a:defRPr/>
            </a:pPr>
            <a:endParaRPr lang="en-US" altLang="en-US" sz="2000" dirty="0">
              <a:latin typeface="Lato" panose="020F0502020204030203" pitchFamily="34" charset="0"/>
              <a:ea typeface="Arial Unicode MS" panose="020B0604020202020204" pitchFamily="34" charset="-128"/>
              <a:cs typeface="Arial Unicode MS" panose="020B0604020202020204" pitchFamily="34" charset="-128"/>
            </a:endParaRPr>
          </a:p>
          <a:p>
            <a:pPr marL="342900" indent="-342900" eaLnBrk="1" hangingPunct="1">
              <a:lnSpc>
                <a:spcPct val="90000"/>
              </a:lnSpc>
              <a:buClr>
                <a:srgbClr val="FF0066"/>
              </a:buClr>
              <a:buFont typeface="Arial" panose="020B0604020202020204" pitchFamily="34" charset="0"/>
              <a:buChar char="•"/>
              <a:defRPr/>
            </a:pPr>
            <a:r>
              <a:rPr lang="en-US" altLang="en-US" sz="2000" b="1" dirty="0">
                <a:latin typeface="Lato" panose="020F0502020204030203" pitchFamily="34" charset="0"/>
                <a:cs typeface="Times New Roman" panose="02020603050405020304" pitchFamily="18" charset="0"/>
              </a:rPr>
              <a:t>Tree: </a:t>
            </a:r>
            <a:r>
              <a:rPr lang="en-US" altLang="en-US" sz="2000" dirty="0">
                <a:latin typeface="Lato" panose="020F0502020204030203" pitchFamily="34" charset="0"/>
                <a:cs typeface="Times New Roman" panose="02020603050405020304" pitchFamily="18" charset="0"/>
              </a:rPr>
              <a:t>a group of elements with a hierarchical structure</a:t>
            </a:r>
            <a:endParaRPr lang="en-US" altLang="en-US" sz="2000" dirty="0">
              <a:latin typeface="Lato" panose="020F0502020204030203" pitchFamily="34" charset="0"/>
              <a:ea typeface="Arial Unicode MS" panose="020B0604020202020204" pitchFamily="34" charset="-128"/>
              <a:cs typeface="Arial Unicode MS" panose="020B0604020202020204" pitchFamily="34" charset="-128"/>
            </a:endParaRPr>
          </a:p>
        </p:txBody>
      </p:sp>
      <p:sp>
        <p:nvSpPr>
          <p:cNvPr id="13313" name="Rectangle 2">
            <a:extLst>
              <a:ext uri="{FF2B5EF4-FFF2-40B4-BE49-F238E27FC236}">
                <a16:creationId xmlns:a16="http://schemas.microsoft.com/office/drawing/2014/main" id="{5062EB65-F2EC-4778-B842-CCE6077F0391}"/>
              </a:ext>
            </a:extLst>
          </p:cNvPr>
          <p:cNvSpPr>
            <a:spLocks noGrp="1" noChangeArrowheads="1"/>
          </p:cNvSpPr>
          <p:nvPr>
            <p:ph type="title" idx="4294967295"/>
          </p:nvPr>
        </p:nvSpPr>
        <p:spPr>
          <a:xfrm>
            <a:off x="2514600" y="1066800"/>
            <a:ext cx="8458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The Collections Framework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3">
            <a:extLst>
              <a:ext uri="{FF2B5EF4-FFF2-40B4-BE49-F238E27FC236}">
                <a16:creationId xmlns:a16="http://schemas.microsoft.com/office/drawing/2014/main" id="{7E7EE53D-5652-4511-BD30-1898C582E72A}"/>
              </a:ext>
            </a:extLst>
          </p:cNvPr>
          <p:cNvGraphicFramePr>
            <a:graphicFrameLocks noGrp="1" noChangeAspect="1"/>
          </p:cNvGraphicFramePr>
          <p:nvPr>
            <p:ph idx="1"/>
          </p:nvPr>
        </p:nvGraphicFramePr>
        <p:xfrm>
          <a:off x="3962400" y="1676400"/>
          <a:ext cx="5573713" cy="4035425"/>
        </p:xfrm>
        <a:graphic>
          <a:graphicData uri="http://schemas.openxmlformats.org/presentationml/2006/ole">
            <mc:AlternateContent xmlns:mc="http://schemas.openxmlformats.org/markup-compatibility/2006">
              <mc:Choice xmlns:v="urn:schemas-microsoft-com:vml" Requires="v">
                <p:oleObj spid="_x0000_s2050" name="Bitmap Image" r:id="rId3" imgW="5800000" imgH="4200000" progId="Paint.Picture">
                  <p:embed/>
                </p:oleObj>
              </mc:Choice>
              <mc:Fallback>
                <p:oleObj name="Bitmap Image" r:id="rId3" imgW="5800000" imgH="4200000" progId="Paint.Picture">
                  <p:embed/>
                  <p:pic>
                    <p:nvPicPr>
                      <p:cNvPr id="57346" name="Object 3">
                        <a:extLst>
                          <a:ext uri="{FF2B5EF4-FFF2-40B4-BE49-F238E27FC236}">
                            <a16:creationId xmlns:a16="http://schemas.microsoft.com/office/drawing/2014/main" id="{7E7EE53D-5652-4511-BD30-1898C582E72A}"/>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676400"/>
                        <a:ext cx="557371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37" name="Rectangle 2">
            <a:extLst>
              <a:ext uri="{FF2B5EF4-FFF2-40B4-BE49-F238E27FC236}">
                <a16:creationId xmlns:a16="http://schemas.microsoft.com/office/drawing/2014/main" id="{867A10FB-99A4-4385-A066-82E6B979B65A}"/>
              </a:ext>
            </a:extLst>
          </p:cNvPr>
          <p:cNvSpPr>
            <a:spLocks noGrp="1" noChangeArrowheads="1"/>
          </p:cNvSpPr>
          <p:nvPr>
            <p:ph type="title" idx="4294967295"/>
          </p:nvPr>
        </p:nvSpPr>
        <p:spPr>
          <a:xfrm>
            <a:off x="2286000" y="914400"/>
            <a:ext cx="60960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A Doubly Linked List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3">
            <a:extLst>
              <a:ext uri="{FF2B5EF4-FFF2-40B4-BE49-F238E27FC236}">
                <a16:creationId xmlns:a16="http://schemas.microsoft.com/office/drawing/2014/main" id="{5503ABFB-DD4A-4974-BEF9-7DC9614E5E30}"/>
              </a:ext>
            </a:extLst>
          </p:cNvPr>
          <p:cNvGraphicFramePr>
            <a:graphicFrameLocks noGrp="1" noChangeAspect="1"/>
          </p:cNvGraphicFramePr>
          <p:nvPr>
            <p:ph idx="1"/>
          </p:nvPr>
        </p:nvGraphicFramePr>
        <p:xfrm>
          <a:off x="3429000" y="1674813"/>
          <a:ext cx="5489575" cy="4181475"/>
        </p:xfrm>
        <a:graphic>
          <a:graphicData uri="http://schemas.openxmlformats.org/presentationml/2006/ole">
            <mc:AlternateContent xmlns:mc="http://schemas.openxmlformats.org/markup-compatibility/2006">
              <mc:Choice xmlns:v="urn:schemas-microsoft-com:vml" Requires="v">
                <p:oleObj spid="_x0000_s3074" name="Bitmap Image" r:id="rId3" imgW="5676190" imgH="4323810" progId="Paint.Picture">
                  <p:embed/>
                </p:oleObj>
              </mc:Choice>
              <mc:Fallback>
                <p:oleObj name="Bitmap Image" r:id="rId3" imgW="5676190" imgH="4323810" progId="Paint.Picture">
                  <p:embed/>
                  <p:pic>
                    <p:nvPicPr>
                      <p:cNvPr id="58370" name="Object 3">
                        <a:extLst>
                          <a:ext uri="{FF2B5EF4-FFF2-40B4-BE49-F238E27FC236}">
                            <a16:creationId xmlns:a16="http://schemas.microsoft.com/office/drawing/2014/main" id="{5503ABFB-DD4A-4974-BEF9-7DC9614E5E30}"/>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74813"/>
                        <a:ext cx="54895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1" name="Rectangle 2">
            <a:extLst>
              <a:ext uri="{FF2B5EF4-FFF2-40B4-BE49-F238E27FC236}">
                <a16:creationId xmlns:a16="http://schemas.microsoft.com/office/drawing/2014/main" id="{224A5979-2358-4E90-9621-FF235833C813}"/>
              </a:ext>
            </a:extLst>
          </p:cNvPr>
          <p:cNvSpPr>
            <a:spLocks noGrp="1" noChangeArrowheads="1"/>
          </p:cNvSpPr>
          <p:nvPr>
            <p:ph type="title" idx="4294967295"/>
          </p:nvPr>
        </p:nvSpPr>
        <p:spPr>
          <a:xfrm>
            <a:off x="2514600" y="914400"/>
            <a:ext cx="6172200" cy="588963"/>
          </a:xfrm>
          <a:ln>
            <a:miter lim="800000"/>
            <a:headEnd/>
            <a:tailEnd/>
          </a:ln>
        </p:spPr>
        <p:txBody>
          <a:bodyPr lIns="16930" tIns="16930" rIns="16930" bIns="16930"/>
          <a:lstStyle/>
          <a:p>
            <a:pPr algn="l" defTabSz="914240" eaLnBrk="1" hangingPunct="1">
              <a:spcBef>
                <a:spcPct val="20000"/>
              </a:spcBef>
              <a:buClr>
                <a:srgbClr val="000000"/>
              </a:buClr>
              <a:buFont typeface="Arial" charset="0"/>
              <a:buNone/>
              <a:defRPr/>
            </a:pPr>
            <a:r>
              <a:rPr lang="en-US" altLang="en-US" sz="3600" b="1" kern="1200" dirty="0">
                <a:solidFill>
                  <a:srgbClr val="E61557"/>
                </a:solidFill>
                <a:latin typeface="Lato" panose="020F0502020204030203" pitchFamily="34" charset="0"/>
              </a:rPr>
              <a:t>A Binary Tree</a:t>
            </a:r>
          </a:p>
        </p:txBody>
      </p:sp>
    </p:spTree>
  </p:cSld>
  <p:clrMapOvr>
    <a:masterClrMapping/>
  </p:clrMapOvr>
</p:sld>
</file>

<file path=ppt/theme/theme1.xml><?xml version="1.0" encoding="utf-8"?>
<a:theme xmlns:a="http://schemas.openxmlformats.org/drawingml/2006/main" name="LearnOA PPT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g-02.ppt [Compatibility Mode]" id="{EA98F673-E4D2-4B14-A195-2529B567526D}" vid="{CD21DD4F-8613-4003-B4B2-CDE51C13497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LearnOA PPT New</Template>
  <TotalTime>0</TotalTime>
  <Words>1902</Words>
  <Application>Microsoft Office PowerPoint</Application>
  <PresentationFormat>Widescreen</PresentationFormat>
  <Paragraphs>337</Paragraphs>
  <Slides>43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Calibri</vt:lpstr>
      <vt:lpstr>Courier New</vt:lpstr>
      <vt:lpstr>Lato</vt:lpstr>
      <vt:lpstr>Lato Black</vt:lpstr>
      <vt:lpstr>Wingdings</vt:lpstr>
      <vt:lpstr>LearnOA PPT New</vt:lpstr>
      <vt:lpstr>Bitmap Image</vt:lpstr>
      <vt:lpstr>PowerPoint Presentation</vt:lpstr>
      <vt:lpstr>Objectives</vt:lpstr>
      <vt:lpstr>The Utility Packages </vt:lpstr>
      <vt:lpstr>The Utility Packages </vt:lpstr>
      <vt:lpstr>The Collections Framework</vt:lpstr>
      <vt:lpstr>The Collections Framework </vt:lpstr>
      <vt:lpstr>The Collections Framework</vt:lpstr>
      <vt:lpstr>A Doubly Linked List</vt:lpstr>
      <vt:lpstr>A Binary Tree</vt:lpstr>
      <vt:lpstr>Example Tree class </vt:lpstr>
      <vt:lpstr>More of tree class</vt:lpstr>
      <vt:lpstr>The Collections Framework</vt:lpstr>
      <vt:lpstr>The Collection Interface </vt:lpstr>
      <vt:lpstr>The Collection Interface (Cont.)</vt:lpstr>
      <vt:lpstr>The Set Interface </vt:lpstr>
      <vt:lpstr>The List Interface </vt:lpstr>
      <vt:lpstr>The List Interface (Cont.)</vt:lpstr>
      <vt:lpstr>Traversing Collections with Iterators </vt:lpstr>
      <vt:lpstr>PowerPoint Presentation</vt:lpstr>
      <vt:lpstr>General Purpose Implementations</vt:lpstr>
      <vt:lpstr>General Purpose Sets</vt:lpstr>
      <vt:lpstr>PowerPoint Presentation</vt:lpstr>
      <vt:lpstr>General Purpose Lists</vt:lpstr>
      <vt:lpstr>PowerPoint Presentation</vt:lpstr>
      <vt:lpstr>Array lists versus linked lists</vt:lpstr>
      <vt:lpstr>Arrays as Collections</vt:lpstr>
      <vt:lpstr>Sorted Collections</vt:lpstr>
      <vt:lpstr>Maps</vt:lpstr>
      <vt:lpstr>Maps (Contd.)</vt:lpstr>
      <vt:lpstr>The Map Types</vt:lpstr>
      <vt:lpstr>Legacy Classes and Collections</vt:lpstr>
      <vt:lpstr>Legacy Collection Classes</vt:lpstr>
      <vt:lpstr>java.util.Enumeration</vt:lpstr>
      <vt:lpstr>PowerPoint Presentation</vt:lpstr>
      <vt:lpstr>WeakHashMap</vt:lpstr>
      <vt:lpstr>Generating Random Numbers</vt:lpstr>
      <vt:lpstr>Class Random</vt:lpstr>
      <vt:lpstr>PowerPoint Presentation</vt:lpstr>
      <vt:lpstr>PowerPoint Presentation</vt:lpstr>
      <vt:lpstr>A Sample Properties File</vt:lpstr>
      <vt:lpstr>Using Resource Bundles</vt:lpstr>
      <vt:lpstr>Summary</vt:lpstr>
      <vt:lpstr>Summary (Cont.)</vt:lpstr>
    </vt:vector>
  </TitlesOfParts>
  <Company>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Control Structures</dc:title>
  <dc:creator>admin</dc:creator>
  <cp:lastModifiedBy>Namita Santwani</cp:lastModifiedBy>
  <cp:revision>298</cp:revision>
  <dcterms:created xsi:type="dcterms:W3CDTF">2003-03-14T04:53:45Z</dcterms:created>
  <dcterms:modified xsi:type="dcterms:W3CDTF">2019-11-20T07:56:30Z</dcterms:modified>
</cp:coreProperties>
</file>