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121" r:id="rId2"/>
  </p:sldMasterIdLst>
  <p:notesMasterIdLst>
    <p:notesMasterId r:id="rId51"/>
  </p:notesMasterIdLst>
  <p:handoutMasterIdLst>
    <p:handoutMasterId r:id="rId52"/>
  </p:handoutMasterIdLst>
  <p:sldIdLst>
    <p:sldId id="681" r:id="rId3"/>
    <p:sldId id="682" r:id="rId4"/>
    <p:sldId id="684" r:id="rId5"/>
    <p:sldId id="685" r:id="rId6"/>
    <p:sldId id="733" r:id="rId7"/>
    <p:sldId id="688" r:id="rId8"/>
    <p:sldId id="689" r:id="rId9"/>
    <p:sldId id="690" r:id="rId10"/>
    <p:sldId id="763" r:id="rId11"/>
    <p:sldId id="759" r:id="rId12"/>
    <p:sldId id="816" r:id="rId13"/>
    <p:sldId id="722" r:id="rId14"/>
    <p:sldId id="803" r:id="rId15"/>
    <p:sldId id="804" r:id="rId16"/>
    <p:sldId id="805" r:id="rId17"/>
    <p:sldId id="856" r:id="rId18"/>
    <p:sldId id="857" r:id="rId19"/>
    <p:sldId id="858" r:id="rId20"/>
    <p:sldId id="859" r:id="rId21"/>
    <p:sldId id="843" r:id="rId22"/>
    <p:sldId id="844" r:id="rId23"/>
    <p:sldId id="845" r:id="rId24"/>
    <p:sldId id="846" r:id="rId25"/>
    <p:sldId id="847" r:id="rId26"/>
    <p:sldId id="848" r:id="rId27"/>
    <p:sldId id="849" r:id="rId28"/>
    <p:sldId id="850" r:id="rId29"/>
    <p:sldId id="851" r:id="rId30"/>
    <p:sldId id="852" r:id="rId31"/>
    <p:sldId id="853" r:id="rId32"/>
    <p:sldId id="854" r:id="rId33"/>
    <p:sldId id="855" r:id="rId34"/>
    <p:sldId id="817" r:id="rId35"/>
    <p:sldId id="818" r:id="rId36"/>
    <p:sldId id="819" r:id="rId37"/>
    <p:sldId id="820" r:id="rId38"/>
    <p:sldId id="821" r:id="rId39"/>
    <p:sldId id="822" r:id="rId40"/>
    <p:sldId id="823" r:id="rId41"/>
    <p:sldId id="837" r:id="rId42"/>
    <p:sldId id="838" r:id="rId43"/>
    <p:sldId id="839" r:id="rId44"/>
    <p:sldId id="840" r:id="rId45"/>
    <p:sldId id="841" r:id="rId46"/>
    <p:sldId id="842" r:id="rId47"/>
    <p:sldId id="860" r:id="rId48"/>
    <p:sldId id="861" r:id="rId49"/>
    <p:sldId id="795" r:id="rId50"/>
  </p:sldIdLst>
  <p:sldSz cx="36576000" cy="20574000"/>
  <p:notesSz cx="6991350" cy="9282113"/>
  <p:custDataLst>
    <p:tags r:id="rId5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1828724" algn="l" rtl="0" fontAlgn="base">
      <a:spcBef>
        <a:spcPct val="0"/>
      </a:spcBef>
      <a:spcAft>
        <a:spcPct val="0"/>
      </a:spcAft>
      <a:defRPr kern="1200">
        <a:solidFill>
          <a:schemeClr val="tx1"/>
        </a:solidFill>
        <a:latin typeface="Arial" charset="0"/>
        <a:ea typeface="+mn-ea"/>
        <a:cs typeface="Arial" charset="0"/>
      </a:defRPr>
    </a:lvl2pPr>
    <a:lvl3pPr marL="3657448" algn="l" rtl="0" fontAlgn="base">
      <a:spcBef>
        <a:spcPct val="0"/>
      </a:spcBef>
      <a:spcAft>
        <a:spcPct val="0"/>
      </a:spcAft>
      <a:defRPr kern="1200">
        <a:solidFill>
          <a:schemeClr val="tx1"/>
        </a:solidFill>
        <a:latin typeface="Arial" charset="0"/>
        <a:ea typeface="+mn-ea"/>
        <a:cs typeface="Arial" charset="0"/>
      </a:defRPr>
    </a:lvl3pPr>
    <a:lvl4pPr marL="5486172" algn="l" rtl="0" fontAlgn="base">
      <a:spcBef>
        <a:spcPct val="0"/>
      </a:spcBef>
      <a:spcAft>
        <a:spcPct val="0"/>
      </a:spcAft>
      <a:defRPr kern="1200">
        <a:solidFill>
          <a:schemeClr val="tx1"/>
        </a:solidFill>
        <a:latin typeface="Arial" charset="0"/>
        <a:ea typeface="+mn-ea"/>
        <a:cs typeface="Arial" charset="0"/>
      </a:defRPr>
    </a:lvl4pPr>
    <a:lvl5pPr marL="7314896" algn="l" rtl="0" fontAlgn="base">
      <a:spcBef>
        <a:spcPct val="0"/>
      </a:spcBef>
      <a:spcAft>
        <a:spcPct val="0"/>
      </a:spcAft>
      <a:defRPr kern="1200">
        <a:solidFill>
          <a:schemeClr val="tx1"/>
        </a:solidFill>
        <a:latin typeface="Arial" charset="0"/>
        <a:ea typeface="+mn-ea"/>
        <a:cs typeface="Arial" charset="0"/>
      </a:defRPr>
    </a:lvl5pPr>
    <a:lvl6pPr marL="9143620" algn="l" defTabSz="3657448" rtl="0" eaLnBrk="1" latinLnBrk="0" hangingPunct="1">
      <a:defRPr kern="1200">
        <a:solidFill>
          <a:schemeClr val="tx1"/>
        </a:solidFill>
        <a:latin typeface="Arial" charset="0"/>
        <a:ea typeface="+mn-ea"/>
        <a:cs typeface="Arial" charset="0"/>
      </a:defRPr>
    </a:lvl6pPr>
    <a:lvl7pPr marL="10972344" algn="l" defTabSz="3657448" rtl="0" eaLnBrk="1" latinLnBrk="0" hangingPunct="1">
      <a:defRPr kern="1200">
        <a:solidFill>
          <a:schemeClr val="tx1"/>
        </a:solidFill>
        <a:latin typeface="Arial" charset="0"/>
        <a:ea typeface="+mn-ea"/>
        <a:cs typeface="Arial" charset="0"/>
      </a:defRPr>
    </a:lvl7pPr>
    <a:lvl8pPr marL="12801064" algn="l" defTabSz="3657448" rtl="0" eaLnBrk="1" latinLnBrk="0" hangingPunct="1">
      <a:defRPr kern="1200">
        <a:solidFill>
          <a:schemeClr val="tx1"/>
        </a:solidFill>
        <a:latin typeface="Arial" charset="0"/>
        <a:ea typeface="+mn-ea"/>
        <a:cs typeface="Arial" charset="0"/>
      </a:defRPr>
    </a:lvl8pPr>
    <a:lvl9pPr marL="14629792" algn="l" defTabSz="3657448"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4224" userDrawn="1">
          <p15:clr>
            <a:srgbClr val="A4A3A4"/>
          </p15:clr>
        </p15:guide>
        <p15:guide id="2" orient="horz" pos="7008" userDrawn="1">
          <p15:clr>
            <a:srgbClr val="A4A3A4"/>
          </p15:clr>
        </p15:guide>
        <p15:guide id="4" pos="11520" userDrawn="1">
          <p15:clr>
            <a:srgbClr val="A4A3A4"/>
          </p15:clr>
        </p15:guide>
        <p15:guide id="6" orient="horz" pos="9600" userDrawn="1">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tials="r" lastIdx="22" clrIdx="0">
    <p:extLst>
      <p:ext uri="{19B8F6BF-5375-455C-9EA6-DF929625EA0E}">
        <p15:presenceInfo xmlns="" xmlns:p15="http://schemas.microsoft.com/office/powerpoint/2012/main" userId="raj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1657"/>
    <a:srgbClr val="E61557"/>
    <a:srgbClr val="92D050"/>
    <a:srgbClr val="ABE4FF"/>
    <a:srgbClr val="D6A300"/>
    <a:srgbClr val="3174B9"/>
    <a:srgbClr val="19B8FF"/>
    <a:srgbClr val="4BA3CC"/>
    <a:srgbClr val="DCE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2" autoAdjust="0"/>
    <p:restoredTop sz="96370" autoAdjust="0"/>
  </p:normalViewPr>
  <p:slideViewPr>
    <p:cSldViewPr showGuides="1">
      <p:cViewPr>
        <p:scale>
          <a:sx n="32" d="100"/>
          <a:sy n="32" d="100"/>
        </p:scale>
        <p:origin x="-80" y="-104"/>
      </p:cViewPr>
      <p:guideLst>
        <p:guide orient="horz" pos="4224"/>
        <p:guide orient="horz" pos="7008"/>
        <p:guide orient="horz" pos="9600"/>
        <p:guide pos="1152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6" d="100"/>
          <a:sy n="86" d="100"/>
        </p:scale>
        <p:origin x="2976" y="84"/>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tags" Target="tags/tag1.xml"/><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5C9A70-939B-6740-8582-39458F5A47E8}" type="doc">
      <dgm:prSet loTypeId="urn:microsoft.com/office/officeart/2008/layout/PictureStrips" loCatId="" qsTypeId="urn:microsoft.com/office/officeart/2005/8/quickstyle/simple4" qsCatId="simple" csTypeId="urn:microsoft.com/office/officeart/2005/8/colors/colorful2" csCatId="colorful"/>
      <dgm:spPr/>
      <dgm:t>
        <a:bodyPr/>
        <a:lstStyle/>
        <a:p>
          <a:endParaRPr lang="en-US"/>
        </a:p>
      </dgm:t>
    </dgm:pt>
    <dgm:pt modelId="{B2A140A8-4C4D-AC40-AF24-7F4B92280790}">
      <dgm:prSet/>
      <dgm:spPr/>
      <dgm:t>
        <a:bodyPr/>
        <a:lstStyle/>
        <a:p>
          <a:pPr rtl="0"/>
          <a:r>
            <a:rPr lang="en-US" dirty="0" smtClean="0"/>
            <a:t>Lambda Expressions</a:t>
          </a:r>
          <a:endParaRPr lang="en-US" dirty="0"/>
        </a:p>
      </dgm:t>
    </dgm:pt>
    <dgm:pt modelId="{D19A096E-C53D-6048-9806-9C016FF27AC6}" type="parTrans" cxnId="{CA724911-0A5D-2A4A-9786-CF71B75021AC}">
      <dgm:prSet/>
      <dgm:spPr/>
      <dgm:t>
        <a:bodyPr/>
        <a:lstStyle/>
        <a:p>
          <a:endParaRPr lang="en-US"/>
        </a:p>
      </dgm:t>
    </dgm:pt>
    <dgm:pt modelId="{8C7D7B00-AA89-E244-A87A-25786B3665B5}" type="sibTrans" cxnId="{CA724911-0A5D-2A4A-9786-CF71B75021AC}">
      <dgm:prSet/>
      <dgm:spPr/>
      <dgm:t>
        <a:bodyPr/>
        <a:lstStyle/>
        <a:p>
          <a:endParaRPr lang="en-US"/>
        </a:p>
      </dgm:t>
    </dgm:pt>
    <dgm:pt modelId="{DC7C6DD6-7569-AB45-9748-D954EBF30A55}">
      <dgm:prSet/>
      <dgm:spPr/>
      <dgm:t>
        <a:bodyPr/>
        <a:lstStyle/>
        <a:p>
          <a:pPr rtl="0"/>
          <a:r>
            <a:rPr lang="en-US" smtClean="0"/>
            <a:t>Pipelines and Streams</a:t>
          </a:r>
          <a:endParaRPr lang="en-US"/>
        </a:p>
      </dgm:t>
    </dgm:pt>
    <dgm:pt modelId="{4C0FA714-BDDC-4C45-9756-BF13B0C883DA}" type="parTrans" cxnId="{328E3311-C03F-AC44-A79E-AA8800093884}">
      <dgm:prSet/>
      <dgm:spPr/>
      <dgm:t>
        <a:bodyPr/>
        <a:lstStyle/>
        <a:p>
          <a:endParaRPr lang="en-US"/>
        </a:p>
      </dgm:t>
    </dgm:pt>
    <dgm:pt modelId="{7FB652FD-1E82-C943-8901-DBF13E7C79D2}" type="sibTrans" cxnId="{328E3311-C03F-AC44-A79E-AA8800093884}">
      <dgm:prSet/>
      <dgm:spPr/>
      <dgm:t>
        <a:bodyPr/>
        <a:lstStyle/>
        <a:p>
          <a:endParaRPr lang="en-US"/>
        </a:p>
      </dgm:t>
    </dgm:pt>
    <dgm:pt modelId="{44BD83BA-C196-E644-AD14-6943C1E87A56}">
      <dgm:prSet/>
      <dgm:spPr/>
      <dgm:t>
        <a:bodyPr/>
        <a:lstStyle/>
        <a:p>
          <a:pPr rtl="0"/>
          <a:r>
            <a:rPr lang="en-US" smtClean="0"/>
            <a:t>Date and Time API</a:t>
          </a:r>
          <a:endParaRPr lang="en-US"/>
        </a:p>
      </dgm:t>
    </dgm:pt>
    <dgm:pt modelId="{3BC34A90-CDF8-4A4F-BCF7-CFFF8BB97012}" type="parTrans" cxnId="{43578E13-65A2-8D43-9843-2112B776D507}">
      <dgm:prSet/>
      <dgm:spPr/>
      <dgm:t>
        <a:bodyPr/>
        <a:lstStyle/>
        <a:p>
          <a:endParaRPr lang="en-US"/>
        </a:p>
      </dgm:t>
    </dgm:pt>
    <dgm:pt modelId="{040D7D3E-7B16-E849-A0B8-3235F93619BF}" type="sibTrans" cxnId="{43578E13-65A2-8D43-9843-2112B776D507}">
      <dgm:prSet/>
      <dgm:spPr/>
      <dgm:t>
        <a:bodyPr/>
        <a:lstStyle/>
        <a:p>
          <a:endParaRPr lang="en-US"/>
        </a:p>
      </dgm:t>
    </dgm:pt>
    <dgm:pt modelId="{66715607-A6A2-7F49-AC37-59C41B978793}">
      <dgm:prSet/>
      <dgm:spPr/>
      <dgm:t>
        <a:bodyPr/>
        <a:lstStyle/>
        <a:p>
          <a:pPr rtl="0"/>
          <a:r>
            <a:rPr lang="en-US" smtClean="0"/>
            <a:t>Default Methods</a:t>
          </a:r>
          <a:endParaRPr lang="en-US"/>
        </a:p>
      </dgm:t>
    </dgm:pt>
    <dgm:pt modelId="{8FE51909-24B5-E74F-AE4A-F71E31F9BAC5}" type="parTrans" cxnId="{AE4BAAD2-4822-D640-9D1B-A99AFDA00065}">
      <dgm:prSet/>
      <dgm:spPr/>
      <dgm:t>
        <a:bodyPr/>
        <a:lstStyle/>
        <a:p>
          <a:endParaRPr lang="en-US"/>
        </a:p>
      </dgm:t>
    </dgm:pt>
    <dgm:pt modelId="{7EDF3222-73C4-7548-946C-475E1C080602}" type="sibTrans" cxnId="{AE4BAAD2-4822-D640-9D1B-A99AFDA00065}">
      <dgm:prSet/>
      <dgm:spPr/>
      <dgm:t>
        <a:bodyPr/>
        <a:lstStyle/>
        <a:p>
          <a:endParaRPr lang="en-US"/>
        </a:p>
      </dgm:t>
    </dgm:pt>
    <dgm:pt modelId="{B304C31B-4C4C-3941-A9B9-EC2108B62F83}">
      <dgm:prSet/>
      <dgm:spPr/>
      <dgm:t>
        <a:bodyPr/>
        <a:lstStyle/>
        <a:p>
          <a:pPr rtl="0"/>
          <a:r>
            <a:rPr lang="en-US" smtClean="0"/>
            <a:t>Type Annotations</a:t>
          </a:r>
          <a:endParaRPr lang="en-US"/>
        </a:p>
      </dgm:t>
    </dgm:pt>
    <dgm:pt modelId="{340E668C-B30A-794D-99EC-DBE0F4DE81D5}" type="parTrans" cxnId="{55431188-7B89-0749-AA4B-9F374BE489AE}">
      <dgm:prSet/>
      <dgm:spPr/>
      <dgm:t>
        <a:bodyPr/>
        <a:lstStyle/>
        <a:p>
          <a:endParaRPr lang="en-US"/>
        </a:p>
      </dgm:t>
    </dgm:pt>
    <dgm:pt modelId="{49AA3A8C-F9EC-F940-A7BA-715A11DEC349}" type="sibTrans" cxnId="{55431188-7B89-0749-AA4B-9F374BE489AE}">
      <dgm:prSet/>
      <dgm:spPr/>
      <dgm:t>
        <a:bodyPr/>
        <a:lstStyle/>
        <a:p>
          <a:endParaRPr lang="en-US"/>
        </a:p>
      </dgm:t>
    </dgm:pt>
    <dgm:pt modelId="{058E7F46-1C41-C245-AF87-5119D30145A2}">
      <dgm:prSet/>
      <dgm:spPr/>
      <dgm:t>
        <a:bodyPr/>
        <a:lstStyle/>
        <a:p>
          <a:pPr rtl="0"/>
          <a:r>
            <a:rPr lang="en-US" smtClean="0"/>
            <a:t>Nashorn JavaScript Engine</a:t>
          </a:r>
          <a:endParaRPr lang="en-US"/>
        </a:p>
      </dgm:t>
    </dgm:pt>
    <dgm:pt modelId="{B49730F3-DB6D-F343-8AA1-5B1230206DE3}" type="parTrans" cxnId="{DC2407FA-A9FE-214C-859C-326B75A01A46}">
      <dgm:prSet/>
      <dgm:spPr/>
      <dgm:t>
        <a:bodyPr/>
        <a:lstStyle/>
        <a:p>
          <a:endParaRPr lang="en-US"/>
        </a:p>
      </dgm:t>
    </dgm:pt>
    <dgm:pt modelId="{31E91DDA-C8C8-784D-B971-4B9D6E5053D9}" type="sibTrans" cxnId="{DC2407FA-A9FE-214C-859C-326B75A01A46}">
      <dgm:prSet/>
      <dgm:spPr/>
      <dgm:t>
        <a:bodyPr/>
        <a:lstStyle/>
        <a:p>
          <a:endParaRPr lang="en-US"/>
        </a:p>
      </dgm:t>
    </dgm:pt>
    <dgm:pt modelId="{476DFF69-11D6-FB41-85A2-0CA687286F77}">
      <dgm:prSet/>
      <dgm:spPr/>
      <dgm:t>
        <a:bodyPr/>
        <a:lstStyle/>
        <a:p>
          <a:pPr rtl="0"/>
          <a:r>
            <a:rPr lang="en-US" smtClean="0"/>
            <a:t>Concurrent Accumulators</a:t>
          </a:r>
          <a:endParaRPr lang="en-US"/>
        </a:p>
      </dgm:t>
    </dgm:pt>
    <dgm:pt modelId="{7DD7D988-0F2F-014A-9FDF-4B7375A533E0}" type="parTrans" cxnId="{C027F702-A14A-104D-9A11-75B4188CF196}">
      <dgm:prSet/>
      <dgm:spPr/>
      <dgm:t>
        <a:bodyPr/>
        <a:lstStyle/>
        <a:p>
          <a:endParaRPr lang="en-US"/>
        </a:p>
      </dgm:t>
    </dgm:pt>
    <dgm:pt modelId="{98156246-BAC4-0F4E-BE7C-B4323ACBC97C}" type="sibTrans" cxnId="{C027F702-A14A-104D-9A11-75B4188CF196}">
      <dgm:prSet/>
      <dgm:spPr/>
      <dgm:t>
        <a:bodyPr/>
        <a:lstStyle/>
        <a:p>
          <a:endParaRPr lang="en-US"/>
        </a:p>
      </dgm:t>
    </dgm:pt>
    <dgm:pt modelId="{72BAF9F4-62C7-174B-8BB9-F342B3B566F8}">
      <dgm:prSet/>
      <dgm:spPr/>
      <dgm:t>
        <a:bodyPr/>
        <a:lstStyle/>
        <a:p>
          <a:pPr rtl="0"/>
          <a:r>
            <a:rPr lang="en-US" smtClean="0"/>
            <a:t>Parallel operations</a:t>
          </a:r>
          <a:endParaRPr lang="en-US"/>
        </a:p>
      </dgm:t>
    </dgm:pt>
    <dgm:pt modelId="{8ECD52CF-BA00-C74D-852E-14849153B1AB}" type="parTrans" cxnId="{15BE5462-6BFB-DA47-9F74-F81D344E9E75}">
      <dgm:prSet/>
      <dgm:spPr/>
      <dgm:t>
        <a:bodyPr/>
        <a:lstStyle/>
        <a:p>
          <a:endParaRPr lang="en-US"/>
        </a:p>
      </dgm:t>
    </dgm:pt>
    <dgm:pt modelId="{D3E80727-0C8C-3046-858C-2B8B13A4431A}" type="sibTrans" cxnId="{15BE5462-6BFB-DA47-9F74-F81D344E9E75}">
      <dgm:prSet/>
      <dgm:spPr/>
      <dgm:t>
        <a:bodyPr/>
        <a:lstStyle/>
        <a:p>
          <a:endParaRPr lang="en-US"/>
        </a:p>
      </dgm:t>
    </dgm:pt>
    <dgm:pt modelId="{D0892725-D71D-A94F-863F-F3BB46E07CFC}">
      <dgm:prSet/>
      <dgm:spPr/>
      <dgm:t>
        <a:bodyPr/>
        <a:lstStyle/>
        <a:p>
          <a:pPr rtl="0"/>
          <a:r>
            <a:rPr lang="en-US" smtClean="0"/>
            <a:t>PermGen Space Removed</a:t>
          </a:r>
          <a:endParaRPr lang="en-US"/>
        </a:p>
      </dgm:t>
    </dgm:pt>
    <dgm:pt modelId="{F1968F01-6619-A84D-B5EA-F08944945C66}" type="parTrans" cxnId="{A65569E0-8AF6-624C-B5CD-CC20E68C8EC5}">
      <dgm:prSet/>
      <dgm:spPr/>
      <dgm:t>
        <a:bodyPr/>
        <a:lstStyle/>
        <a:p>
          <a:endParaRPr lang="en-US"/>
        </a:p>
      </dgm:t>
    </dgm:pt>
    <dgm:pt modelId="{BF4D1CF1-0CD7-B042-B44F-D46D5DBD7D2D}" type="sibTrans" cxnId="{A65569E0-8AF6-624C-B5CD-CC20E68C8EC5}">
      <dgm:prSet/>
      <dgm:spPr/>
      <dgm:t>
        <a:bodyPr/>
        <a:lstStyle/>
        <a:p>
          <a:endParaRPr lang="en-US"/>
        </a:p>
      </dgm:t>
    </dgm:pt>
    <dgm:pt modelId="{8CE4D44A-00E8-1C4B-9D1A-4ED5387088C4}">
      <dgm:prSet/>
      <dgm:spPr/>
      <dgm:t>
        <a:bodyPr/>
        <a:lstStyle/>
        <a:p>
          <a:pPr rtl="0"/>
          <a:r>
            <a:rPr lang="en-US" smtClean="0"/>
            <a:t>TLS SNI</a:t>
          </a:r>
          <a:endParaRPr lang="en-US"/>
        </a:p>
      </dgm:t>
    </dgm:pt>
    <dgm:pt modelId="{AA668462-44EA-3042-ADFA-B2AD61A8BF5D}" type="parTrans" cxnId="{2F3DD40B-EA5E-3948-87B0-A83D5BA13AF1}">
      <dgm:prSet/>
      <dgm:spPr/>
      <dgm:t>
        <a:bodyPr/>
        <a:lstStyle/>
        <a:p>
          <a:endParaRPr lang="en-US"/>
        </a:p>
      </dgm:t>
    </dgm:pt>
    <dgm:pt modelId="{55656BF2-8A17-3C4D-9F10-2B6A707AB8E7}" type="sibTrans" cxnId="{2F3DD40B-EA5E-3948-87B0-A83D5BA13AF1}">
      <dgm:prSet/>
      <dgm:spPr/>
      <dgm:t>
        <a:bodyPr/>
        <a:lstStyle/>
        <a:p>
          <a:endParaRPr lang="en-US"/>
        </a:p>
      </dgm:t>
    </dgm:pt>
    <dgm:pt modelId="{DFBFCB1B-3D73-B146-B002-B7D99FAB3ABA}" type="pres">
      <dgm:prSet presAssocID="{685C9A70-939B-6740-8582-39458F5A47E8}" presName="Name0" presStyleCnt="0">
        <dgm:presLayoutVars>
          <dgm:dir/>
          <dgm:resizeHandles val="exact"/>
        </dgm:presLayoutVars>
      </dgm:prSet>
      <dgm:spPr/>
      <dgm:t>
        <a:bodyPr/>
        <a:lstStyle/>
        <a:p>
          <a:endParaRPr lang="en-US"/>
        </a:p>
      </dgm:t>
    </dgm:pt>
    <dgm:pt modelId="{E6475E7C-D3B4-B649-8729-0814E4508746}" type="pres">
      <dgm:prSet presAssocID="{B2A140A8-4C4D-AC40-AF24-7F4B92280790}" presName="composite" presStyleCnt="0"/>
      <dgm:spPr/>
    </dgm:pt>
    <dgm:pt modelId="{11BEC850-E3F9-5149-AC2D-F506BAB3A94D}" type="pres">
      <dgm:prSet presAssocID="{B2A140A8-4C4D-AC40-AF24-7F4B92280790}" presName="rect1" presStyleLbl="trAlignAcc1" presStyleIdx="0" presStyleCnt="10">
        <dgm:presLayoutVars>
          <dgm:bulletEnabled val="1"/>
        </dgm:presLayoutVars>
      </dgm:prSet>
      <dgm:spPr/>
      <dgm:t>
        <a:bodyPr/>
        <a:lstStyle/>
        <a:p>
          <a:endParaRPr lang="en-US"/>
        </a:p>
      </dgm:t>
    </dgm:pt>
    <dgm:pt modelId="{9DB2EC65-0BBF-C547-BE8D-8EB4FC85E6C3}" type="pres">
      <dgm:prSet presAssocID="{B2A140A8-4C4D-AC40-AF24-7F4B92280790}" presName="rect2" presStyleLbl="fgImgPlace1" presStyleIdx="0" presStyleCnt="10"/>
      <dgm:spPr/>
    </dgm:pt>
    <dgm:pt modelId="{FB181CA2-9B2C-C44A-B365-3E4AB08795DA}" type="pres">
      <dgm:prSet presAssocID="{8C7D7B00-AA89-E244-A87A-25786B3665B5}" presName="sibTrans" presStyleCnt="0"/>
      <dgm:spPr/>
    </dgm:pt>
    <dgm:pt modelId="{1E65AA23-DB53-3F4B-BD5B-E175FAE2FA3B}" type="pres">
      <dgm:prSet presAssocID="{DC7C6DD6-7569-AB45-9748-D954EBF30A55}" presName="composite" presStyleCnt="0"/>
      <dgm:spPr/>
    </dgm:pt>
    <dgm:pt modelId="{02357F34-51B5-A243-836F-D92110BE000D}" type="pres">
      <dgm:prSet presAssocID="{DC7C6DD6-7569-AB45-9748-D954EBF30A55}" presName="rect1" presStyleLbl="trAlignAcc1" presStyleIdx="1" presStyleCnt="10">
        <dgm:presLayoutVars>
          <dgm:bulletEnabled val="1"/>
        </dgm:presLayoutVars>
      </dgm:prSet>
      <dgm:spPr/>
      <dgm:t>
        <a:bodyPr/>
        <a:lstStyle/>
        <a:p>
          <a:endParaRPr lang="en-US"/>
        </a:p>
      </dgm:t>
    </dgm:pt>
    <dgm:pt modelId="{7DF99436-62FF-7E46-936D-DC77564D0524}" type="pres">
      <dgm:prSet presAssocID="{DC7C6DD6-7569-AB45-9748-D954EBF30A55}" presName="rect2" presStyleLbl="fgImgPlace1" presStyleIdx="1" presStyleCnt="10"/>
      <dgm:spPr/>
    </dgm:pt>
    <dgm:pt modelId="{60A03CAB-636A-AA40-9AA1-ADB0A6D5AE8E}" type="pres">
      <dgm:prSet presAssocID="{7FB652FD-1E82-C943-8901-DBF13E7C79D2}" presName="sibTrans" presStyleCnt="0"/>
      <dgm:spPr/>
    </dgm:pt>
    <dgm:pt modelId="{7A9EE91E-6E55-FA47-890B-0F56BAD92E07}" type="pres">
      <dgm:prSet presAssocID="{44BD83BA-C196-E644-AD14-6943C1E87A56}" presName="composite" presStyleCnt="0"/>
      <dgm:spPr/>
    </dgm:pt>
    <dgm:pt modelId="{5D33F1D5-0D33-0847-A840-0E1F6145398B}" type="pres">
      <dgm:prSet presAssocID="{44BD83BA-C196-E644-AD14-6943C1E87A56}" presName="rect1" presStyleLbl="trAlignAcc1" presStyleIdx="2" presStyleCnt="10">
        <dgm:presLayoutVars>
          <dgm:bulletEnabled val="1"/>
        </dgm:presLayoutVars>
      </dgm:prSet>
      <dgm:spPr/>
      <dgm:t>
        <a:bodyPr/>
        <a:lstStyle/>
        <a:p>
          <a:endParaRPr lang="en-US"/>
        </a:p>
      </dgm:t>
    </dgm:pt>
    <dgm:pt modelId="{3E81368F-48C4-B842-AD15-5008479C31C6}" type="pres">
      <dgm:prSet presAssocID="{44BD83BA-C196-E644-AD14-6943C1E87A56}" presName="rect2" presStyleLbl="fgImgPlace1" presStyleIdx="2" presStyleCnt="10"/>
      <dgm:spPr/>
    </dgm:pt>
    <dgm:pt modelId="{0EF57804-02FC-C543-BE8E-760A2D767428}" type="pres">
      <dgm:prSet presAssocID="{040D7D3E-7B16-E849-A0B8-3235F93619BF}" presName="sibTrans" presStyleCnt="0"/>
      <dgm:spPr/>
    </dgm:pt>
    <dgm:pt modelId="{0A07AE60-07F6-924C-AEDD-9EEE8330E4F1}" type="pres">
      <dgm:prSet presAssocID="{66715607-A6A2-7F49-AC37-59C41B978793}" presName="composite" presStyleCnt="0"/>
      <dgm:spPr/>
    </dgm:pt>
    <dgm:pt modelId="{3A9F7747-AC82-FE44-BC75-AE5E948C4666}" type="pres">
      <dgm:prSet presAssocID="{66715607-A6A2-7F49-AC37-59C41B978793}" presName="rect1" presStyleLbl="trAlignAcc1" presStyleIdx="3" presStyleCnt="10">
        <dgm:presLayoutVars>
          <dgm:bulletEnabled val="1"/>
        </dgm:presLayoutVars>
      </dgm:prSet>
      <dgm:spPr/>
      <dgm:t>
        <a:bodyPr/>
        <a:lstStyle/>
        <a:p>
          <a:endParaRPr lang="en-US"/>
        </a:p>
      </dgm:t>
    </dgm:pt>
    <dgm:pt modelId="{7F769D66-BE6B-5340-B2BC-26672F9269CC}" type="pres">
      <dgm:prSet presAssocID="{66715607-A6A2-7F49-AC37-59C41B978793}" presName="rect2" presStyleLbl="fgImgPlace1" presStyleIdx="3" presStyleCnt="10"/>
      <dgm:spPr/>
    </dgm:pt>
    <dgm:pt modelId="{4C0F3BF2-E0AD-8F47-9EEB-F581D594A524}" type="pres">
      <dgm:prSet presAssocID="{7EDF3222-73C4-7548-946C-475E1C080602}" presName="sibTrans" presStyleCnt="0"/>
      <dgm:spPr/>
    </dgm:pt>
    <dgm:pt modelId="{80432117-6C5B-B340-A138-1CE43B673402}" type="pres">
      <dgm:prSet presAssocID="{B304C31B-4C4C-3941-A9B9-EC2108B62F83}" presName="composite" presStyleCnt="0"/>
      <dgm:spPr/>
    </dgm:pt>
    <dgm:pt modelId="{092771C5-0905-5245-A7DD-C8FF8844B287}" type="pres">
      <dgm:prSet presAssocID="{B304C31B-4C4C-3941-A9B9-EC2108B62F83}" presName="rect1" presStyleLbl="trAlignAcc1" presStyleIdx="4" presStyleCnt="10">
        <dgm:presLayoutVars>
          <dgm:bulletEnabled val="1"/>
        </dgm:presLayoutVars>
      </dgm:prSet>
      <dgm:spPr/>
      <dgm:t>
        <a:bodyPr/>
        <a:lstStyle/>
        <a:p>
          <a:endParaRPr lang="en-US"/>
        </a:p>
      </dgm:t>
    </dgm:pt>
    <dgm:pt modelId="{D77BF6ED-85B4-B940-8F55-0F64976420CA}" type="pres">
      <dgm:prSet presAssocID="{B304C31B-4C4C-3941-A9B9-EC2108B62F83}" presName="rect2" presStyleLbl="fgImgPlace1" presStyleIdx="4" presStyleCnt="10"/>
      <dgm:spPr/>
    </dgm:pt>
    <dgm:pt modelId="{D406E20D-02E8-544D-9B34-01B377B825DB}" type="pres">
      <dgm:prSet presAssocID="{49AA3A8C-F9EC-F940-A7BA-715A11DEC349}" presName="sibTrans" presStyleCnt="0"/>
      <dgm:spPr/>
    </dgm:pt>
    <dgm:pt modelId="{1ED81110-8D21-4449-B570-63FF31EE58E4}" type="pres">
      <dgm:prSet presAssocID="{058E7F46-1C41-C245-AF87-5119D30145A2}" presName="composite" presStyleCnt="0"/>
      <dgm:spPr/>
    </dgm:pt>
    <dgm:pt modelId="{EFBB1621-B5F6-D84F-BAB6-39B8B364D90D}" type="pres">
      <dgm:prSet presAssocID="{058E7F46-1C41-C245-AF87-5119D30145A2}" presName="rect1" presStyleLbl="trAlignAcc1" presStyleIdx="5" presStyleCnt="10">
        <dgm:presLayoutVars>
          <dgm:bulletEnabled val="1"/>
        </dgm:presLayoutVars>
      </dgm:prSet>
      <dgm:spPr/>
      <dgm:t>
        <a:bodyPr/>
        <a:lstStyle/>
        <a:p>
          <a:endParaRPr lang="en-US"/>
        </a:p>
      </dgm:t>
    </dgm:pt>
    <dgm:pt modelId="{97A2AAB0-DB60-2543-AC62-38628C487453}" type="pres">
      <dgm:prSet presAssocID="{058E7F46-1C41-C245-AF87-5119D30145A2}" presName="rect2" presStyleLbl="fgImgPlace1" presStyleIdx="5" presStyleCnt="10"/>
      <dgm:spPr/>
    </dgm:pt>
    <dgm:pt modelId="{E9BBD551-BAC0-854F-B669-40BD1AF0BB6F}" type="pres">
      <dgm:prSet presAssocID="{31E91DDA-C8C8-784D-B971-4B9D6E5053D9}" presName="sibTrans" presStyleCnt="0"/>
      <dgm:spPr/>
    </dgm:pt>
    <dgm:pt modelId="{B85E7DC2-F6B7-8843-A655-669E8CB04099}" type="pres">
      <dgm:prSet presAssocID="{476DFF69-11D6-FB41-85A2-0CA687286F77}" presName="composite" presStyleCnt="0"/>
      <dgm:spPr/>
    </dgm:pt>
    <dgm:pt modelId="{778B19CC-A02E-5F43-86CF-7358C46665FD}" type="pres">
      <dgm:prSet presAssocID="{476DFF69-11D6-FB41-85A2-0CA687286F77}" presName="rect1" presStyleLbl="trAlignAcc1" presStyleIdx="6" presStyleCnt="10">
        <dgm:presLayoutVars>
          <dgm:bulletEnabled val="1"/>
        </dgm:presLayoutVars>
      </dgm:prSet>
      <dgm:spPr/>
      <dgm:t>
        <a:bodyPr/>
        <a:lstStyle/>
        <a:p>
          <a:endParaRPr lang="en-US"/>
        </a:p>
      </dgm:t>
    </dgm:pt>
    <dgm:pt modelId="{26276469-CF7F-624E-9180-378D5AF4D166}" type="pres">
      <dgm:prSet presAssocID="{476DFF69-11D6-FB41-85A2-0CA687286F77}" presName="rect2" presStyleLbl="fgImgPlace1" presStyleIdx="6" presStyleCnt="10"/>
      <dgm:spPr/>
    </dgm:pt>
    <dgm:pt modelId="{9A9E65DE-9DC1-C740-81A2-14D2D1B951F3}" type="pres">
      <dgm:prSet presAssocID="{98156246-BAC4-0F4E-BE7C-B4323ACBC97C}" presName="sibTrans" presStyleCnt="0"/>
      <dgm:spPr/>
    </dgm:pt>
    <dgm:pt modelId="{1FE72E16-BC2D-5D4D-8AAE-B40842022B9B}" type="pres">
      <dgm:prSet presAssocID="{72BAF9F4-62C7-174B-8BB9-F342B3B566F8}" presName="composite" presStyleCnt="0"/>
      <dgm:spPr/>
    </dgm:pt>
    <dgm:pt modelId="{A98F216E-AC42-1246-BBEA-506A4027A5EC}" type="pres">
      <dgm:prSet presAssocID="{72BAF9F4-62C7-174B-8BB9-F342B3B566F8}" presName="rect1" presStyleLbl="trAlignAcc1" presStyleIdx="7" presStyleCnt="10">
        <dgm:presLayoutVars>
          <dgm:bulletEnabled val="1"/>
        </dgm:presLayoutVars>
      </dgm:prSet>
      <dgm:spPr/>
      <dgm:t>
        <a:bodyPr/>
        <a:lstStyle/>
        <a:p>
          <a:endParaRPr lang="en-US"/>
        </a:p>
      </dgm:t>
    </dgm:pt>
    <dgm:pt modelId="{33BFA79D-94D6-1042-BCBC-6BE1F0E83229}" type="pres">
      <dgm:prSet presAssocID="{72BAF9F4-62C7-174B-8BB9-F342B3B566F8}" presName="rect2" presStyleLbl="fgImgPlace1" presStyleIdx="7" presStyleCnt="10"/>
      <dgm:spPr/>
    </dgm:pt>
    <dgm:pt modelId="{25C673CA-55BF-5046-8279-BC7F2423A461}" type="pres">
      <dgm:prSet presAssocID="{D3E80727-0C8C-3046-858C-2B8B13A4431A}" presName="sibTrans" presStyleCnt="0"/>
      <dgm:spPr/>
    </dgm:pt>
    <dgm:pt modelId="{381A7D3F-A968-A64D-BA5A-E39F7E839B80}" type="pres">
      <dgm:prSet presAssocID="{D0892725-D71D-A94F-863F-F3BB46E07CFC}" presName="composite" presStyleCnt="0"/>
      <dgm:spPr/>
    </dgm:pt>
    <dgm:pt modelId="{5BC65CD0-19C2-684B-9FE5-FBA74A2FFFB6}" type="pres">
      <dgm:prSet presAssocID="{D0892725-D71D-A94F-863F-F3BB46E07CFC}" presName="rect1" presStyleLbl="trAlignAcc1" presStyleIdx="8" presStyleCnt="10">
        <dgm:presLayoutVars>
          <dgm:bulletEnabled val="1"/>
        </dgm:presLayoutVars>
      </dgm:prSet>
      <dgm:spPr/>
      <dgm:t>
        <a:bodyPr/>
        <a:lstStyle/>
        <a:p>
          <a:endParaRPr lang="en-US"/>
        </a:p>
      </dgm:t>
    </dgm:pt>
    <dgm:pt modelId="{DF76E6C1-B0E3-AE4E-A084-820318E39D60}" type="pres">
      <dgm:prSet presAssocID="{D0892725-D71D-A94F-863F-F3BB46E07CFC}" presName="rect2" presStyleLbl="fgImgPlace1" presStyleIdx="8" presStyleCnt="10"/>
      <dgm:spPr/>
    </dgm:pt>
    <dgm:pt modelId="{74CE0714-A529-4546-8B63-376C05530604}" type="pres">
      <dgm:prSet presAssocID="{BF4D1CF1-0CD7-B042-B44F-D46D5DBD7D2D}" presName="sibTrans" presStyleCnt="0"/>
      <dgm:spPr/>
    </dgm:pt>
    <dgm:pt modelId="{BDA33644-6DE3-2A48-8A85-62673EDA116A}" type="pres">
      <dgm:prSet presAssocID="{8CE4D44A-00E8-1C4B-9D1A-4ED5387088C4}" presName="composite" presStyleCnt="0"/>
      <dgm:spPr/>
    </dgm:pt>
    <dgm:pt modelId="{C4FE7978-EB73-FB4C-A374-F862AE452BA0}" type="pres">
      <dgm:prSet presAssocID="{8CE4D44A-00E8-1C4B-9D1A-4ED5387088C4}" presName="rect1" presStyleLbl="trAlignAcc1" presStyleIdx="9" presStyleCnt="10">
        <dgm:presLayoutVars>
          <dgm:bulletEnabled val="1"/>
        </dgm:presLayoutVars>
      </dgm:prSet>
      <dgm:spPr/>
      <dgm:t>
        <a:bodyPr/>
        <a:lstStyle/>
        <a:p>
          <a:endParaRPr lang="en-US"/>
        </a:p>
      </dgm:t>
    </dgm:pt>
    <dgm:pt modelId="{F30F8D35-35C9-F343-836E-4FC418D14000}" type="pres">
      <dgm:prSet presAssocID="{8CE4D44A-00E8-1C4B-9D1A-4ED5387088C4}" presName="rect2" presStyleLbl="fgImgPlace1" presStyleIdx="9" presStyleCnt="10"/>
      <dgm:spPr/>
    </dgm:pt>
  </dgm:ptLst>
  <dgm:cxnLst>
    <dgm:cxn modelId="{43578E13-65A2-8D43-9843-2112B776D507}" srcId="{685C9A70-939B-6740-8582-39458F5A47E8}" destId="{44BD83BA-C196-E644-AD14-6943C1E87A56}" srcOrd="2" destOrd="0" parTransId="{3BC34A90-CDF8-4A4F-BCF7-CFFF8BB97012}" sibTransId="{040D7D3E-7B16-E849-A0B8-3235F93619BF}"/>
    <dgm:cxn modelId="{A65569E0-8AF6-624C-B5CD-CC20E68C8EC5}" srcId="{685C9A70-939B-6740-8582-39458F5A47E8}" destId="{D0892725-D71D-A94F-863F-F3BB46E07CFC}" srcOrd="8" destOrd="0" parTransId="{F1968F01-6619-A84D-B5EA-F08944945C66}" sibTransId="{BF4D1CF1-0CD7-B042-B44F-D46D5DBD7D2D}"/>
    <dgm:cxn modelId="{D08C0C69-D83C-B844-B3FD-E600CB21FC93}" type="presOf" srcId="{44BD83BA-C196-E644-AD14-6943C1E87A56}" destId="{5D33F1D5-0D33-0847-A840-0E1F6145398B}" srcOrd="0" destOrd="0" presId="urn:microsoft.com/office/officeart/2008/layout/PictureStrips"/>
    <dgm:cxn modelId="{2F838CFC-FDDE-3249-99C7-AC5522FFBD4D}" type="presOf" srcId="{8CE4D44A-00E8-1C4B-9D1A-4ED5387088C4}" destId="{C4FE7978-EB73-FB4C-A374-F862AE452BA0}" srcOrd="0" destOrd="0" presId="urn:microsoft.com/office/officeart/2008/layout/PictureStrips"/>
    <dgm:cxn modelId="{F3674A3C-B566-EF46-9E8A-5E564CFD2565}" type="presOf" srcId="{685C9A70-939B-6740-8582-39458F5A47E8}" destId="{DFBFCB1B-3D73-B146-B002-B7D99FAB3ABA}" srcOrd="0" destOrd="0" presId="urn:microsoft.com/office/officeart/2008/layout/PictureStrips"/>
    <dgm:cxn modelId="{A7260B27-FD4C-924D-9A85-2422D56F675D}" type="presOf" srcId="{66715607-A6A2-7F49-AC37-59C41B978793}" destId="{3A9F7747-AC82-FE44-BC75-AE5E948C4666}" srcOrd="0" destOrd="0" presId="urn:microsoft.com/office/officeart/2008/layout/PictureStrips"/>
    <dgm:cxn modelId="{9EDCA4C2-D455-184F-88BA-4B434616AFAF}" type="presOf" srcId="{B2A140A8-4C4D-AC40-AF24-7F4B92280790}" destId="{11BEC850-E3F9-5149-AC2D-F506BAB3A94D}" srcOrd="0" destOrd="0" presId="urn:microsoft.com/office/officeart/2008/layout/PictureStrips"/>
    <dgm:cxn modelId="{3DBCC494-6592-1544-A83C-C1B2D5B58116}" type="presOf" srcId="{D0892725-D71D-A94F-863F-F3BB46E07CFC}" destId="{5BC65CD0-19C2-684B-9FE5-FBA74A2FFFB6}" srcOrd="0" destOrd="0" presId="urn:microsoft.com/office/officeart/2008/layout/PictureStrips"/>
    <dgm:cxn modelId="{DC2407FA-A9FE-214C-859C-326B75A01A46}" srcId="{685C9A70-939B-6740-8582-39458F5A47E8}" destId="{058E7F46-1C41-C245-AF87-5119D30145A2}" srcOrd="5" destOrd="0" parTransId="{B49730F3-DB6D-F343-8AA1-5B1230206DE3}" sibTransId="{31E91DDA-C8C8-784D-B971-4B9D6E5053D9}"/>
    <dgm:cxn modelId="{F12E8B73-0BBE-B84C-BFD9-EA4BCA917C4B}" type="presOf" srcId="{058E7F46-1C41-C245-AF87-5119D30145A2}" destId="{EFBB1621-B5F6-D84F-BAB6-39B8B364D90D}" srcOrd="0" destOrd="0" presId="urn:microsoft.com/office/officeart/2008/layout/PictureStrips"/>
    <dgm:cxn modelId="{53000058-1D9E-AC4A-9A47-26469A98061B}" type="presOf" srcId="{B304C31B-4C4C-3941-A9B9-EC2108B62F83}" destId="{092771C5-0905-5245-A7DD-C8FF8844B287}" srcOrd="0" destOrd="0" presId="urn:microsoft.com/office/officeart/2008/layout/PictureStrips"/>
    <dgm:cxn modelId="{AE4BAAD2-4822-D640-9D1B-A99AFDA00065}" srcId="{685C9A70-939B-6740-8582-39458F5A47E8}" destId="{66715607-A6A2-7F49-AC37-59C41B978793}" srcOrd="3" destOrd="0" parTransId="{8FE51909-24B5-E74F-AE4A-F71E31F9BAC5}" sibTransId="{7EDF3222-73C4-7548-946C-475E1C080602}"/>
    <dgm:cxn modelId="{328E3311-C03F-AC44-A79E-AA8800093884}" srcId="{685C9A70-939B-6740-8582-39458F5A47E8}" destId="{DC7C6DD6-7569-AB45-9748-D954EBF30A55}" srcOrd="1" destOrd="0" parTransId="{4C0FA714-BDDC-4C45-9756-BF13B0C883DA}" sibTransId="{7FB652FD-1E82-C943-8901-DBF13E7C79D2}"/>
    <dgm:cxn modelId="{2F3DD40B-EA5E-3948-87B0-A83D5BA13AF1}" srcId="{685C9A70-939B-6740-8582-39458F5A47E8}" destId="{8CE4D44A-00E8-1C4B-9D1A-4ED5387088C4}" srcOrd="9" destOrd="0" parTransId="{AA668462-44EA-3042-ADFA-B2AD61A8BF5D}" sibTransId="{55656BF2-8A17-3C4D-9F10-2B6A707AB8E7}"/>
    <dgm:cxn modelId="{C372AA1B-9B20-8041-ADFA-335A57E1C091}" type="presOf" srcId="{DC7C6DD6-7569-AB45-9748-D954EBF30A55}" destId="{02357F34-51B5-A243-836F-D92110BE000D}" srcOrd="0" destOrd="0" presId="urn:microsoft.com/office/officeart/2008/layout/PictureStrips"/>
    <dgm:cxn modelId="{C027F702-A14A-104D-9A11-75B4188CF196}" srcId="{685C9A70-939B-6740-8582-39458F5A47E8}" destId="{476DFF69-11D6-FB41-85A2-0CA687286F77}" srcOrd="6" destOrd="0" parTransId="{7DD7D988-0F2F-014A-9FDF-4B7375A533E0}" sibTransId="{98156246-BAC4-0F4E-BE7C-B4323ACBC97C}"/>
    <dgm:cxn modelId="{648B4450-1282-3B4C-9EEF-D110259833DE}" type="presOf" srcId="{72BAF9F4-62C7-174B-8BB9-F342B3B566F8}" destId="{A98F216E-AC42-1246-BBEA-506A4027A5EC}" srcOrd="0" destOrd="0" presId="urn:microsoft.com/office/officeart/2008/layout/PictureStrips"/>
    <dgm:cxn modelId="{2B5CA65D-F100-C640-9930-DFBC3CBA326A}" type="presOf" srcId="{476DFF69-11D6-FB41-85A2-0CA687286F77}" destId="{778B19CC-A02E-5F43-86CF-7358C46665FD}" srcOrd="0" destOrd="0" presId="urn:microsoft.com/office/officeart/2008/layout/PictureStrips"/>
    <dgm:cxn modelId="{CA724911-0A5D-2A4A-9786-CF71B75021AC}" srcId="{685C9A70-939B-6740-8582-39458F5A47E8}" destId="{B2A140A8-4C4D-AC40-AF24-7F4B92280790}" srcOrd="0" destOrd="0" parTransId="{D19A096E-C53D-6048-9806-9C016FF27AC6}" sibTransId="{8C7D7B00-AA89-E244-A87A-25786B3665B5}"/>
    <dgm:cxn modelId="{55431188-7B89-0749-AA4B-9F374BE489AE}" srcId="{685C9A70-939B-6740-8582-39458F5A47E8}" destId="{B304C31B-4C4C-3941-A9B9-EC2108B62F83}" srcOrd="4" destOrd="0" parTransId="{340E668C-B30A-794D-99EC-DBE0F4DE81D5}" sibTransId="{49AA3A8C-F9EC-F940-A7BA-715A11DEC349}"/>
    <dgm:cxn modelId="{15BE5462-6BFB-DA47-9F74-F81D344E9E75}" srcId="{685C9A70-939B-6740-8582-39458F5A47E8}" destId="{72BAF9F4-62C7-174B-8BB9-F342B3B566F8}" srcOrd="7" destOrd="0" parTransId="{8ECD52CF-BA00-C74D-852E-14849153B1AB}" sibTransId="{D3E80727-0C8C-3046-858C-2B8B13A4431A}"/>
    <dgm:cxn modelId="{FBEA07C9-9E0F-3C4D-A62A-A75275461CB4}" type="presParOf" srcId="{DFBFCB1B-3D73-B146-B002-B7D99FAB3ABA}" destId="{E6475E7C-D3B4-B649-8729-0814E4508746}" srcOrd="0" destOrd="0" presId="urn:microsoft.com/office/officeart/2008/layout/PictureStrips"/>
    <dgm:cxn modelId="{E9F8B297-FABE-3E40-A284-73463965E29C}" type="presParOf" srcId="{E6475E7C-D3B4-B649-8729-0814E4508746}" destId="{11BEC850-E3F9-5149-AC2D-F506BAB3A94D}" srcOrd="0" destOrd="0" presId="urn:microsoft.com/office/officeart/2008/layout/PictureStrips"/>
    <dgm:cxn modelId="{F977FAFE-2DD5-8F4C-943E-169A05B7660C}" type="presParOf" srcId="{E6475E7C-D3B4-B649-8729-0814E4508746}" destId="{9DB2EC65-0BBF-C547-BE8D-8EB4FC85E6C3}" srcOrd="1" destOrd="0" presId="urn:microsoft.com/office/officeart/2008/layout/PictureStrips"/>
    <dgm:cxn modelId="{554A50AE-2EA4-264A-9605-71252ABFB0AA}" type="presParOf" srcId="{DFBFCB1B-3D73-B146-B002-B7D99FAB3ABA}" destId="{FB181CA2-9B2C-C44A-B365-3E4AB08795DA}" srcOrd="1" destOrd="0" presId="urn:microsoft.com/office/officeart/2008/layout/PictureStrips"/>
    <dgm:cxn modelId="{D8C1241F-042D-1F42-B6F9-B215D19EE90B}" type="presParOf" srcId="{DFBFCB1B-3D73-B146-B002-B7D99FAB3ABA}" destId="{1E65AA23-DB53-3F4B-BD5B-E175FAE2FA3B}" srcOrd="2" destOrd="0" presId="urn:microsoft.com/office/officeart/2008/layout/PictureStrips"/>
    <dgm:cxn modelId="{3B7F9D11-9631-214C-B170-66A14E297EB5}" type="presParOf" srcId="{1E65AA23-DB53-3F4B-BD5B-E175FAE2FA3B}" destId="{02357F34-51B5-A243-836F-D92110BE000D}" srcOrd="0" destOrd="0" presId="urn:microsoft.com/office/officeart/2008/layout/PictureStrips"/>
    <dgm:cxn modelId="{665C9B36-FDFD-9642-80EA-F2B9E1DFF21B}" type="presParOf" srcId="{1E65AA23-DB53-3F4B-BD5B-E175FAE2FA3B}" destId="{7DF99436-62FF-7E46-936D-DC77564D0524}" srcOrd="1" destOrd="0" presId="urn:microsoft.com/office/officeart/2008/layout/PictureStrips"/>
    <dgm:cxn modelId="{965B345F-B885-C746-9FC1-E17E8D3A92E3}" type="presParOf" srcId="{DFBFCB1B-3D73-B146-B002-B7D99FAB3ABA}" destId="{60A03CAB-636A-AA40-9AA1-ADB0A6D5AE8E}" srcOrd="3" destOrd="0" presId="urn:microsoft.com/office/officeart/2008/layout/PictureStrips"/>
    <dgm:cxn modelId="{2A0ED764-A22C-6046-A55E-88E2B8BED794}" type="presParOf" srcId="{DFBFCB1B-3D73-B146-B002-B7D99FAB3ABA}" destId="{7A9EE91E-6E55-FA47-890B-0F56BAD92E07}" srcOrd="4" destOrd="0" presId="urn:microsoft.com/office/officeart/2008/layout/PictureStrips"/>
    <dgm:cxn modelId="{7B381DFD-2F7A-534D-B77F-B66E91693F46}" type="presParOf" srcId="{7A9EE91E-6E55-FA47-890B-0F56BAD92E07}" destId="{5D33F1D5-0D33-0847-A840-0E1F6145398B}" srcOrd="0" destOrd="0" presId="urn:microsoft.com/office/officeart/2008/layout/PictureStrips"/>
    <dgm:cxn modelId="{E385CD9B-AF6F-2944-95FA-3E38523E3B3E}" type="presParOf" srcId="{7A9EE91E-6E55-FA47-890B-0F56BAD92E07}" destId="{3E81368F-48C4-B842-AD15-5008479C31C6}" srcOrd="1" destOrd="0" presId="urn:microsoft.com/office/officeart/2008/layout/PictureStrips"/>
    <dgm:cxn modelId="{B5F63628-8C23-DE4C-B5EF-ECF8D73DB09B}" type="presParOf" srcId="{DFBFCB1B-3D73-B146-B002-B7D99FAB3ABA}" destId="{0EF57804-02FC-C543-BE8E-760A2D767428}" srcOrd="5" destOrd="0" presId="urn:microsoft.com/office/officeart/2008/layout/PictureStrips"/>
    <dgm:cxn modelId="{C838767F-AB4C-F64A-9970-B199A698B9E1}" type="presParOf" srcId="{DFBFCB1B-3D73-B146-B002-B7D99FAB3ABA}" destId="{0A07AE60-07F6-924C-AEDD-9EEE8330E4F1}" srcOrd="6" destOrd="0" presId="urn:microsoft.com/office/officeart/2008/layout/PictureStrips"/>
    <dgm:cxn modelId="{4DBFF94A-4A8C-904B-A02A-5A2928C75FFB}" type="presParOf" srcId="{0A07AE60-07F6-924C-AEDD-9EEE8330E4F1}" destId="{3A9F7747-AC82-FE44-BC75-AE5E948C4666}" srcOrd="0" destOrd="0" presId="urn:microsoft.com/office/officeart/2008/layout/PictureStrips"/>
    <dgm:cxn modelId="{9325A3DE-6E2D-2744-A61B-A04B2ACBE17C}" type="presParOf" srcId="{0A07AE60-07F6-924C-AEDD-9EEE8330E4F1}" destId="{7F769D66-BE6B-5340-B2BC-26672F9269CC}" srcOrd="1" destOrd="0" presId="urn:microsoft.com/office/officeart/2008/layout/PictureStrips"/>
    <dgm:cxn modelId="{3B82E563-634F-914C-8E88-890F126CE444}" type="presParOf" srcId="{DFBFCB1B-3D73-B146-B002-B7D99FAB3ABA}" destId="{4C0F3BF2-E0AD-8F47-9EEB-F581D594A524}" srcOrd="7" destOrd="0" presId="urn:microsoft.com/office/officeart/2008/layout/PictureStrips"/>
    <dgm:cxn modelId="{5C42DCFC-61A0-E641-90FE-4783F7364235}" type="presParOf" srcId="{DFBFCB1B-3D73-B146-B002-B7D99FAB3ABA}" destId="{80432117-6C5B-B340-A138-1CE43B673402}" srcOrd="8" destOrd="0" presId="urn:microsoft.com/office/officeart/2008/layout/PictureStrips"/>
    <dgm:cxn modelId="{C5DDCE23-7E85-534A-9945-501D01A00CB1}" type="presParOf" srcId="{80432117-6C5B-B340-A138-1CE43B673402}" destId="{092771C5-0905-5245-A7DD-C8FF8844B287}" srcOrd="0" destOrd="0" presId="urn:microsoft.com/office/officeart/2008/layout/PictureStrips"/>
    <dgm:cxn modelId="{76B8F166-891E-D747-9AD1-8FAD69441C0D}" type="presParOf" srcId="{80432117-6C5B-B340-A138-1CE43B673402}" destId="{D77BF6ED-85B4-B940-8F55-0F64976420CA}" srcOrd="1" destOrd="0" presId="urn:microsoft.com/office/officeart/2008/layout/PictureStrips"/>
    <dgm:cxn modelId="{6924B022-3422-F74A-AF07-63457DA40122}" type="presParOf" srcId="{DFBFCB1B-3D73-B146-B002-B7D99FAB3ABA}" destId="{D406E20D-02E8-544D-9B34-01B377B825DB}" srcOrd="9" destOrd="0" presId="urn:microsoft.com/office/officeart/2008/layout/PictureStrips"/>
    <dgm:cxn modelId="{3D419395-5D68-A049-A139-04A151259862}" type="presParOf" srcId="{DFBFCB1B-3D73-B146-B002-B7D99FAB3ABA}" destId="{1ED81110-8D21-4449-B570-63FF31EE58E4}" srcOrd="10" destOrd="0" presId="urn:microsoft.com/office/officeart/2008/layout/PictureStrips"/>
    <dgm:cxn modelId="{4026DE8E-E48B-BA4C-8B27-D4BB70CD1315}" type="presParOf" srcId="{1ED81110-8D21-4449-B570-63FF31EE58E4}" destId="{EFBB1621-B5F6-D84F-BAB6-39B8B364D90D}" srcOrd="0" destOrd="0" presId="urn:microsoft.com/office/officeart/2008/layout/PictureStrips"/>
    <dgm:cxn modelId="{E0FD6CB2-7D21-B341-B790-C53EA4D3A0D0}" type="presParOf" srcId="{1ED81110-8D21-4449-B570-63FF31EE58E4}" destId="{97A2AAB0-DB60-2543-AC62-38628C487453}" srcOrd="1" destOrd="0" presId="urn:microsoft.com/office/officeart/2008/layout/PictureStrips"/>
    <dgm:cxn modelId="{29B0D966-8795-2545-9F6F-2DA8B483536B}" type="presParOf" srcId="{DFBFCB1B-3D73-B146-B002-B7D99FAB3ABA}" destId="{E9BBD551-BAC0-854F-B669-40BD1AF0BB6F}" srcOrd="11" destOrd="0" presId="urn:microsoft.com/office/officeart/2008/layout/PictureStrips"/>
    <dgm:cxn modelId="{F8A1210B-4237-B848-BBBC-C40153ED8240}" type="presParOf" srcId="{DFBFCB1B-3D73-B146-B002-B7D99FAB3ABA}" destId="{B85E7DC2-F6B7-8843-A655-669E8CB04099}" srcOrd="12" destOrd="0" presId="urn:microsoft.com/office/officeart/2008/layout/PictureStrips"/>
    <dgm:cxn modelId="{5307C3E4-54E7-5047-AA68-D940EEC2724D}" type="presParOf" srcId="{B85E7DC2-F6B7-8843-A655-669E8CB04099}" destId="{778B19CC-A02E-5F43-86CF-7358C46665FD}" srcOrd="0" destOrd="0" presId="urn:microsoft.com/office/officeart/2008/layout/PictureStrips"/>
    <dgm:cxn modelId="{6F60F3F4-B76D-1D4F-A63B-0759098DEA41}" type="presParOf" srcId="{B85E7DC2-F6B7-8843-A655-669E8CB04099}" destId="{26276469-CF7F-624E-9180-378D5AF4D166}" srcOrd="1" destOrd="0" presId="urn:microsoft.com/office/officeart/2008/layout/PictureStrips"/>
    <dgm:cxn modelId="{0B6F1511-D844-3B49-A805-C6A91C2925EA}" type="presParOf" srcId="{DFBFCB1B-3D73-B146-B002-B7D99FAB3ABA}" destId="{9A9E65DE-9DC1-C740-81A2-14D2D1B951F3}" srcOrd="13" destOrd="0" presId="urn:microsoft.com/office/officeart/2008/layout/PictureStrips"/>
    <dgm:cxn modelId="{E0198A6E-93E9-1842-B9CF-3592BBABD8AA}" type="presParOf" srcId="{DFBFCB1B-3D73-B146-B002-B7D99FAB3ABA}" destId="{1FE72E16-BC2D-5D4D-8AAE-B40842022B9B}" srcOrd="14" destOrd="0" presId="urn:microsoft.com/office/officeart/2008/layout/PictureStrips"/>
    <dgm:cxn modelId="{C1A4F8B2-BB85-4F48-803F-C53203F050E8}" type="presParOf" srcId="{1FE72E16-BC2D-5D4D-8AAE-B40842022B9B}" destId="{A98F216E-AC42-1246-BBEA-506A4027A5EC}" srcOrd="0" destOrd="0" presId="urn:microsoft.com/office/officeart/2008/layout/PictureStrips"/>
    <dgm:cxn modelId="{C47436AA-88A8-614B-9861-67EA4B99E7AF}" type="presParOf" srcId="{1FE72E16-BC2D-5D4D-8AAE-B40842022B9B}" destId="{33BFA79D-94D6-1042-BCBC-6BE1F0E83229}" srcOrd="1" destOrd="0" presId="urn:microsoft.com/office/officeart/2008/layout/PictureStrips"/>
    <dgm:cxn modelId="{D06AE304-94D4-E14C-B2C8-4B080924550C}" type="presParOf" srcId="{DFBFCB1B-3D73-B146-B002-B7D99FAB3ABA}" destId="{25C673CA-55BF-5046-8279-BC7F2423A461}" srcOrd="15" destOrd="0" presId="urn:microsoft.com/office/officeart/2008/layout/PictureStrips"/>
    <dgm:cxn modelId="{BA17FD7A-696D-9C4F-90E7-0910D25FC519}" type="presParOf" srcId="{DFBFCB1B-3D73-B146-B002-B7D99FAB3ABA}" destId="{381A7D3F-A968-A64D-BA5A-E39F7E839B80}" srcOrd="16" destOrd="0" presId="urn:microsoft.com/office/officeart/2008/layout/PictureStrips"/>
    <dgm:cxn modelId="{4FC673AE-2941-8949-8D4B-A2BBED0B345A}" type="presParOf" srcId="{381A7D3F-A968-A64D-BA5A-E39F7E839B80}" destId="{5BC65CD0-19C2-684B-9FE5-FBA74A2FFFB6}" srcOrd="0" destOrd="0" presId="urn:microsoft.com/office/officeart/2008/layout/PictureStrips"/>
    <dgm:cxn modelId="{211A3033-81A2-BF47-8DBD-2E3F5DCF00BC}" type="presParOf" srcId="{381A7D3F-A968-A64D-BA5A-E39F7E839B80}" destId="{DF76E6C1-B0E3-AE4E-A084-820318E39D60}" srcOrd="1" destOrd="0" presId="urn:microsoft.com/office/officeart/2008/layout/PictureStrips"/>
    <dgm:cxn modelId="{D98AE3EB-FAD3-8F4A-AA01-433292E9A8D9}" type="presParOf" srcId="{DFBFCB1B-3D73-B146-B002-B7D99FAB3ABA}" destId="{74CE0714-A529-4546-8B63-376C05530604}" srcOrd="17" destOrd="0" presId="urn:microsoft.com/office/officeart/2008/layout/PictureStrips"/>
    <dgm:cxn modelId="{CC1B8BD5-965C-C540-9A77-A34EDF88224B}" type="presParOf" srcId="{DFBFCB1B-3D73-B146-B002-B7D99FAB3ABA}" destId="{BDA33644-6DE3-2A48-8A85-62673EDA116A}" srcOrd="18" destOrd="0" presId="urn:microsoft.com/office/officeart/2008/layout/PictureStrips"/>
    <dgm:cxn modelId="{5B33F033-AEA7-014C-8AAB-D644E0FFA318}" type="presParOf" srcId="{BDA33644-6DE3-2A48-8A85-62673EDA116A}" destId="{C4FE7978-EB73-FB4C-A374-F862AE452BA0}" srcOrd="0" destOrd="0" presId="urn:microsoft.com/office/officeart/2008/layout/PictureStrips"/>
    <dgm:cxn modelId="{E36B4613-BA3A-A346-BECE-02F06FF8221B}" type="presParOf" srcId="{BDA33644-6DE3-2A48-8A85-62673EDA116A}" destId="{F30F8D35-35C9-F343-836E-4FC418D14000}"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EC850-E3F9-5149-AC2D-F506BAB3A94D}">
      <dsp:nvSpPr>
        <dsp:cNvPr id="0" name=""/>
        <dsp:cNvSpPr/>
      </dsp:nvSpPr>
      <dsp:spPr>
        <a:xfrm>
          <a:off x="3125713" y="868638"/>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dirty="0" smtClean="0"/>
            <a:t>Lambda Expressions</a:t>
          </a:r>
          <a:endParaRPr lang="en-US" sz="6200" kern="1200" dirty="0"/>
        </a:p>
      </dsp:txBody>
      <dsp:txXfrm>
        <a:off x="3125713" y="868638"/>
        <a:ext cx="7127605" cy="2227376"/>
      </dsp:txXfrm>
    </dsp:sp>
    <dsp:sp modelId="{9DB2EC65-0BBF-C547-BE8D-8EB4FC85E6C3}">
      <dsp:nvSpPr>
        <dsp:cNvPr id="0" name=""/>
        <dsp:cNvSpPr/>
      </dsp:nvSpPr>
      <dsp:spPr>
        <a:xfrm>
          <a:off x="2828729" y="546906"/>
          <a:ext cx="1559163" cy="2338745"/>
        </a:xfrm>
        <a:prstGeom prst="rect">
          <a:avLst/>
        </a:prstGeom>
        <a:solidFill>
          <a:schemeClr val="accent2">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2357F34-51B5-A243-836F-D92110BE000D}">
      <dsp:nvSpPr>
        <dsp:cNvPr id="0" name=""/>
        <dsp:cNvSpPr/>
      </dsp:nvSpPr>
      <dsp:spPr>
        <a:xfrm>
          <a:off x="11074865" y="868638"/>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Pipelines and Streams</a:t>
          </a:r>
          <a:endParaRPr lang="en-US" sz="6200" kern="1200"/>
        </a:p>
      </dsp:txBody>
      <dsp:txXfrm>
        <a:off x="11074865" y="868638"/>
        <a:ext cx="7127605" cy="2227376"/>
      </dsp:txXfrm>
    </dsp:sp>
    <dsp:sp modelId="{7DF99436-62FF-7E46-936D-DC77564D0524}">
      <dsp:nvSpPr>
        <dsp:cNvPr id="0" name=""/>
        <dsp:cNvSpPr/>
      </dsp:nvSpPr>
      <dsp:spPr>
        <a:xfrm>
          <a:off x="10777881" y="546906"/>
          <a:ext cx="1559163" cy="2338745"/>
        </a:xfrm>
        <a:prstGeom prst="rect">
          <a:avLst/>
        </a:prstGeom>
        <a:solidFill>
          <a:schemeClr val="accent2">
            <a:tint val="50000"/>
            <a:hueOff val="-1247170"/>
            <a:satOff val="5140"/>
            <a:lumOff val="55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D33F1D5-0D33-0847-A840-0E1F6145398B}">
      <dsp:nvSpPr>
        <dsp:cNvPr id="0" name=""/>
        <dsp:cNvSpPr/>
      </dsp:nvSpPr>
      <dsp:spPr>
        <a:xfrm>
          <a:off x="3125713" y="3672658"/>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Date and Time API</a:t>
          </a:r>
          <a:endParaRPr lang="en-US" sz="6200" kern="1200"/>
        </a:p>
      </dsp:txBody>
      <dsp:txXfrm>
        <a:off x="3125713" y="3672658"/>
        <a:ext cx="7127605" cy="2227376"/>
      </dsp:txXfrm>
    </dsp:sp>
    <dsp:sp modelId="{3E81368F-48C4-B842-AD15-5008479C31C6}">
      <dsp:nvSpPr>
        <dsp:cNvPr id="0" name=""/>
        <dsp:cNvSpPr/>
      </dsp:nvSpPr>
      <dsp:spPr>
        <a:xfrm>
          <a:off x="2828729" y="3350925"/>
          <a:ext cx="1559163" cy="2338745"/>
        </a:xfrm>
        <a:prstGeom prst="rect">
          <a:avLst/>
        </a:prstGeom>
        <a:solidFill>
          <a:schemeClr val="accent2">
            <a:tint val="50000"/>
            <a:hueOff val="-2494339"/>
            <a:satOff val="10281"/>
            <a:lumOff val="110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A9F7747-AC82-FE44-BC75-AE5E948C4666}">
      <dsp:nvSpPr>
        <dsp:cNvPr id="0" name=""/>
        <dsp:cNvSpPr/>
      </dsp:nvSpPr>
      <dsp:spPr>
        <a:xfrm>
          <a:off x="11074865" y="3672658"/>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Default Methods</a:t>
          </a:r>
          <a:endParaRPr lang="en-US" sz="6200" kern="1200"/>
        </a:p>
      </dsp:txBody>
      <dsp:txXfrm>
        <a:off x="11074865" y="3672658"/>
        <a:ext cx="7127605" cy="2227376"/>
      </dsp:txXfrm>
    </dsp:sp>
    <dsp:sp modelId="{7F769D66-BE6B-5340-B2BC-26672F9269CC}">
      <dsp:nvSpPr>
        <dsp:cNvPr id="0" name=""/>
        <dsp:cNvSpPr/>
      </dsp:nvSpPr>
      <dsp:spPr>
        <a:xfrm>
          <a:off x="10777881" y="3350925"/>
          <a:ext cx="1559163" cy="2338745"/>
        </a:xfrm>
        <a:prstGeom prst="rect">
          <a:avLst/>
        </a:prstGeom>
        <a:solidFill>
          <a:schemeClr val="accent2">
            <a:tint val="50000"/>
            <a:hueOff val="-3741509"/>
            <a:satOff val="15421"/>
            <a:lumOff val="1649"/>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92771C5-0905-5245-A7DD-C8FF8844B287}">
      <dsp:nvSpPr>
        <dsp:cNvPr id="0" name=""/>
        <dsp:cNvSpPr/>
      </dsp:nvSpPr>
      <dsp:spPr>
        <a:xfrm>
          <a:off x="3125713" y="6476677"/>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Type Annotations</a:t>
          </a:r>
          <a:endParaRPr lang="en-US" sz="6200" kern="1200"/>
        </a:p>
      </dsp:txBody>
      <dsp:txXfrm>
        <a:off x="3125713" y="6476677"/>
        <a:ext cx="7127605" cy="2227376"/>
      </dsp:txXfrm>
    </dsp:sp>
    <dsp:sp modelId="{D77BF6ED-85B4-B940-8F55-0F64976420CA}">
      <dsp:nvSpPr>
        <dsp:cNvPr id="0" name=""/>
        <dsp:cNvSpPr/>
      </dsp:nvSpPr>
      <dsp:spPr>
        <a:xfrm>
          <a:off x="2828729" y="6154945"/>
          <a:ext cx="1559163" cy="2338745"/>
        </a:xfrm>
        <a:prstGeom prst="rect">
          <a:avLst/>
        </a:prstGeom>
        <a:solidFill>
          <a:schemeClr val="accent2">
            <a:tint val="50000"/>
            <a:hueOff val="-4988678"/>
            <a:satOff val="20561"/>
            <a:lumOff val="2199"/>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FBB1621-B5F6-D84F-BAB6-39B8B364D90D}">
      <dsp:nvSpPr>
        <dsp:cNvPr id="0" name=""/>
        <dsp:cNvSpPr/>
      </dsp:nvSpPr>
      <dsp:spPr>
        <a:xfrm>
          <a:off x="11074865" y="6476677"/>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Nashorn JavaScript Engine</a:t>
          </a:r>
          <a:endParaRPr lang="en-US" sz="6200" kern="1200"/>
        </a:p>
      </dsp:txBody>
      <dsp:txXfrm>
        <a:off x="11074865" y="6476677"/>
        <a:ext cx="7127605" cy="2227376"/>
      </dsp:txXfrm>
    </dsp:sp>
    <dsp:sp modelId="{97A2AAB0-DB60-2543-AC62-38628C487453}">
      <dsp:nvSpPr>
        <dsp:cNvPr id="0" name=""/>
        <dsp:cNvSpPr/>
      </dsp:nvSpPr>
      <dsp:spPr>
        <a:xfrm>
          <a:off x="10777881" y="6154945"/>
          <a:ext cx="1559163" cy="2338745"/>
        </a:xfrm>
        <a:prstGeom prst="rect">
          <a:avLst/>
        </a:prstGeom>
        <a:solidFill>
          <a:schemeClr val="accent2">
            <a:tint val="50000"/>
            <a:hueOff val="-6235848"/>
            <a:satOff val="25702"/>
            <a:lumOff val="2749"/>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78B19CC-A02E-5F43-86CF-7358C46665FD}">
      <dsp:nvSpPr>
        <dsp:cNvPr id="0" name=""/>
        <dsp:cNvSpPr/>
      </dsp:nvSpPr>
      <dsp:spPr>
        <a:xfrm>
          <a:off x="3125713" y="9280697"/>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Concurrent Accumulators</a:t>
          </a:r>
          <a:endParaRPr lang="en-US" sz="6200" kern="1200"/>
        </a:p>
      </dsp:txBody>
      <dsp:txXfrm>
        <a:off x="3125713" y="9280697"/>
        <a:ext cx="7127605" cy="2227376"/>
      </dsp:txXfrm>
    </dsp:sp>
    <dsp:sp modelId="{26276469-CF7F-624E-9180-378D5AF4D166}">
      <dsp:nvSpPr>
        <dsp:cNvPr id="0" name=""/>
        <dsp:cNvSpPr/>
      </dsp:nvSpPr>
      <dsp:spPr>
        <a:xfrm>
          <a:off x="2828729" y="8958965"/>
          <a:ext cx="1559163" cy="2338745"/>
        </a:xfrm>
        <a:prstGeom prst="rect">
          <a:avLst/>
        </a:prstGeom>
        <a:solidFill>
          <a:schemeClr val="accent2">
            <a:tint val="50000"/>
            <a:hueOff val="-7483018"/>
            <a:satOff val="30842"/>
            <a:lumOff val="3299"/>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98F216E-AC42-1246-BBEA-506A4027A5EC}">
      <dsp:nvSpPr>
        <dsp:cNvPr id="0" name=""/>
        <dsp:cNvSpPr/>
      </dsp:nvSpPr>
      <dsp:spPr>
        <a:xfrm>
          <a:off x="11074865" y="9280697"/>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Parallel operations</a:t>
          </a:r>
          <a:endParaRPr lang="en-US" sz="6200" kern="1200"/>
        </a:p>
      </dsp:txBody>
      <dsp:txXfrm>
        <a:off x="11074865" y="9280697"/>
        <a:ext cx="7127605" cy="2227376"/>
      </dsp:txXfrm>
    </dsp:sp>
    <dsp:sp modelId="{33BFA79D-94D6-1042-BCBC-6BE1F0E83229}">
      <dsp:nvSpPr>
        <dsp:cNvPr id="0" name=""/>
        <dsp:cNvSpPr/>
      </dsp:nvSpPr>
      <dsp:spPr>
        <a:xfrm>
          <a:off x="10777881" y="8958965"/>
          <a:ext cx="1559163" cy="2338745"/>
        </a:xfrm>
        <a:prstGeom prst="rect">
          <a:avLst/>
        </a:prstGeom>
        <a:solidFill>
          <a:schemeClr val="accent2">
            <a:tint val="50000"/>
            <a:hueOff val="-8730188"/>
            <a:satOff val="35982"/>
            <a:lumOff val="3848"/>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BC65CD0-19C2-684B-9FE5-FBA74A2FFFB6}">
      <dsp:nvSpPr>
        <dsp:cNvPr id="0" name=""/>
        <dsp:cNvSpPr/>
      </dsp:nvSpPr>
      <dsp:spPr>
        <a:xfrm>
          <a:off x="3125713" y="12084717"/>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PermGen Space Removed</a:t>
          </a:r>
          <a:endParaRPr lang="en-US" sz="6200" kern="1200"/>
        </a:p>
      </dsp:txBody>
      <dsp:txXfrm>
        <a:off x="3125713" y="12084717"/>
        <a:ext cx="7127605" cy="2227376"/>
      </dsp:txXfrm>
    </dsp:sp>
    <dsp:sp modelId="{DF76E6C1-B0E3-AE4E-A084-820318E39D60}">
      <dsp:nvSpPr>
        <dsp:cNvPr id="0" name=""/>
        <dsp:cNvSpPr/>
      </dsp:nvSpPr>
      <dsp:spPr>
        <a:xfrm>
          <a:off x="2828729" y="11762984"/>
          <a:ext cx="1559163" cy="2338745"/>
        </a:xfrm>
        <a:prstGeom prst="rect">
          <a:avLst/>
        </a:prstGeom>
        <a:solidFill>
          <a:schemeClr val="accent2">
            <a:tint val="50000"/>
            <a:hueOff val="-9977357"/>
            <a:satOff val="41123"/>
            <a:lumOff val="4398"/>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4FE7978-EB73-FB4C-A374-F862AE452BA0}">
      <dsp:nvSpPr>
        <dsp:cNvPr id="0" name=""/>
        <dsp:cNvSpPr/>
      </dsp:nvSpPr>
      <dsp:spPr>
        <a:xfrm>
          <a:off x="11074865" y="12084717"/>
          <a:ext cx="7127605" cy="2227376"/>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8676" tIns="236220" rIns="236220" bIns="236220" numCol="1" spcCol="1270" anchor="ctr" anchorCtr="0">
          <a:noAutofit/>
        </a:bodyPr>
        <a:lstStyle/>
        <a:p>
          <a:pPr lvl="0" algn="l" defTabSz="2755900" rtl="0">
            <a:lnSpc>
              <a:spcPct val="90000"/>
            </a:lnSpc>
            <a:spcBef>
              <a:spcPct val="0"/>
            </a:spcBef>
            <a:spcAft>
              <a:spcPct val="35000"/>
            </a:spcAft>
          </a:pPr>
          <a:r>
            <a:rPr lang="en-US" sz="6200" kern="1200" smtClean="0"/>
            <a:t>TLS SNI</a:t>
          </a:r>
          <a:endParaRPr lang="en-US" sz="6200" kern="1200"/>
        </a:p>
      </dsp:txBody>
      <dsp:txXfrm>
        <a:off x="11074865" y="12084717"/>
        <a:ext cx="7127605" cy="2227376"/>
      </dsp:txXfrm>
    </dsp:sp>
    <dsp:sp modelId="{F30F8D35-35C9-F343-836E-4FC418D14000}">
      <dsp:nvSpPr>
        <dsp:cNvPr id="0" name=""/>
        <dsp:cNvSpPr/>
      </dsp:nvSpPr>
      <dsp:spPr>
        <a:xfrm>
          <a:off x="10777881" y="11762984"/>
          <a:ext cx="1559163" cy="2338745"/>
        </a:xfrm>
        <a:prstGeom prst="rect">
          <a:avLst/>
        </a:prstGeom>
        <a:solidFill>
          <a:schemeClr val="accent2">
            <a:tint val="50000"/>
            <a:hueOff val="-11224526"/>
            <a:satOff val="46263"/>
            <a:lumOff val="4948"/>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Gill Sans" panose="020B0702020104020203" pitchFamily="34" charset="0"/>
              </a:rPr>
              <a:pPr>
                <a:defRPr/>
              </a:pPr>
              <a:t>‹#›</a:t>
            </a:fld>
            <a:endParaRPr lang="en-US" dirty="0">
              <a:latin typeface="Gill Sans" panose="020B0702020104020203"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19075" y="441325"/>
            <a:ext cx="6553200"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latin typeface="Gill Sans" panose="020B0702020104020203" pitchFamily="34" charset="0"/>
              </a:rPr>
              <a:t>&lt;Course name&gt;   1 - </a:t>
            </a:r>
            <a:fld id="{7C951E65-0BAA-4B24-AD87-683F8269D8DB}" type="slidenum">
              <a:rPr lang="en-US" smtClean="0">
                <a:latin typeface="Gill Sans" panose="020B0702020104020203" pitchFamily="34" charset="0"/>
              </a:rPr>
              <a:pPr>
                <a:defRPr/>
              </a:pPr>
              <a:t>‹#›</a:t>
            </a:fld>
            <a:endParaRPr lang="en-US" dirty="0">
              <a:latin typeface="Gill Sans" panose="020B0702020104020203" pitchFamily="34" charset="0"/>
            </a:endParaRP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1828724" rtl="0" eaLnBrk="0" fontAlgn="base" hangingPunct="0">
      <a:spcBef>
        <a:spcPts val="1600"/>
      </a:spcBef>
      <a:spcAft>
        <a:spcPct val="0"/>
      </a:spcAft>
      <a:buSzPct val="100000"/>
      <a:buFont typeface="Arial" charset="0"/>
      <a:defRPr sz="3600" b="1" kern="1200">
        <a:solidFill>
          <a:schemeClr val="tx1"/>
        </a:solidFill>
        <a:latin typeface="Gill Sans" panose="020B0702020104020203" pitchFamily="34" charset="0"/>
        <a:ea typeface="+mn-ea"/>
        <a:cs typeface="+mn-cs"/>
      </a:defRPr>
    </a:lvl1pPr>
    <a:lvl2pPr marL="457180" algn="l" defTabSz="1828724" rtl="0" eaLnBrk="0" fontAlgn="base" hangingPunct="0">
      <a:spcBef>
        <a:spcPts val="1600"/>
      </a:spcBef>
      <a:spcAft>
        <a:spcPct val="0"/>
      </a:spcAft>
      <a:buSzPct val="100000"/>
      <a:buFont typeface="Times New Roman" pitchFamily="18" charset="0"/>
      <a:defRPr sz="3300" kern="1200">
        <a:solidFill>
          <a:srgbClr val="000000"/>
        </a:solidFill>
        <a:latin typeface="Gill Sans" panose="020B0702020104020203" pitchFamily="34" charset="0"/>
        <a:ea typeface="+mn-ea"/>
        <a:cs typeface="+mn-cs"/>
      </a:defRPr>
    </a:lvl2pPr>
    <a:lvl3pPr marL="182872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3pPr>
    <a:lvl4pPr marL="320026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4pPr>
    <a:lvl5pPr marL="457180" algn="l" defTabSz="1828724" rtl="0" eaLnBrk="0" fontAlgn="base" hangingPunct="0">
      <a:spcBef>
        <a:spcPts val="1200"/>
      </a:spcBef>
      <a:spcAft>
        <a:spcPct val="0"/>
      </a:spcAft>
      <a:buSzPct val="100000"/>
      <a:buFont typeface="Times New Roman" pitchFamily="18" charset="0"/>
      <a:defRPr sz="3300" kern="1200">
        <a:solidFill>
          <a:srgbClr val="000000"/>
        </a:solidFill>
        <a:latin typeface="Courier New" pitchFamily="49" charset="0"/>
        <a:ea typeface="+mn-ea"/>
        <a:cs typeface="+mn-cs"/>
      </a:defRPr>
    </a:lvl5pPr>
    <a:lvl6pPr marL="9143620" algn="l" defTabSz="3657448" rtl="0" eaLnBrk="1" latinLnBrk="0" hangingPunct="1">
      <a:defRPr sz="4800" kern="1200">
        <a:solidFill>
          <a:schemeClr val="tx1"/>
        </a:solidFill>
        <a:latin typeface="+mn-lt"/>
        <a:ea typeface="+mn-ea"/>
        <a:cs typeface="+mn-cs"/>
      </a:defRPr>
    </a:lvl6pPr>
    <a:lvl7pPr marL="10972344" algn="l" defTabSz="3657448" rtl="0" eaLnBrk="1" latinLnBrk="0" hangingPunct="1">
      <a:defRPr sz="4800" kern="1200">
        <a:solidFill>
          <a:schemeClr val="tx1"/>
        </a:solidFill>
        <a:latin typeface="+mn-lt"/>
        <a:ea typeface="+mn-ea"/>
        <a:cs typeface="+mn-cs"/>
      </a:defRPr>
    </a:lvl7pPr>
    <a:lvl8pPr marL="12801064" algn="l" defTabSz="3657448" rtl="0" eaLnBrk="1" latinLnBrk="0" hangingPunct="1">
      <a:defRPr sz="4800" kern="1200">
        <a:solidFill>
          <a:schemeClr val="tx1"/>
        </a:solidFill>
        <a:latin typeface="+mn-lt"/>
        <a:ea typeface="+mn-ea"/>
        <a:cs typeface="+mn-cs"/>
      </a:defRPr>
    </a:lvl8pPr>
    <a:lvl9pPr marL="14629792" algn="l" defTabSz="365744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Slide1">
    <p:spTree>
      <p:nvGrpSpPr>
        <p:cNvPr id="1" name=""/>
        <p:cNvGrpSpPr/>
        <p:nvPr/>
      </p:nvGrpSpPr>
      <p:grpSpPr>
        <a:xfrm>
          <a:off x="0" y="0"/>
          <a:ext cx="0" cy="0"/>
          <a:chOff x="0" y="0"/>
          <a:chExt cx="0" cy="0"/>
        </a:xfrm>
      </p:grpSpPr>
      <p:sp>
        <p:nvSpPr>
          <p:cNvPr id="4" name="Title_Gray_Number"/>
          <p:cNvSpPr>
            <a:spLocks noChangeArrowheads="1"/>
          </p:cNvSpPr>
          <p:nvPr userDrawn="1"/>
        </p:nvSpPr>
        <p:spPr bwMode="gray">
          <a:xfrm>
            <a:off x="29260806" y="-14953"/>
            <a:ext cx="4972052" cy="4396059"/>
          </a:xfrm>
          <a:prstGeom prst="rect">
            <a:avLst/>
          </a:prstGeom>
          <a:solidFill>
            <a:srgbClr val="095A82"/>
          </a:solidFill>
          <a:ln w="9525">
            <a:noFill/>
            <a:miter lim="800000"/>
            <a:headEnd/>
            <a:tailEnd/>
          </a:ln>
        </p:spPr>
        <p:txBody>
          <a:bodyPr lIns="50792" tIns="50792" rIns="50792" bIns="50792"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endParaRPr lang="en-US" sz="27900" b="1" dirty="0">
              <a:solidFill>
                <a:srgbClr val="DCE3E4"/>
              </a:solidFill>
              <a:latin typeface="Gill Sans" panose="020B0702020104020203" pitchFamily="34" charset="0"/>
              <a:cs typeface="Calibri" pitchFamily="34" charset="0"/>
            </a:endParaRPr>
          </a:p>
        </p:txBody>
      </p:sp>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grpSp>
        <p:nvGrpSpPr>
          <p:cNvPr id="13" name="Flag Bottom"/>
          <p:cNvGrpSpPr>
            <a:grpSpLocks/>
          </p:cNvGrpSpPr>
          <p:nvPr userDrawn="1"/>
        </p:nvGrpSpPr>
        <p:grpSpPr bwMode="auto">
          <a:xfrm>
            <a:off x="29260806" y="4260456"/>
            <a:ext cx="4972052" cy="1955800"/>
            <a:chOff x="6948488" y="1524000"/>
            <a:chExt cx="1609725" cy="653144"/>
          </a:xfrm>
          <a:solidFill>
            <a:srgbClr val="095A82"/>
          </a:solidFill>
        </p:grpSpPr>
        <p:sp>
          <p:nvSpPr>
            <p:cNvPr id="14" name="Right Triangle 13"/>
            <p:cNvSpPr/>
            <p:nvPr userDrawn="1"/>
          </p:nvSpPr>
          <p:spPr bwMode="auto">
            <a:xfrm flipV="1">
              <a:off x="6948488"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sp>
          <p:nvSpPr>
            <p:cNvPr id="15" name="Right Triangle 14"/>
            <p:cNvSpPr/>
            <p:nvPr userDrawn="1"/>
          </p:nvSpPr>
          <p:spPr bwMode="auto">
            <a:xfrm flipH="1" flipV="1">
              <a:off x="7698871"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sp>
        <p:nvSpPr>
          <p:cNvPr id="276483" name="Default_Title"/>
          <p:cNvSpPr>
            <a:spLocks noGrp="1" noChangeArrowheads="1"/>
          </p:cNvSpPr>
          <p:nvPr>
            <p:ph type="ctrTitle" hasCustomPrompt="1"/>
          </p:nvPr>
        </p:nvSpPr>
        <p:spPr>
          <a:xfrm>
            <a:off x="2816352" y="9502800"/>
            <a:ext cx="30943296" cy="2084832"/>
          </a:xfrm>
        </p:spPr>
        <p:txBody>
          <a:bodyPr anchor="b"/>
          <a:lstStyle>
            <a:lvl1pPr algn="ctr">
              <a:spcBef>
                <a:spcPct val="0"/>
              </a:spcBef>
              <a:defRPr sz="14400" baseline="0">
                <a:solidFill>
                  <a:schemeClr val="tx1"/>
                </a:solidFill>
              </a:defRPr>
            </a:lvl1pPr>
          </a:lstStyle>
          <a:p>
            <a:r>
              <a:rPr lang="en-US" dirty="0"/>
              <a:t>Add Topic/Demo Name</a:t>
            </a:r>
          </a:p>
        </p:txBody>
      </p:sp>
      <p:sp>
        <p:nvSpPr>
          <p:cNvPr id="16" name="Rectangle 15"/>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8"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2018, edureka and/or its affiliates.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Summary</a:t>
            </a:r>
          </a:p>
        </p:txBody>
      </p:sp>
      <p:sp>
        <p:nvSpPr>
          <p:cNvPr id="8" name="Text Placeholder 7"/>
          <p:cNvSpPr>
            <a:spLocks noGrp="1"/>
          </p:cNvSpPr>
          <p:nvPr>
            <p:ph type="body" sz="quarter" idx="10" hasCustomPrompt="1"/>
          </p:nvPr>
        </p:nvSpPr>
        <p:spPr>
          <a:xfrm>
            <a:off x="1866902" y="3523538"/>
            <a:ext cx="1930142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481840" y="8256954"/>
            <a:ext cx="12007368" cy="8512684"/>
          </a:xfrm>
          <a:prstGeom prst="rect">
            <a:avLst/>
          </a:prstGeom>
        </p:spPr>
      </p:pic>
    </p:spTree>
    <p:custDataLst>
      <p:tags r:id="rId1"/>
    </p:custDataLst>
    <p:extLst>
      <p:ext uri="{BB962C8B-B14F-4D97-AF65-F5344CB8AC3E}">
        <p14:creationId xmlns:p14="http://schemas.microsoft.com/office/powerpoint/2010/main" val="393757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1866900" y="3523538"/>
            <a:ext cx="3284220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04002" y="450278"/>
            <a:ext cx="4038596" cy="2548492"/>
          </a:xfrm>
          <a:prstGeom prst="rect">
            <a:avLst/>
          </a:prstGeom>
        </p:spPr>
      </p:pic>
    </p:spTree>
    <p:custDataLst>
      <p:tags r:id="rId1"/>
    </p:custDataLst>
    <p:extLst>
      <p:ext uri="{BB962C8B-B14F-4D97-AF65-F5344CB8AC3E}">
        <p14:creationId xmlns:p14="http://schemas.microsoft.com/office/powerpoint/2010/main" val="191449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43E26-3B3A-4939-BF47-93739E97AAD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326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aragraph">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1866900" y="3523538"/>
            <a:ext cx="32842200" cy="11067980"/>
          </a:xfrm>
        </p:spPr>
        <p:txBody>
          <a:bodyPr/>
          <a:lstStyle>
            <a:lvl1pPr marL="0" marR="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lvl1pPr>
          </a:lstStyle>
          <a:p>
            <a:pPr lvl="0"/>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a:p>
            <a:pPr marL="0" marR="0" lvl="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pPr>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a:p>
            <a:pPr marL="0" marR="0" lvl="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pPr>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p:txBody>
      </p:sp>
    </p:spTree>
    <p:custDataLst>
      <p:tags r:id="rId1"/>
    </p:custDataLst>
    <p:extLst>
      <p:ext uri="{BB962C8B-B14F-4D97-AF65-F5344CB8AC3E}">
        <p14:creationId xmlns:p14="http://schemas.microsoft.com/office/powerpoint/2010/main" val="187422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ssignments">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r>
              <a:rPr lang="en-US" dirty="0"/>
              <a:t>Assignment</a:t>
            </a:r>
          </a:p>
        </p:txBody>
      </p:sp>
      <p:sp>
        <p:nvSpPr>
          <p:cNvPr id="4" name="Text Placeholder 7"/>
          <p:cNvSpPr>
            <a:spLocks noGrp="1"/>
          </p:cNvSpPr>
          <p:nvPr>
            <p:ph type="body" sz="quarter" idx="10" hasCustomPrompt="1"/>
          </p:nvPr>
        </p:nvSpPr>
        <p:spPr>
          <a:xfrm>
            <a:off x="1866900" y="3523536"/>
            <a:ext cx="32842200" cy="7882493"/>
          </a:xfrm>
        </p:spPr>
        <p:txBody>
          <a:bodyPr/>
          <a:lstStyle>
            <a:lvl1pPr marL="0" marR="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lvl1pPr>
          </a:lstStyle>
          <a:p>
            <a:pPr>
              <a:lnSpc>
                <a:spcPct val="150000"/>
              </a:lnSpc>
            </a:pPr>
            <a:r>
              <a:rPr lang="en-IN" sz="5600" dirty="0"/>
              <a:t>Q1:</a:t>
            </a:r>
            <a:r>
              <a:rPr lang="en-IN" sz="5600" b="0" dirty="0"/>
              <a:t>  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       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p:txBody>
      </p:sp>
    </p:spTree>
    <p:custDataLst>
      <p:tags r:id="rId1"/>
    </p:custDataLst>
    <p:extLst>
      <p:ext uri="{BB962C8B-B14F-4D97-AF65-F5344CB8AC3E}">
        <p14:creationId xmlns:p14="http://schemas.microsoft.com/office/powerpoint/2010/main" val="778096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865376" y="3503096"/>
            <a:ext cx="32845248" cy="5275113"/>
          </a:xfrm>
        </p:spPr>
        <p:txBody>
          <a:bodyPr/>
          <a:lstStyle>
            <a:lvl1pPr>
              <a:defRPr sz="5600"/>
            </a:lvl1pPr>
            <a:lvl2pPr>
              <a:buClr>
                <a:srgbClr val="095A82"/>
              </a:buClr>
              <a:buFont typeface="+mj-lt"/>
              <a:buAutoNum type="arabicPeriod"/>
              <a:defRPr sz="5600"/>
            </a:lvl2pPr>
            <a:lvl3pPr marL="3840480" indent="-1097280">
              <a:defRPr sz="5600"/>
            </a:lvl3pPr>
            <a:lvl4pPr>
              <a:defRPr sz="4800"/>
            </a:lvl4pPr>
            <a:lvl5pPr>
              <a:defRPr sz="4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sp>
        <p:nvSpPr>
          <p:cNvPr id="3" name="Content Placeholder 2"/>
          <p:cNvSpPr>
            <a:spLocks noGrp="1"/>
          </p:cNvSpPr>
          <p:nvPr>
            <p:ph idx="1"/>
          </p:nvPr>
        </p:nvSpPr>
        <p:spPr>
          <a:xfrm>
            <a:off x="1865376" y="3481982"/>
            <a:ext cx="32845248" cy="5364860"/>
          </a:xfrm>
        </p:spPr>
        <p:txBody>
          <a:bodyPr/>
          <a:lstStyle>
            <a:lvl1pPr>
              <a:defRPr sz="5600"/>
            </a:lvl1pPr>
            <a:lvl2pPr>
              <a:buFont typeface="+mj-lt"/>
              <a:buAutoNum type="arabicPeriod"/>
              <a:defRPr sz="5600"/>
            </a:lvl2pPr>
            <a:lvl3pPr marL="3840480" indent="-1097280">
              <a:buFont typeface="+mj-lt"/>
              <a:buAutoNum type="alphaLcPeriod"/>
              <a:defRPr sz="5600"/>
            </a:lvl3pPr>
            <a:lvl4pPr>
              <a:defRPr sz="4800"/>
            </a:lvl4pPr>
            <a:lvl5pPr>
              <a:defRPr sz="4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376" y="3526444"/>
            <a:ext cx="32845248" cy="2534875"/>
          </a:xfrm>
        </p:spPr>
        <p:txBody>
          <a:bodyPr/>
          <a:lstStyle>
            <a:lvl1pPr marL="1343024" indent="-1371600">
              <a:buClr>
                <a:srgbClr val="095A82"/>
              </a:buClr>
              <a:buFont typeface="+mj-lt"/>
              <a:buAutoNum type="arabicPeriod"/>
              <a:defRPr sz="5600"/>
            </a:lvl1pPr>
            <a:lvl2pPr marL="2448000" indent="-1097280">
              <a:buClr>
                <a:srgbClr val="095A82"/>
              </a:buClr>
              <a:buFont typeface="+mj-lt"/>
              <a:buAutoNum type="alphaLcPeriod"/>
              <a:defRPr sz="5600"/>
            </a:lvl2pPr>
            <a:lvl3pPr>
              <a:buNone/>
              <a:defRPr/>
            </a:lvl3pPr>
          </a:lstStyle>
          <a:p>
            <a:pPr lvl="0"/>
            <a:r>
              <a:rPr lang="en-US"/>
              <a:t>Edit Master text styles</a:t>
            </a:r>
          </a:p>
          <a:p>
            <a:pPr lvl="1"/>
            <a:r>
              <a:rPr lang="en-US"/>
              <a:t>Second level</a:t>
            </a:r>
          </a:p>
        </p:txBody>
      </p:sp>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grpSp>
        <p:nvGrpSpPr>
          <p:cNvPr id="8" name="Group 7"/>
          <p:cNvGrpSpPr/>
          <p:nvPr userDrawn="1"/>
        </p:nvGrpSpPr>
        <p:grpSpPr>
          <a:xfrm>
            <a:off x="32464888" y="-4208973"/>
            <a:ext cx="2881112" cy="7223197"/>
            <a:chOff x="10818812" y="-1270185"/>
            <a:chExt cx="960120" cy="2407732"/>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914240">
                <a:spcBef>
                  <a:spcPct val="20000"/>
                </a:spcBef>
                <a:buClr>
                  <a:srgbClr val="FF0000"/>
                </a:buClr>
                <a:buFont typeface="Arial" charset="0"/>
                <a:buNone/>
              </a:pPr>
              <a:endParaRPr lang="en-US" dirty="0">
                <a:latin typeface="Gill Sans" panose="020B0702020104020203" pitchFamily="34" charset="0"/>
              </a:endParaRPr>
            </a:p>
          </p:txBody>
        </p:sp>
        <p:sp>
          <p:nvSpPr>
            <p:cNvPr id="16" name="Title_Gray_Number"/>
            <p:cNvSpPr>
              <a:spLocks noChangeArrowheads="1"/>
            </p:cNvSpPr>
            <p:nvPr/>
          </p:nvSpPr>
          <p:spPr bwMode="gray">
            <a:xfrm>
              <a:off x="10818812" y="-1270185"/>
              <a:ext cx="960120" cy="2055263"/>
            </a:xfrm>
            <a:prstGeom prst="rect">
              <a:avLst/>
            </a:prstGeom>
            <a:solidFill>
              <a:srgbClr val="DCE3E4"/>
            </a:solidFill>
            <a:ln w="9525">
              <a:noFill/>
              <a:miter lim="800000"/>
              <a:headEnd/>
              <a:tailEnd/>
            </a:ln>
          </p:spPr>
          <p:txBody>
            <a:bodyPr lIns="12700" tIns="12700" rIns="12700" bIns="12700" anchor="b">
              <a:spAutoFit/>
            </a:bodyPr>
            <a:lstStyle/>
            <a:p>
              <a:pPr algn="ctr" defTabSz="914240">
                <a:buClr>
                  <a:srgbClr val="000000"/>
                </a:buClr>
                <a:buFont typeface="Arial" charset="0"/>
                <a:buNone/>
              </a:pPr>
              <a:endParaRPr lang="en-US" sz="399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32493987" y="-664908"/>
            <a:ext cx="2662138" cy="3139256"/>
          </a:xfrm>
          <a:prstGeom prst="rect">
            <a:avLst/>
          </a:prstGeom>
          <a:noFill/>
          <a:ln w="9525">
            <a:noFill/>
            <a:miter lim="800000"/>
            <a:headEnd/>
            <a:tailEnd/>
          </a:ln>
        </p:spPr>
        <p:txBody>
          <a:bodyPr wrap="none" lIns="365696" tIns="182848" rIns="365696" bIns="182848">
            <a:spAutoFit/>
          </a:bodyPr>
          <a:lstStyle/>
          <a:p>
            <a:pPr algn="ctr"/>
            <a:r>
              <a:rPr lang="en-US" sz="18000" dirty="0">
                <a:solidFill>
                  <a:srgbClr val="095A82"/>
                </a:solidFill>
                <a:latin typeface="Arial Black" pitchFamily="34" charset="0"/>
              </a:rPr>
              <a:t>Q</a:t>
            </a:r>
          </a:p>
        </p:txBody>
      </p:sp>
    </p:spTree>
    <p:custDataLst>
      <p:tags r:id="rId1"/>
    </p:custData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grpSp>
        <p:nvGrpSpPr>
          <p:cNvPr id="8" name="Group 7"/>
          <p:cNvGrpSpPr/>
          <p:nvPr userDrawn="1"/>
        </p:nvGrpSpPr>
        <p:grpSpPr>
          <a:xfrm>
            <a:off x="32464888" y="-4208973"/>
            <a:ext cx="2881112" cy="7223197"/>
            <a:chOff x="10818812" y="-1270185"/>
            <a:chExt cx="960120" cy="2407732"/>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914240">
                <a:spcBef>
                  <a:spcPct val="20000"/>
                </a:spcBef>
                <a:buClr>
                  <a:srgbClr val="FF0000"/>
                </a:buClr>
                <a:buFont typeface="Arial" charset="0"/>
                <a:buNone/>
              </a:pPr>
              <a:endParaRPr lang="en-US" dirty="0">
                <a:latin typeface="Gill Sans" panose="020B0702020104020203" pitchFamily="34" charset="0"/>
              </a:endParaRPr>
            </a:p>
          </p:txBody>
        </p:sp>
        <p:sp>
          <p:nvSpPr>
            <p:cNvPr id="16" name="Title_Gray_Number"/>
            <p:cNvSpPr>
              <a:spLocks noChangeArrowheads="1"/>
            </p:cNvSpPr>
            <p:nvPr/>
          </p:nvSpPr>
          <p:spPr bwMode="gray">
            <a:xfrm>
              <a:off x="10818812" y="-1270185"/>
              <a:ext cx="960120" cy="2055263"/>
            </a:xfrm>
            <a:prstGeom prst="rect">
              <a:avLst/>
            </a:prstGeom>
            <a:solidFill>
              <a:srgbClr val="DCE3E4"/>
            </a:solidFill>
            <a:ln w="9525">
              <a:noFill/>
              <a:miter lim="800000"/>
              <a:headEnd/>
              <a:tailEnd/>
            </a:ln>
          </p:spPr>
          <p:txBody>
            <a:bodyPr lIns="12700" tIns="12700" rIns="12700" bIns="12700" anchor="b">
              <a:spAutoFit/>
            </a:bodyPr>
            <a:lstStyle/>
            <a:p>
              <a:pPr algn="ctr" defTabSz="914240">
                <a:buClr>
                  <a:srgbClr val="000000"/>
                </a:buClr>
                <a:buFont typeface="Arial" charset="0"/>
                <a:buNone/>
              </a:pPr>
              <a:endParaRPr lang="en-US" sz="399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32558103" y="-664908"/>
            <a:ext cx="2533898" cy="3139256"/>
          </a:xfrm>
          <a:prstGeom prst="rect">
            <a:avLst/>
          </a:prstGeom>
          <a:noFill/>
          <a:ln w="9525">
            <a:noFill/>
            <a:miter lim="800000"/>
            <a:headEnd/>
            <a:tailEnd/>
          </a:ln>
        </p:spPr>
        <p:txBody>
          <a:bodyPr wrap="none" lIns="365696" tIns="182848" rIns="365696" bIns="182848">
            <a:spAutoFit/>
          </a:bodyPr>
          <a:lstStyle/>
          <a:p>
            <a:pPr algn="ctr"/>
            <a:r>
              <a:rPr lang="en-US" sz="18000" dirty="0">
                <a:solidFill>
                  <a:srgbClr val="095A82"/>
                </a:solidFill>
                <a:latin typeface="Arial Black" pitchFamily="34" charset="0"/>
              </a:rPr>
              <a:t>A</a:t>
            </a:r>
          </a:p>
        </p:txBody>
      </p:sp>
      <p:sp>
        <p:nvSpPr>
          <p:cNvPr id="9" name="Content Placeholder 2"/>
          <p:cNvSpPr>
            <a:spLocks noGrp="1"/>
          </p:cNvSpPr>
          <p:nvPr>
            <p:ph idx="1"/>
          </p:nvPr>
        </p:nvSpPr>
        <p:spPr>
          <a:xfrm>
            <a:off x="1865376" y="3526444"/>
            <a:ext cx="32845248" cy="2534875"/>
          </a:xfrm>
        </p:spPr>
        <p:txBody>
          <a:bodyPr/>
          <a:lstStyle>
            <a:lvl1pPr marL="1343024" indent="-1371600">
              <a:buClr>
                <a:srgbClr val="095A82"/>
              </a:buClr>
              <a:buFont typeface="+mj-lt"/>
              <a:buAutoNum type="arabicPeriod"/>
              <a:defRPr sz="5600"/>
            </a:lvl1pPr>
            <a:lvl2pPr marL="2448000" indent="-1097280">
              <a:buClr>
                <a:srgbClr val="095A82"/>
              </a:buClr>
              <a:buFont typeface="+mj-lt"/>
              <a:buAutoNum type="alphaLcPeriod"/>
              <a:defRPr sz="5600"/>
            </a:lvl2pPr>
            <a:lvl3pPr>
              <a:buNone/>
              <a:defRPr/>
            </a:lvl3pPr>
          </a:lstStyle>
          <a:p>
            <a:pPr lvl="0"/>
            <a:r>
              <a:rPr lang="en-US"/>
              <a:t>Edit Master text styles</a:t>
            </a:r>
          </a:p>
          <a:p>
            <a:pPr lvl="1"/>
            <a:r>
              <a:rPr lang="en-US"/>
              <a:t>Second level</a:t>
            </a:r>
          </a:p>
        </p:txBody>
      </p:sp>
    </p:spTree>
    <p:custDataLst>
      <p:tags r:id="rId1"/>
    </p:custDataLst>
    <p:extLst>
      <p:ext uri="{BB962C8B-B14F-4D97-AF65-F5344CB8AC3E}">
        <p14:creationId xmlns:p14="http://schemas.microsoft.com/office/powerpoint/2010/main" val="2523955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dureka1">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0744" y="9415204"/>
            <a:ext cx="6894512" cy="1743592"/>
          </a:xfrm>
          <a:prstGeom prst="rect">
            <a:avLst/>
          </a:prstGeom>
        </p:spPr>
      </p:pic>
      <p:sp>
        <p:nvSpPr>
          <p:cNvPr id="2" name="Rectangle 1">
            <a:extLst>
              <a:ext uri="{FF2B5EF4-FFF2-40B4-BE49-F238E27FC236}">
                <a16:creationId xmlns:a16="http://schemas.microsoft.com/office/drawing/2014/main" xmlns="" id="{B2650434-4362-4B3F-B559-7853E1791E8B}"/>
              </a:ext>
            </a:extLst>
          </p:cNvPr>
          <p:cNvSpPr/>
          <p:nvPr userDrawn="1"/>
        </p:nvSpPr>
        <p:spPr bwMode="auto">
          <a:xfrm>
            <a:off x="14249400" y="8534400"/>
            <a:ext cx="9067800" cy="4114800"/>
          </a:xfrm>
          <a:prstGeom prst="rect">
            <a:avLst/>
          </a:prstGeom>
          <a:solidFill>
            <a:srgbClr val="095A82"/>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981741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1865376" y="3481982"/>
            <a:ext cx="15813024" cy="5364860"/>
          </a:xfrm>
        </p:spPr>
        <p:txBody>
          <a:bodyPr/>
          <a:lstStyle>
            <a:lvl1pPr>
              <a:defRPr sz="5600"/>
            </a:lvl1pPr>
            <a:lvl2pPr>
              <a:defRPr sz="5600"/>
            </a:lvl2pPr>
            <a:lvl3pPr>
              <a:defRPr sz="5600"/>
            </a:lvl3pPr>
            <a:lvl4pPr>
              <a:defRPr sz="4800"/>
            </a:lvl4pPr>
            <a:lvl5pPr>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18897600" y="3481982"/>
            <a:ext cx="16154400" cy="5364860"/>
          </a:xfrm>
        </p:spPr>
        <p:txBody>
          <a:bodyPr/>
          <a:lstStyle>
            <a:lvl1pPr>
              <a:defRPr sz="5600"/>
            </a:lvl1pPr>
            <a:lvl2pPr>
              <a:defRPr sz="5600"/>
            </a:lvl2pPr>
            <a:lvl3pPr>
              <a:defRPr sz="5600"/>
            </a:lvl3pPr>
            <a:lvl4pPr>
              <a:defRPr sz="4800"/>
            </a:lvl4pPr>
            <a:lvl5pPr>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1865378" y="3460428"/>
            <a:ext cx="9486932" cy="4798552"/>
          </a:xfrm>
        </p:spPr>
        <p:txBody>
          <a:bodyPr/>
          <a:lstStyle>
            <a:lvl1pPr>
              <a:defRPr sz="4800"/>
            </a:lvl1pPr>
            <a:lvl2pPr marL="1384060" indent="-926936">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13554314" y="3466328"/>
            <a:ext cx="9486932" cy="4798552"/>
          </a:xfrm>
        </p:spPr>
        <p:txBody>
          <a:bodyPr/>
          <a:lstStyle>
            <a:lvl1pPr>
              <a:defRPr sz="4800"/>
            </a:lvl1pPr>
            <a:lvl2pPr marL="1371360" indent="-914240">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25222170" y="3472224"/>
            <a:ext cx="9486932" cy="4798552"/>
          </a:xfrm>
        </p:spPr>
        <p:txBody>
          <a:bodyPr/>
          <a:lstStyle>
            <a:lvl1pPr>
              <a:defRPr sz="4800"/>
            </a:lvl1pPr>
            <a:lvl2pPr marL="1371360" indent="-914240">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 Slide1">
    <p:spTree>
      <p:nvGrpSpPr>
        <p:cNvPr id="1" name=""/>
        <p:cNvGrpSpPr/>
        <p:nvPr/>
      </p:nvGrpSpPr>
      <p:grpSpPr>
        <a:xfrm>
          <a:off x="0" y="0"/>
          <a:ext cx="0" cy="0"/>
          <a:chOff x="0" y="0"/>
          <a:chExt cx="0" cy="0"/>
        </a:xfrm>
      </p:grpSpPr>
      <p:sp>
        <p:nvSpPr>
          <p:cNvPr id="2" name="Title 1"/>
          <p:cNvSpPr>
            <a:spLocks noGrp="1"/>
          </p:cNvSpPr>
          <p:nvPr>
            <p:ph type="title"/>
          </p:nvPr>
        </p:nvSpPr>
        <p:spPr>
          <a:xfrm>
            <a:off x="1866900" y="1371606"/>
            <a:ext cx="32842200" cy="1492244"/>
          </a:xfrm>
        </p:spPr>
        <p:txBody>
          <a:bodyPr/>
          <a:lstStyle/>
          <a:p>
            <a:r>
              <a:rPr lang="en-US"/>
              <a:t>Click to edit Master title style</a:t>
            </a:r>
            <a:endParaRPr lang="en-US" dirty="0"/>
          </a:p>
        </p:txBody>
      </p:sp>
      <p:sp>
        <p:nvSpPr>
          <p:cNvPr id="4" name="Rectangle 3"/>
          <p:cNvSpPr/>
          <p:nvPr userDrawn="1"/>
        </p:nvSpPr>
        <p:spPr bwMode="auto">
          <a:xfrm>
            <a:off x="1866902" y="3491570"/>
            <a:ext cx="16421100" cy="7888108"/>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1" name="Rectangle 20"/>
          <p:cNvSpPr/>
          <p:nvPr userDrawn="1"/>
        </p:nvSpPr>
        <p:spPr bwMode="auto">
          <a:xfrm>
            <a:off x="18288002" y="11317190"/>
            <a:ext cx="16421100" cy="7888108"/>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3" name="Text Placeholder 22"/>
          <p:cNvSpPr>
            <a:spLocks noGrp="1"/>
          </p:cNvSpPr>
          <p:nvPr>
            <p:ph type="body" sz="quarter" idx="10"/>
          </p:nvPr>
        </p:nvSpPr>
        <p:spPr>
          <a:xfrm>
            <a:off x="18864066" y="4238330"/>
            <a:ext cx="15845036" cy="5364860"/>
          </a:xfrm>
        </p:spPr>
        <p:txBody>
          <a:bodyPr/>
          <a:lstStyle>
            <a:lvl1pPr>
              <a:defRPr b="1">
                <a:solidFill>
                  <a:srgbClr val="F29C1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22"/>
          <p:cNvSpPr>
            <a:spLocks noGrp="1"/>
          </p:cNvSpPr>
          <p:nvPr>
            <p:ph type="body" sz="quarter" idx="11"/>
          </p:nvPr>
        </p:nvSpPr>
        <p:spPr>
          <a:xfrm>
            <a:off x="1866902" y="12269638"/>
            <a:ext cx="15845036" cy="5364860"/>
          </a:xfrm>
        </p:spPr>
        <p:txBody>
          <a:bodyPr/>
          <a:lstStyle>
            <a:lvl1pPr>
              <a:defRPr b="1">
                <a:solidFill>
                  <a:srgbClr val="9CBA56"/>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26"/>
          <p:cNvSpPr>
            <a:spLocks noGrp="1"/>
          </p:cNvSpPr>
          <p:nvPr>
            <p:ph type="body" sz="quarter" idx="12" hasCustomPrompt="1"/>
          </p:nvPr>
        </p:nvSpPr>
        <p:spPr>
          <a:xfrm>
            <a:off x="6475484" y="6691290"/>
            <a:ext cx="7203928" cy="1511518"/>
          </a:xfrm>
        </p:spPr>
        <p:txBody>
          <a:bodyPr/>
          <a:lstStyle>
            <a:lvl1pPr>
              <a:defRPr sz="6400">
                <a:solidFill>
                  <a:schemeClr val="bg1"/>
                </a:solidFill>
              </a:defRPr>
            </a:lvl1pPr>
          </a:lstStyle>
          <a:p>
            <a:pPr lvl="0"/>
            <a:r>
              <a:rPr lang="en-US" dirty="0"/>
              <a:t>Insert Image Here</a:t>
            </a:r>
            <a:endParaRPr lang="en-IN" dirty="0"/>
          </a:p>
        </p:txBody>
      </p:sp>
      <p:sp>
        <p:nvSpPr>
          <p:cNvPr id="28" name="Text Placeholder 26"/>
          <p:cNvSpPr>
            <a:spLocks noGrp="1"/>
          </p:cNvSpPr>
          <p:nvPr>
            <p:ph type="body" sz="quarter" idx="13" hasCustomPrompt="1"/>
          </p:nvPr>
        </p:nvSpPr>
        <p:spPr>
          <a:xfrm>
            <a:off x="22896584" y="14516910"/>
            <a:ext cx="7203928" cy="1511518"/>
          </a:xfrm>
        </p:spPr>
        <p:txBody>
          <a:bodyPr/>
          <a:lstStyle>
            <a:lvl1pPr>
              <a:defRPr sz="6400">
                <a:solidFill>
                  <a:schemeClr val="bg1"/>
                </a:solidFill>
              </a:defRPr>
            </a:lvl1pPr>
          </a:lstStyle>
          <a:p>
            <a:pPr lvl="0"/>
            <a:r>
              <a:rPr lang="en-US" dirty="0"/>
              <a:t>Insert Image Here</a:t>
            </a:r>
            <a:endParaRPr lang="en-IN" dirty="0"/>
          </a:p>
        </p:txBody>
      </p:sp>
    </p:spTree>
    <p:extLst>
      <p:ext uri="{BB962C8B-B14F-4D97-AF65-F5344CB8AC3E}">
        <p14:creationId xmlns:p14="http://schemas.microsoft.com/office/powerpoint/2010/main" val="3813859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 Slide 2">
    <p:spTree>
      <p:nvGrpSpPr>
        <p:cNvPr id="1" name=""/>
        <p:cNvGrpSpPr/>
        <p:nvPr/>
      </p:nvGrpSpPr>
      <p:grpSpPr>
        <a:xfrm>
          <a:off x="0" y="0"/>
          <a:ext cx="0" cy="0"/>
          <a:chOff x="0" y="0"/>
          <a:chExt cx="0" cy="0"/>
        </a:xfrm>
      </p:grpSpPr>
      <p:sp>
        <p:nvSpPr>
          <p:cNvPr id="2" name="Title 1"/>
          <p:cNvSpPr>
            <a:spLocks noGrp="1"/>
          </p:cNvSpPr>
          <p:nvPr>
            <p:ph type="title"/>
          </p:nvPr>
        </p:nvSpPr>
        <p:spPr>
          <a:xfrm>
            <a:off x="1866900" y="1371606"/>
            <a:ext cx="32842200" cy="1492244"/>
          </a:xfrm>
        </p:spPr>
        <p:txBody>
          <a:bodyPr/>
          <a:lstStyle/>
          <a:p>
            <a:r>
              <a:rPr lang="en-US"/>
              <a:t>Click to edit Master title style</a:t>
            </a:r>
            <a:endParaRPr lang="en-US" dirty="0"/>
          </a:p>
        </p:txBody>
      </p:sp>
      <p:sp>
        <p:nvSpPr>
          <p:cNvPr id="3" name="Rectangle 2"/>
          <p:cNvSpPr/>
          <p:nvPr userDrawn="1"/>
        </p:nvSpPr>
        <p:spPr bwMode="auto">
          <a:xfrm>
            <a:off x="1866898" y="395029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2" name="Rectangle 11"/>
          <p:cNvSpPr/>
          <p:nvPr userDrawn="1"/>
        </p:nvSpPr>
        <p:spPr bwMode="auto">
          <a:xfrm>
            <a:off x="1866898" y="11151096"/>
            <a:ext cx="6515100" cy="5184576"/>
          </a:xfrm>
          <a:prstGeom prst="rect">
            <a:avLst/>
          </a:prstGeom>
          <a:solidFill>
            <a:srgbClr val="0D80B9"/>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8" name="Rectangle 17"/>
          <p:cNvSpPr/>
          <p:nvPr userDrawn="1"/>
        </p:nvSpPr>
        <p:spPr bwMode="auto">
          <a:xfrm>
            <a:off x="10564314" y="539045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9" name="Rectangle 18"/>
          <p:cNvSpPr/>
          <p:nvPr userDrawn="1"/>
        </p:nvSpPr>
        <p:spPr bwMode="auto">
          <a:xfrm>
            <a:off x="10564314" y="12591256"/>
            <a:ext cx="6515100" cy="5184576"/>
          </a:xfrm>
          <a:prstGeom prst="rect">
            <a:avLst/>
          </a:prstGeom>
          <a:solidFill>
            <a:srgbClr val="F29C14"/>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2" name="Rectangle 21"/>
          <p:cNvSpPr/>
          <p:nvPr userDrawn="1"/>
        </p:nvSpPr>
        <p:spPr bwMode="auto">
          <a:xfrm>
            <a:off x="19496586" y="395029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4" name="Rectangle 23"/>
          <p:cNvSpPr/>
          <p:nvPr userDrawn="1"/>
        </p:nvSpPr>
        <p:spPr bwMode="auto">
          <a:xfrm>
            <a:off x="19496586" y="11151096"/>
            <a:ext cx="6515100" cy="5184576"/>
          </a:xfrm>
          <a:prstGeom prst="rect">
            <a:avLst/>
          </a:prstGeom>
          <a:solidFill>
            <a:srgbClr val="9CBA5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6" name="Rectangle 25"/>
          <p:cNvSpPr/>
          <p:nvPr userDrawn="1"/>
        </p:nvSpPr>
        <p:spPr bwMode="auto">
          <a:xfrm>
            <a:off x="28185538" y="539045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9" name="Rectangle 28"/>
          <p:cNvSpPr/>
          <p:nvPr userDrawn="1"/>
        </p:nvSpPr>
        <p:spPr bwMode="auto">
          <a:xfrm>
            <a:off x="28185538" y="12591256"/>
            <a:ext cx="6515100" cy="5184576"/>
          </a:xfrm>
          <a:prstGeom prst="rect">
            <a:avLst/>
          </a:prstGeom>
          <a:solidFill>
            <a:srgbClr val="16A99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30" name="Text Placeholder 26"/>
          <p:cNvSpPr>
            <a:spLocks noGrp="1"/>
          </p:cNvSpPr>
          <p:nvPr>
            <p:ph type="body" sz="quarter" idx="12" hasCustomPrompt="1"/>
          </p:nvPr>
        </p:nvSpPr>
        <p:spPr>
          <a:xfrm>
            <a:off x="2790396" y="5783364"/>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1" name="Text Placeholder 26"/>
          <p:cNvSpPr>
            <a:spLocks noGrp="1"/>
          </p:cNvSpPr>
          <p:nvPr>
            <p:ph type="body" sz="quarter" idx="13" hasCustomPrompt="1"/>
          </p:nvPr>
        </p:nvSpPr>
        <p:spPr>
          <a:xfrm>
            <a:off x="11487812" y="7694712"/>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2" name="Text Placeholder 26"/>
          <p:cNvSpPr>
            <a:spLocks noGrp="1"/>
          </p:cNvSpPr>
          <p:nvPr>
            <p:ph type="body" sz="quarter" idx="14" hasCustomPrompt="1"/>
          </p:nvPr>
        </p:nvSpPr>
        <p:spPr>
          <a:xfrm>
            <a:off x="20420084" y="6268304"/>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3" name="Text Placeholder 26"/>
          <p:cNvSpPr>
            <a:spLocks noGrp="1"/>
          </p:cNvSpPr>
          <p:nvPr>
            <p:ph type="body" sz="quarter" idx="15" hasCustomPrompt="1"/>
          </p:nvPr>
        </p:nvSpPr>
        <p:spPr>
          <a:xfrm>
            <a:off x="29109036" y="7694712"/>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8" name="Text Placeholder 7"/>
          <p:cNvSpPr>
            <a:spLocks noGrp="1"/>
          </p:cNvSpPr>
          <p:nvPr>
            <p:ph type="body" sz="quarter" idx="16" hasCustomPrompt="1"/>
          </p:nvPr>
        </p:nvSpPr>
        <p:spPr>
          <a:xfrm>
            <a:off x="2318234" y="1144127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6" name="Text Placeholder 7"/>
          <p:cNvSpPr>
            <a:spLocks noGrp="1"/>
          </p:cNvSpPr>
          <p:nvPr>
            <p:ph type="body" sz="quarter" idx="17" hasCustomPrompt="1"/>
          </p:nvPr>
        </p:nvSpPr>
        <p:spPr>
          <a:xfrm>
            <a:off x="11027866" y="12857818"/>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8" name="Text Placeholder 7"/>
          <p:cNvSpPr>
            <a:spLocks noGrp="1"/>
          </p:cNvSpPr>
          <p:nvPr>
            <p:ph type="body" sz="quarter" idx="18" hasCustomPrompt="1"/>
          </p:nvPr>
        </p:nvSpPr>
        <p:spPr>
          <a:xfrm>
            <a:off x="19910282" y="1141829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9" name="Text Placeholder 7"/>
          <p:cNvSpPr>
            <a:spLocks noGrp="1"/>
          </p:cNvSpPr>
          <p:nvPr>
            <p:ph type="body" sz="quarter" idx="19" hasCustomPrompt="1"/>
          </p:nvPr>
        </p:nvSpPr>
        <p:spPr>
          <a:xfrm>
            <a:off x="28607698" y="1290937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Tree>
    <p:extLst>
      <p:ext uri="{BB962C8B-B14F-4D97-AF65-F5344CB8AC3E}">
        <p14:creationId xmlns:p14="http://schemas.microsoft.com/office/powerpoint/2010/main" val="3093216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0568"/>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49188" y="4725634"/>
            <a:ext cx="497252" cy="830997"/>
          </a:xfrm>
          <a:prstGeom prst="rect">
            <a:avLst/>
          </a:prstGeom>
          <a:noFill/>
        </p:spPr>
        <p:txBody>
          <a:bodyPr wrap="none" rtlCol="0">
            <a:spAutoFit/>
          </a:bodyPr>
          <a:lstStyle/>
          <a:p>
            <a:r>
              <a:rPr lang="en-US" sz="4800" b="0" i="0" dirty="0">
                <a:solidFill>
                  <a:srgbClr val="095A82"/>
                </a:solidFill>
                <a:latin typeface="+mj-lt"/>
              </a:rPr>
              <a:t>1</a:t>
            </a:r>
            <a:endParaRPr lang="en-IN" sz="4800" b="0" i="0" dirty="0">
              <a:solidFill>
                <a:srgbClr val="095A82"/>
              </a:solidFill>
              <a:latin typeface="+mj-lt"/>
            </a:endParaRPr>
          </a:p>
        </p:txBody>
      </p:sp>
      <p:sp>
        <p:nvSpPr>
          <p:cNvPr id="112" name="TextBox 111"/>
          <p:cNvSpPr txBox="1"/>
          <p:nvPr userDrawn="1"/>
        </p:nvSpPr>
        <p:spPr>
          <a:xfrm>
            <a:off x="1658388" y="6958950"/>
            <a:ext cx="497252" cy="830997"/>
          </a:xfrm>
          <a:prstGeom prst="rect">
            <a:avLst/>
          </a:prstGeom>
          <a:noFill/>
        </p:spPr>
        <p:txBody>
          <a:bodyPr wrap="non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Tree>
    <p:extLst>
      <p:ext uri="{BB962C8B-B14F-4D97-AF65-F5344CB8AC3E}">
        <p14:creationId xmlns:p14="http://schemas.microsoft.com/office/powerpoint/2010/main" val="446620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Tree>
    <p:extLst>
      <p:ext uri="{BB962C8B-B14F-4D97-AF65-F5344CB8AC3E}">
        <p14:creationId xmlns:p14="http://schemas.microsoft.com/office/powerpoint/2010/main" val="3325380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5_Flow Guidlines">
    <p:spTree>
      <p:nvGrpSpPr>
        <p:cNvPr id="1" name=""/>
        <p:cNvGrpSpPr/>
        <p:nvPr/>
      </p:nvGrpSpPr>
      <p:grpSpPr>
        <a:xfrm>
          <a:off x="0" y="0"/>
          <a:ext cx="0" cy="0"/>
          <a:chOff x="0" y="0"/>
          <a:chExt cx="0" cy="0"/>
        </a:xfrm>
      </p:grpSpPr>
      <p:sp>
        <p:nvSpPr>
          <p:cNvPr id="60" name="Oval 59"/>
          <p:cNvSpPr/>
          <p:nvPr userDrawn="1"/>
        </p:nvSpPr>
        <p:spPr>
          <a:xfrm>
            <a:off x="1607412" y="9138196"/>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50372"/>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3480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553894" y="8924198"/>
            <a:ext cx="1253004" cy="1114188"/>
          </a:xfrm>
          <a:prstGeom prst="ellipse">
            <a:avLst/>
          </a:prstGeom>
          <a:solidFill>
            <a:schemeClr val="bg1"/>
          </a:solid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4940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396" y="7813162"/>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413390"/>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65494" y="6642346"/>
            <a:ext cx="809837" cy="830997"/>
          </a:xfrm>
          <a:prstGeom prst="rect">
            <a:avLst/>
          </a:prstGeom>
          <a:noFill/>
        </p:spPr>
        <p:txBody>
          <a:bodyPr wrap="none" rtlCol="0">
            <a:spAutoFit/>
          </a:bodyPr>
          <a:lstStyle/>
          <a:p>
            <a:r>
              <a:rPr lang="en-US" sz="4800" b="0" i="0" dirty="0">
                <a:solidFill>
                  <a:schemeClr val="bg1"/>
                </a:solidFill>
                <a:latin typeface="+mj-lt"/>
              </a:rPr>
              <a:t>2</a:t>
            </a:r>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65494" y="8811538"/>
            <a:ext cx="1050852" cy="830997"/>
          </a:xfrm>
          <a:prstGeom prst="rect">
            <a:avLst/>
          </a:prstGeom>
          <a:noFill/>
        </p:spPr>
        <p:txBody>
          <a:bodyPr wrap="square" rtlCol="0">
            <a:spAutoFit/>
          </a:bodyPr>
          <a:lstStyle/>
          <a:p>
            <a:r>
              <a:rPr lang="en-US" sz="4800" b="0" i="0" dirty="0">
                <a:solidFill>
                  <a:schemeClr val="accent1"/>
                </a:solidFill>
                <a:latin typeface="+mj-lt"/>
              </a:rPr>
              <a:t>3</a:t>
            </a:r>
            <a:endParaRPr lang="en-IN" sz="4800" b="0" i="0" dirty="0">
              <a:solidFill>
                <a:schemeClr val="accent1"/>
              </a:solidFill>
              <a:latin typeface="+mj-lt"/>
            </a:endParaRPr>
          </a:p>
        </p:txBody>
      </p:sp>
      <p:sp>
        <p:nvSpPr>
          <p:cNvPr id="36" name="Oval 35"/>
          <p:cNvSpPr/>
          <p:nvPr userDrawn="1"/>
        </p:nvSpPr>
        <p:spPr>
          <a:xfrm>
            <a:off x="1631944" y="66671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Tree>
    <p:extLst>
      <p:ext uri="{BB962C8B-B14F-4D97-AF65-F5344CB8AC3E}">
        <p14:creationId xmlns:p14="http://schemas.microsoft.com/office/powerpoint/2010/main" val="79244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6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2523795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7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305815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8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172768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dureka2">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5654" y="9415800"/>
            <a:ext cx="6889796" cy="1742400"/>
          </a:xfrm>
          <a:prstGeom prst="rect">
            <a:avLst/>
          </a:prstGeom>
        </p:spPr>
      </p:pic>
    </p:spTree>
    <p:extLst>
      <p:ext uri="{BB962C8B-B14F-4D97-AF65-F5344CB8AC3E}">
        <p14:creationId xmlns:p14="http://schemas.microsoft.com/office/powerpoint/2010/main" val="690406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hank You 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832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rse Templat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5" name="Text Placeholder 4"/>
          <p:cNvSpPr>
            <a:spLocks noGrp="1"/>
          </p:cNvSpPr>
          <p:nvPr>
            <p:ph type="body" sz="quarter" idx="10" hasCustomPrompt="1"/>
          </p:nvPr>
        </p:nvSpPr>
        <p:spPr>
          <a:xfrm>
            <a:off x="4174434" y="9875520"/>
            <a:ext cx="31105076"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7"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2386137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rse Template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6" name="Text Placeholder 4"/>
          <p:cNvSpPr>
            <a:spLocks noGrp="1"/>
          </p:cNvSpPr>
          <p:nvPr>
            <p:ph type="body" sz="quarter" idx="10" hasCustomPrompt="1"/>
          </p:nvPr>
        </p:nvSpPr>
        <p:spPr>
          <a:xfrm>
            <a:off x="0" y="9875520"/>
            <a:ext cx="36576000"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7"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3455538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urse Template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3" name="Text Placeholder 4"/>
          <p:cNvSpPr>
            <a:spLocks noGrp="1"/>
          </p:cNvSpPr>
          <p:nvPr>
            <p:ph type="body" sz="quarter" idx="10" hasCustomPrompt="1"/>
          </p:nvPr>
        </p:nvSpPr>
        <p:spPr>
          <a:xfrm>
            <a:off x="7486802" y="9875520"/>
            <a:ext cx="21602404" cy="5019992"/>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4"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3502873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urse Template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3" name="Text Placeholder 4"/>
          <p:cNvSpPr>
            <a:spLocks noGrp="1"/>
          </p:cNvSpPr>
          <p:nvPr>
            <p:ph type="body" sz="quarter" idx="10" hasCustomPrompt="1"/>
          </p:nvPr>
        </p:nvSpPr>
        <p:spPr>
          <a:xfrm>
            <a:off x="2735466" y="9875520"/>
            <a:ext cx="31105076"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4"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b="0" i="0">
                <a:solidFill>
                  <a:schemeClr val="bg1"/>
                </a:solidFill>
                <a:latin typeface="+mj-lt"/>
              </a:defRPr>
            </a:lvl1pPr>
          </a:lstStyle>
          <a:p>
            <a:r>
              <a:rPr lang="en-US" dirty="0"/>
              <a:t>Add Course Logo Here</a:t>
            </a:r>
            <a:endParaRPr lang="en-IN" dirty="0"/>
          </a:p>
        </p:txBody>
      </p:sp>
    </p:spTree>
    <p:extLst>
      <p:ext uri="{BB962C8B-B14F-4D97-AF65-F5344CB8AC3E}">
        <p14:creationId xmlns:p14="http://schemas.microsoft.com/office/powerpoint/2010/main" val="21005554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hank You 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60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 Slide2">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637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Slide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69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Feedback">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8"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2017, edureka and/or its affiliates. All rights reserved.</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1844" y="532216"/>
            <a:ext cx="35409952" cy="18715056"/>
          </a:xfrm>
          <a:prstGeom prst="rect">
            <a:avLst/>
          </a:prstGeom>
        </p:spPr>
      </p:pic>
      <p:sp>
        <p:nvSpPr>
          <p:cNvPr id="14" name="Rectangle 13"/>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Tree>
    <p:extLst>
      <p:ext uri="{BB962C8B-B14F-4D97-AF65-F5344CB8AC3E}">
        <p14:creationId xmlns:p14="http://schemas.microsoft.com/office/powerpoint/2010/main" val="7255774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1" r="4362"/>
          <a:stretch/>
        </p:blipFill>
        <p:spPr>
          <a:xfrm>
            <a:off x="584204" y="495304"/>
            <a:ext cx="35407592" cy="18720688"/>
          </a:xfrm>
          <a:prstGeom prst="rect">
            <a:avLst/>
          </a:prstGeom>
        </p:spPr>
      </p:pic>
      <p:grpSp>
        <p:nvGrpSpPr>
          <p:cNvPr id="11" name="Group 10"/>
          <p:cNvGrpSpPr/>
          <p:nvPr userDrawn="1"/>
        </p:nvGrpSpPr>
        <p:grpSpPr>
          <a:xfrm>
            <a:off x="2121410" y="18909700"/>
            <a:ext cx="4550609" cy="1664287"/>
            <a:chOff x="706952" y="6303237"/>
            <a:chExt cx="1516474" cy="554763"/>
          </a:xfrm>
        </p:grpSpPr>
        <p:sp>
          <p:nvSpPr>
            <p:cNvPr id="12" name="Rectangle 11"/>
            <p:cNvSpPr/>
            <p:nvPr userDrawn="1"/>
          </p:nvSpPr>
          <p:spPr bwMode="auto">
            <a:xfrm>
              <a:off x="706952" y="6303237"/>
              <a:ext cx="1516474" cy="554763"/>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91440" tIns="45720" rIns="91440" bIns="4572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sp>
          <p:nvSpPr>
            <p:cNvPr id="13" name="TextBox 12"/>
            <p:cNvSpPr txBox="1"/>
            <p:nvPr userDrawn="1"/>
          </p:nvSpPr>
          <p:spPr>
            <a:xfrm>
              <a:off x="826677" y="6375434"/>
              <a:ext cx="928773" cy="318036"/>
            </a:xfrm>
            <a:prstGeom prst="rect">
              <a:avLst/>
            </a:prstGeom>
            <a:noFill/>
          </p:spPr>
          <p:txBody>
            <a:bodyPr wrap="none" rtlCol="0">
              <a:spAutoFit/>
            </a:bodyPr>
            <a:lstStyle/>
            <a:p>
              <a:r>
                <a:rPr lang="en-US" sz="5600" b="0" i="0" dirty="0">
                  <a:solidFill>
                    <a:schemeClr val="bg1"/>
                  </a:solidFill>
                  <a:latin typeface="Museo Slab 700" panose="02000000000000000000" pitchFamily="50" charset="0"/>
                  <a:ea typeface="Yu Gothic UI Semibold" panose="020B0700000000000000" pitchFamily="34" charset="-128"/>
                  <a:cs typeface="Nirmala UI" panose="020B0502040204020203" pitchFamily="34" charset="0"/>
                </a:rPr>
                <a:t>edureka!</a:t>
              </a:r>
            </a:p>
          </p:txBody>
        </p:sp>
      </p:grpSp>
      <p:sp>
        <p:nvSpPr>
          <p:cNvPr id="14"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2017, edureka and/or its affiliates. All rights reserved.</a:t>
            </a:r>
          </a:p>
        </p:txBody>
      </p:sp>
    </p:spTree>
    <p:extLst>
      <p:ext uri="{BB962C8B-B14F-4D97-AF65-F5344CB8AC3E}">
        <p14:creationId xmlns:p14="http://schemas.microsoft.com/office/powerpoint/2010/main" val="274388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Slide_PlaceholderText"/>
          <p:cNvSpPr>
            <a:spLocks noGrp="1" noChangeArrowheads="1"/>
          </p:cNvSpPr>
          <p:nvPr>
            <p:ph idx="1"/>
          </p:nvPr>
        </p:nvSpPr>
        <p:spPr bwMode="gray">
          <a:xfrm>
            <a:off x="1866900" y="3480010"/>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3pPr>
              <a:buClr>
                <a:schemeClr val="bg1">
                  <a:lumMod val="65000"/>
                </a:schemeClr>
              </a:buClr>
              <a:defRPr/>
            </a:lvl3pPr>
            <a:lvl4pPr>
              <a:buClr>
                <a:schemeClr val="bg1">
                  <a:lumMod val="65000"/>
                </a:schemeClr>
              </a:buClr>
              <a:defRPr/>
            </a:lvl4pPr>
            <a:lvl5pPr>
              <a:buClr>
                <a:schemeClr val="bg1">
                  <a:lumMod val="6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Tree>
    <p:custDataLst>
      <p:tags r:id="rId1"/>
    </p:custData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sp>
        <p:nvSpPr>
          <p:cNvPr id="14" name="Rectangle 13"/>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1"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2017, edureka and/or its affiliates. All rights reserved.</a:t>
            </a:r>
          </a:p>
        </p:txBody>
      </p:sp>
    </p:spTree>
    <p:extLst>
      <p:ext uri="{BB962C8B-B14F-4D97-AF65-F5344CB8AC3E}">
        <p14:creationId xmlns:p14="http://schemas.microsoft.com/office/powerpoint/2010/main" val="32395431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4" y="6035822"/>
            <a:ext cx="1145976" cy="7833368"/>
            <a:chOff x="530352" y="1347614"/>
            <a:chExt cx="286494" cy="1958342"/>
          </a:xfrm>
        </p:grpSpPr>
        <p:sp>
          <p:nvSpPr>
            <p:cNvPr id="14" name="Oval 13"/>
            <p:cNvSpPr/>
            <p:nvPr userDrawn="1"/>
          </p:nvSpPr>
          <p:spPr>
            <a:xfrm>
              <a:off x="530352" y="1347614"/>
              <a:ext cx="286494" cy="286494"/>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40961" y="1361548"/>
              <a:ext cx="124313" cy="207749"/>
            </a:xfrm>
            <a:prstGeom prst="rect">
              <a:avLst/>
            </a:prstGeom>
            <a:noFill/>
          </p:spPr>
          <p:txBody>
            <a:bodyPr wrap="none" rtlCol="0">
              <a:spAutoFit/>
            </a:bodyPr>
            <a:lstStyle/>
            <a:p>
              <a:r>
                <a:rPr lang="en-US" sz="4800" b="0" i="0" dirty="0">
                  <a:solidFill>
                    <a:srgbClr val="095A82"/>
                  </a:solidFill>
                  <a:latin typeface="+mj-lt"/>
                </a:rPr>
                <a:t>1</a:t>
              </a:r>
              <a:endParaRPr lang="en-IN" sz="4800" b="0" i="0" dirty="0">
                <a:solidFill>
                  <a:srgbClr val="095A82"/>
                </a:solidFill>
                <a:latin typeface="+mj-lt"/>
              </a:endParaRPr>
            </a:p>
          </p:txBody>
        </p:sp>
        <p:sp>
          <p:nvSpPr>
            <p:cNvPr id="112" name="TextBox 111"/>
            <p:cNvSpPr txBox="1"/>
            <p:nvPr userDrawn="1"/>
          </p:nvSpPr>
          <p:spPr>
            <a:xfrm>
              <a:off x="540961" y="1919877"/>
              <a:ext cx="124313" cy="207749"/>
            </a:xfrm>
            <a:prstGeom prst="rect">
              <a:avLst/>
            </a:prstGeom>
            <a:noFill/>
          </p:spPr>
          <p:txBody>
            <a:bodyPr wrap="non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40961" y="2476422"/>
              <a:ext cx="124313" cy="207749"/>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540961" y="3033722"/>
              <a:ext cx="124313" cy="207749"/>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30" name="Oval 29"/>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5010646"/>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39190873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4" name="Oval 13"/>
          <p:cNvSpPr/>
          <p:nvPr userDrawn="1"/>
        </p:nvSpPr>
        <p:spPr>
          <a:xfrm>
            <a:off x="1607412" y="603582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10494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2723212"/>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8264952"/>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2180400" y="718179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94109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1640062"/>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48420" y="6091558"/>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48420" y="8324874"/>
            <a:ext cx="1078504" cy="830997"/>
          </a:xfrm>
          <a:prstGeom prst="rect">
            <a:avLst/>
          </a:prstGeom>
          <a:noFill/>
        </p:spPr>
        <p:txBody>
          <a:bodyPr wrap="squar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8420" y="10560582"/>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8420" y="12780254"/>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27" name="Oval 26"/>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28" name="Straight Connector 27"/>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userDrawn="1"/>
        </p:nvSpPr>
        <p:spPr>
          <a:xfrm>
            <a:off x="1686672" y="15010646"/>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2750298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3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2" y="6035822"/>
            <a:ext cx="1145976" cy="7833368"/>
            <a:chOff x="530352" y="1347614"/>
            <a:chExt cx="286494" cy="1958342"/>
          </a:xfrm>
        </p:grpSpPr>
        <p:sp>
          <p:nvSpPr>
            <p:cNvPr id="14" name="Oval 13"/>
            <p:cNvSpPr/>
            <p:nvPr userDrawn="1"/>
          </p:nvSpPr>
          <p:spPr>
            <a:xfrm>
              <a:off x="530352" y="1347614"/>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40604" y="1361548"/>
              <a:ext cx="124313" cy="207749"/>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540604" y="1919877"/>
              <a:ext cx="269626" cy="207749"/>
            </a:xfrm>
            <a:prstGeom prst="rect">
              <a:avLst/>
            </a:prstGeom>
            <a:noFill/>
          </p:spPr>
          <p:txBody>
            <a:bodyPr wrap="squar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40604" y="2476422"/>
              <a:ext cx="124313" cy="207749"/>
            </a:xfrm>
            <a:prstGeom prst="rect">
              <a:avLst/>
            </a:prstGeom>
            <a:noFill/>
          </p:spPr>
          <p:txBody>
            <a:bodyPr wrap="none" rtlCol="0">
              <a:spAutoFit/>
            </a:bodyPr>
            <a:lstStyle/>
            <a:p>
              <a:r>
                <a:rPr lang="en-US" sz="4800" b="0" i="0" dirty="0">
                  <a:solidFill>
                    <a:srgbClr val="095A82"/>
                  </a:solidFill>
                  <a:latin typeface="+mj-lt"/>
                </a:rPr>
                <a:t>3</a:t>
              </a:r>
              <a:endParaRPr lang="en-IN" sz="4800" b="0" i="0" dirty="0">
                <a:solidFill>
                  <a:srgbClr val="095A82"/>
                </a:solidFill>
                <a:latin typeface="+mj-lt"/>
              </a:endParaRPr>
            </a:p>
          </p:txBody>
        </p:sp>
        <p:sp>
          <p:nvSpPr>
            <p:cNvPr id="114" name="TextBox 113"/>
            <p:cNvSpPr txBox="1"/>
            <p:nvPr userDrawn="1"/>
          </p:nvSpPr>
          <p:spPr>
            <a:xfrm>
              <a:off x="540604" y="3033722"/>
              <a:ext cx="124313" cy="207749"/>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28" name="Oval 27"/>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29" name="Straight Connector 28"/>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1674884" y="14983390"/>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181168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4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4" y="6035822"/>
            <a:ext cx="1145976" cy="7833368"/>
            <a:chOff x="530352" y="1347614"/>
            <a:chExt cx="286494" cy="1958342"/>
          </a:xfrm>
        </p:grpSpPr>
        <p:sp>
          <p:nvSpPr>
            <p:cNvPr id="14" name="Oval 13"/>
            <p:cNvSpPr/>
            <p:nvPr userDrawn="1"/>
          </p:nvSpPr>
          <p:spPr>
            <a:xfrm>
              <a:off x="530352" y="1347614"/>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38191" y="1361548"/>
              <a:ext cx="124313" cy="207749"/>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538191" y="1919877"/>
              <a:ext cx="269626" cy="207749"/>
            </a:xfrm>
            <a:prstGeom prst="rect">
              <a:avLst/>
            </a:prstGeom>
            <a:noFill/>
          </p:spPr>
          <p:txBody>
            <a:bodyPr wrap="squar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38191" y="2476422"/>
              <a:ext cx="124313" cy="207749"/>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538191" y="3033722"/>
              <a:ext cx="124313" cy="207749"/>
            </a:xfrm>
            <a:prstGeom prst="rect">
              <a:avLst/>
            </a:prstGeom>
            <a:noFill/>
          </p:spPr>
          <p:txBody>
            <a:bodyPr wrap="none" rtlCol="0">
              <a:spAutoFit/>
            </a:bodyPr>
            <a:lstStyle/>
            <a:p>
              <a:r>
                <a:rPr lang="en-US" sz="4800" b="0" i="0" dirty="0">
                  <a:solidFill>
                    <a:srgbClr val="095A82"/>
                  </a:solidFill>
                  <a:latin typeface="+mj-lt"/>
                </a:rPr>
                <a:t>4</a:t>
              </a:r>
              <a:endParaRPr lang="en-IN" sz="4800" b="0" i="0" dirty="0">
                <a:solidFill>
                  <a:srgbClr val="095A82"/>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28" name="Oval 27"/>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29" name="Straight Connector 28"/>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1686672" y="15010646"/>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32150950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5_Flow Guidlines">
    <p:spTree>
      <p:nvGrpSpPr>
        <p:cNvPr id="1" name=""/>
        <p:cNvGrpSpPr/>
        <p:nvPr/>
      </p:nvGrpSpPr>
      <p:grpSpPr>
        <a:xfrm>
          <a:off x="0" y="0"/>
          <a:ext cx="0" cy="0"/>
          <a:chOff x="0" y="0"/>
          <a:chExt cx="0" cy="0"/>
        </a:xfrm>
      </p:grpSpPr>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28" name="Oval 27"/>
          <p:cNvSpPr/>
          <p:nvPr userDrawn="1"/>
        </p:nvSpPr>
        <p:spPr>
          <a:xfrm>
            <a:off x="1607412" y="14963084"/>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30" name="TextBox 29"/>
          <p:cNvSpPr txBox="1"/>
          <p:nvPr userDrawn="1"/>
        </p:nvSpPr>
        <p:spPr>
          <a:xfrm>
            <a:off x="1638768" y="15010646"/>
            <a:ext cx="497252" cy="830997"/>
          </a:xfrm>
          <a:prstGeom prst="rect">
            <a:avLst/>
          </a:prstGeom>
          <a:noFill/>
        </p:spPr>
        <p:txBody>
          <a:bodyPr wrap="none" rtlCol="0">
            <a:spAutoFit/>
          </a:bodyPr>
          <a:lstStyle/>
          <a:p>
            <a:r>
              <a:rPr lang="en-US" sz="4800" b="0" i="0" dirty="0">
                <a:solidFill>
                  <a:schemeClr val="accent1"/>
                </a:solidFill>
                <a:latin typeface="+mj-lt"/>
              </a:rPr>
              <a:t>5</a:t>
            </a:r>
            <a:endParaRPr lang="en-IN" sz="4800" b="0" i="0" dirty="0">
              <a:solidFill>
                <a:schemeClr val="accent1"/>
              </a:solidFill>
              <a:latin typeface="+mj-lt"/>
            </a:endParaRPr>
          </a:p>
        </p:txBody>
      </p:sp>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4" y="6035822"/>
            <a:ext cx="1145976" cy="7833368"/>
            <a:chOff x="530352" y="1347614"/>
            <a:chExt cx="286494" cy="1958342"/>
          </a:xfrm>
        </p:grpSpPr>
        <p:sp>
          <p:nvSpPr>
            <p:cNvPr id="114" name="TextBox 113"/>
            <p:cNvSpPr txBox="1"/>
            <p:nvPr userDrawn="1"/>
          </p:nvSpPr>
          <p:spPr>
            <a:xfrm>
              <a:off x="538191" y="3033722"/>
              <a:ext cx="124313" cy="207749"/>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14" name="Oval 13"/>
            <p:cNvSpPr/>
            <p:nvPr userDrawn="1"/>
          </p:nvSpPr>
          <p:spPr>
            <a:xfrm>
              <a:off x="530352" y="1347614"/>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38191" y="1361548"/>
              <a:ext cx="124313" cy="207749"/>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538191" y="1919877"/>
              <a:ext cx="269626" cy="207749"/>
            </a:xfrm>
            <a:prstGeom prst="rect">
              <a:avLst/>
            </a:prstGeom>
            <a:noFill/>
          </p:spPr>
          <p:txBody>
            <a:bodyPr wrap="squar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38191" y="2476422"/>
              <a:ext cx="124313" cy="207749"/>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cxnSp>
        <p:nvCxnSpPr>
          <p:cNvPr id="29" name="Straight Connector 28"/>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9953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low Guidlines1">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24429884" y="495304"/>
            <a:ext cx="11527776"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51" name="Rectangle 50"/>
          <p:cNvSpPr/>
          <p:nvPr userDrawn="1"/>
        </p:nvSpPr>
        <p:spPr>
          <a:xfrm>
            <a:off x="588038" y="495304"/>
            <a:ext cx="22308476"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18" name="Content Placeholder 1"/>
          <p:cNvSpPr>
            <a:spLocks noGrp="1"/>
          </p:cNvSpPr>
          <p:nvPr>
            <p:ph sz="half" idx="1"/>
          </p:nvPr>
        </p:nvSpPr>
        <p:spPr>
          <a:xfrm>
            <a:off x="828542" y="1681984"/>
            <a:ext cx="2322010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15"/>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4"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Tree>
    <p:extLst>
      <p:ext uri="{BB962C8B-B14F-4D97-AF65-F5344CB8AC3E}">
        <p14:creationId xmlns:p14="http://schemas.microsoft.com/office/powerpoint/2010/main" val="9211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4" name="Slide_PlaceholderText"/>
          <p:cNvSpPr>
            <a:spLocks noGrp="1" noChangeArrowheads="1"/>
          </p:cNvSpPr>
          <p:nvPr>
            <p:ph idx="1"/>
          </p:nvPr>
        </p:nvSpPr>
        <p:spPr bwMode="gray">
          <a:xfrm>
            <a:off x="1866900" y="3429002"/>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3pPr>
              <a:buClr>
                <a:schemeClr val="bg1">
                  <a:lumMod val="65000"/>
                </a:schemeClr>
              </a:buClr>
              <a:defRPr/>
            </a:lvl3pPr>
            <a:lvl4pPr>
              <a:buClr>
                <a:schemeClr val="bg1">
                  <a:lumMod val="65000"/>
                </a:schemeClr>
              </a:buClr>
              <a:defRPr/>
            </a:lvl4pPr>
            <a:lvl5pPr>
              <a:buClr>
                <a:schemeClr val="bg1">
                  <a:lumMod val="6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Tree>
    <p:custDataLst>
      <p:tags r:id="rId1"/>
    </p:custDataLst>
    <p:extLst>
      <p:ext uri="{BB962C8B-B14F-4D97-AF65-F5344CB8AC3E}">
        <p14:creationId xmlns:p14="http://schemas.microsoft.com/office/powerpoint/2010/main" val="14556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urse Outline1">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dirty="0"/>
              <a:t>Course Outline</a:t>
            </a:r>
          </a:p>
        </p:txBody>
      </p:sp>
      <p:grpSp>
        <p:nvGrpSpPr>
          <p:cNvPr id="28" name="Group 27"/>
          <p:cNvGrpSpPr/>
          <p:nvPr userDrawn="1"/>
        </p:nvGrpSpPr>
        <p:grpSpPr>
          <a:xfrm>
            <a:off x="9362780" y="4222752"/>
            <a:ext cx="2489200" cy="3511552"/>
            <a:chOff x="809626" y="1055688"/>
            <a:chExt cx="622300" cy="877888"/>
          </a:xfrm>
        </p:grpSpPr>
        <p:sp>
          <p:nvSpPr>
            <p:cNvPr id="8" name="Freeform 5"/>
            <p:cNvSpPr>
              <a:spLocks/>
            </p:cNvSpPr>
            <p:nvPr userDrawn="1"/>
          </p:nvSpPr>
          <p:spPr bwMode="auto">
            <a:xfrm>
              <a:off x="809626" y="1055688"/>
              <a:ext cx="622300" cy="877888"/>
            </a:xfrm>
            <a:custGeom>
              <a:avLst/>
              <a:gdLst>
                <a:gd name="T0" fmla="*/ 138 w 223"/>
                <a:gd name="T1" fmla="*/ 274 h 314"/>
                <a:gd name="T2" fmla="*/ 149 w 223"/>
                <a:gd name="T3" fmla="*/ 268 h 314"/>
                <a:gd name="T4" fmla="*/ 223 w 223"/>
                <a:gd name="T5" fmla="*/ 268 h 314"/>
                <a:gd name="T6" fmla="*/ 223 w 223"/>
                <a:gd name="T7" fmla="*/ 211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2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8"/>
                    <a:pt x="149" y="268"/>
                    <a:pt x="149" y="268"/>
                  </a:cubicBezTo>
                  <a:cubicBezTo>
                    <a:pt x="223" y="268"/>
                    <a:pt x="223" y="268"/>
                    <a:pt x="223" y="268"/>
                  </a:cubicBezTo>
                  <a:cubicBezTo>
                    <a:pt x="223" y="211"/>
                    <a:pt x="223" y="211"/>
                    <a:pt x="223" y="211"/>
                  </a:cubicBezTo>
                  <a:cubicBezTo>
                    <a:pt x="223" y="211"/>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2"/>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4"/>
                    <a:pt x="47" y="314"/>
                    <a:pt x="112" y="314"/>
                  </a:cubicBezTo>
                  <a:cubicBezTo>
                    <a:pt x="177" y="314"/>
                    <a:pt x="138" y="284"/>
                    <a:pt x="138" y="274"/>
                  </a:cubicBez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3" name="Rectangle 10"/>
            <p:cNvSpPr>
              <a:spLocks noChangeArrowheads="1"/>
            </p:cNvSpPr>
            <p:nvPr userDrawn="1"/>
          </p:nvSpPr>
          <p:spPr bwMode="auto">
            <a:xfrm>
              <a:off x="1049339" y="1312863"/>
              <a:ext cx="138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1</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29" name="Group 28"/>
          <p:cNvGrpSpPr/>
          <p:nvPr userDrawn="1"/>
        </p:nvGrpSpPr>
        <p:grpSpPr>
          <a:xfrm>
            <a:off x="8848428" y="7340606"/>
            <a:ext cx="3505200" cy="2489200"/>
            <a:chOff x="681038" y="1835151"/>
            <a:chExt cx="876300" cy="622300"/>
          </a:xfrm>
        </p:grpSpPr>
        <p:sp>
          <p:nvSpPr>
            <p:cNvPr id="10" name="Freeform 7"/>
            <p:cNvSpPr>
              <a:spLocks/>
            </p:cNvSpPr>
            <p:nvPr userDrawn="1"/>
          </p:nvSpPr>
          <p:spPr bwMode="auto">
            <a:xfrm>
              <a:off x="681038" y="1835151"/>
              <a:ext cx="876300" cy="622300"/>
            </a:xfrm>
            <a:custGeom>
              <a:avLst/>
              <a:gdLst>
                <a:gd name="T0" fmla="*/ 40 w 314"/>
                <a:gd name="T1" fmla="*/ 138 h 223"/>
                <a:gd name="T2" fmla="*/ 47 w 314"/>
                <a:gd name="T3" fmla="*/ 149 h 223"/>
                <a:gd name="T4" fmla="*/ 47 w 314"/>
                <a:gd name="T5" fmla="*/ 223 h 223"/>
                <a:gd name="T6" fmla="*/ 103 w 314"/>
                <a:gd name="T7" fmla="*/ 223 h 223"/>
                <a:gd name="T8" fmla="*/ 114 w 314"/>
                <a:gd name="T9" fmla="*/ 219 h 223"/>
                <a:gd name="T10" fmla="*/ 158 w 314"/>
                <a:gd name="T11" fmla="*/ 176 h 223"/>
                <a:gd name="T12" fmla="*/ 201 w 314"/>
                <a:gd name="T13" fmla="*/ 219 h 223"/>
                <a:gd name="T14" fmla="*/ 212 w 314"/>
                <a:gd name="T15" fmla="*/ 223 h 223"/>
                <a:gd name="T16" fmla="*/ 270 w 314"/>
                <a:gd name="T17" fmla="*/ 223 h 223"/>
                <a:gd name="T18" fmla="*/ 270 w 314"/>
                <a:gd name="T19" fmla="*/ 150 h 223"/>
                <a:gd name="T20" fmla="*/ 276 w 314"/>
                <a:gd name="T21" fmla="*/ 139 h 223"/>
                <a:gd name="T22" fmla="*/ 314 w 314"/>
                <a:gd name="T23" fmla="*/ 112 h 223"/>
                <a:gd name="T24" fmla="*/ 276 w 314"/>
                <a:gd name="T25" fmla="*/ 85 h 223"/>
                <a:gd name="T26" fmla="*/ 270 w 314"/>
                <a:gd name="T27" fmla="*/ 74 h 223"/>
                <a:gd name="T28" fmla="*/ 270 w 314"/>
                <a:gd name="T29" fmla="*/ 0 h 223"/>
                <a:gd name="T30" fmla="*/ 213 w 314"/>
                <a:gd name="T31" fmla="*/ 0 h 223"/>
                <a:gd name="T32" fmla="*/ 202 w 314"/>
                <a:gd name="T33" fmla="*/ 4 h 223"/>
                <a:gd name="T34" fmla="*/ 158 w 314"/>
                <a:gd name="T35" fmla="*/ 47 h 223"/>
                <a:gd name="T36" fmla="*/ 113 w 314"/>
                <a:gd name="T37" fmla="*/ 4 h 223"/>
                <a:gd name="T38" fmla="*/ 97 w 314"/>
                <a:gd name="T39" fmla="*/ 0 h 223"/>
                <a:gd name="T40" fmla="*/ 47 w 314"/>
                <a:gd name="T41" fmla="*/ 0 h 223"/>
                <a:gd name="T42" fmla="*/ 47 w 314"/>
                <a:gd name="T43" fmla="*/ 74 h 223"/>
                <a:gd name="T44" fmla="*/ 40 w 314"/>
                <a:gd name="T45" fmla="*/ 85 h 223"/>
                <a:gd name="T46" fmla="*/ 0 w 314"/>
                <a:gd name="T47" fmla="*/ 112 h 223"/>
                <a:gd name="T48" fmla="*/ 40 w 314"/>
                <a:gd name="T49" fmla="*/ 13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3">
                  <a:moveTo>
                    <a:pt x="40" y="138"/>
                  </a:moveTo>
                  <a:cubicBezTo>
                    <a:pt x="46" y="138"/>
                    <a:pt x="47" y="149"/>
                    <a:pt x="47" y="149"/>
                  </a:cubicBezTo>
                  <a:cubicBezTo>
                    <a:pt x="47" y="223"/>
                    <a:pt x="47" y="223"/>
                    <a:pt x="47" y="223"/>
                  </a:cubicBezTo>
                  <a:cubicBezTo>
                    <a:pt x="103" y="223"/>
                    <a:pt x="103" y="223"/>
                    <a:pt x="103" y="223"/>
                  </a:cubicBezTo>
                  <a:cubicBezTo>
                    <a:pt x="103" y="223"/>
                    <a:pt x="114" y="223"/>
                    <a:pt x="114" y="219"/>
                  </a:cubicBezTo>
                  <a:cubicBezTo>
                    <a:pt x="114" y="216"/>
                    <a:pt x="87" y="176"/>
                    <a:pt x="158" y="176"/>
                  </a:cubicBezTo>
                  <a:cubicBezTo>
                    <a:pt x="219" y="176"/>
                    <a:pt x="201" y="203"/>
                    <a:pt x="201" y="219"/>
                  </a:cubicBezTo>
                  <a:cubicBezTo>
                    <a:pt x="201" y="223"/>
                    <a:pt x="212" y="223"/>
                    <a:pt x="212" y="223"/>
                  </a:cubicBezTo>
                  <a:cubicBezTo>
                    <a:pt x="270" y="223"/>
                    <a:pt x="270" y="223"/>
                    <a:pt x="270" y="223"/>
                  </a:cubicBezTo>
                  <a:cubicBezTo>
                    <a:pt x="270" y="150"/>
                    <a:pt x="270" y="150"/>
                    <a:pt x="270" y="150"/>
                  </a:cubicBezTo>
                  <a:cubicBezTo>
                    <a:pt x="270" y="150"/>
                    <a:pt x="272" y="139"/>
                    <a:pt x="276" y="139"/>
                  </a:cubicBezTo>
                  <a:cubicBezTo>
                    <a:pt x="283" y="139"/>
                    <a:pt x="314" y="177"/>
                    <a:pt x="314" y="112"/>
                  </a:cubicBezTo>
                  <a:cubicBezTo>
                    <a:pt x="314" y="47"/>
                    <a:pt x="284" y="85"/>
                    <a:pt x="276" y="85"/>
                  </a:cubicBezTo>
                  <a:cubicBezTo>
                    <a:pt x="272" y="85"/>
                    <a:pt x="270" y="74"/>
                    <a:pt x="270" y="74"/>
                  </a:cubicBezTo>
                  <a:cubicBezTo>
                    <a:pt x="270" y="0"/>
                    <a:pt x="270" y="0"/>
                    <a:pt x="270" y="0"/>
                  </a:cubicBezTo>
                  <a:cubicBezTo>
                    <a:pt x="213" y="0"/>
                    <a:pt x="213" y="0"/>
                    <a:pt x="213" y="0"/>
                  </a:cubicBezTo>
                  <a:cubicBezTo>
                    <a:pt x="213" y="0"/>
                    <a:pt x="202" y="0"/>
                    <a:pt x="202" y="4"/>
                  </a:cubicBezTo>
                  <a:cubicBezTo>
                    <a:pt x="202" y="6"/>
                    <a:pt x="234" y="47"/>
                    <a:pt x="158" y="47"/>
                  </a:cubicBezTo>
                  <a:cubicBezTo>
                    <a:pt x="82" y="47"/>
                    <a:pt x="113" y="6"/>
                    <a:pt x="113" y="4"/>
                  </a:cubicBezTo>
                  <a:cubicBezTo>
                    <a:pt x="113" y="0"/>
                    <a:pt x="97" y="0"/>
                    <a:pt x="97" y="0"/>
                  </a:cubicBezTo>
                  <a:cubicBezTo>
                    <a:pt x="47" y="0"/>
                    <a:pt x="47" y="0"/>
                    <a:pt x="47" y="0"/>
                  </a:cubicBezTo>
                  <a:cubicBezTo>
                    <a:pt x="47" y="74"/>
                    <a:pt x="47" y="74"/>
                    <a:pt x="47" y="74"/>
                  </a:cubicBezTo>
                  <a:cubicBezTo>
                    <a:pt x="47" y="74"/>
                    <a:pt x="46" y="85"/>
                    <a:pt x="40" y="85"/>
                  </a:cubicBezTo>
                  <a:cubicBezTo>
                    <a:pt x="30" y="85"/>
                    <a:pt x="0" y="47"/>
                    <a:pt x="0" y="112"/>
                  </a:cubicBezTo>
                  <a:cubicBezTo>
                    <a:pt x="0" y="177"/>
                    <a:pt x="30" y="138"/>
                    <a:pt x="40" y="138"/>
                  </a:cubicBez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4" name="Rectangle 11"/>
            <p:cNvSpPr>
              <a:spLocks noChangeArrowheads="1"/>
            </p:cNvSpPr>
            <p:nvPr userDrawn="1"/>
          </p:nvSpPr>
          <p:spPr bwMode="auto">
            <a:xfrm>
              <a:off x="1049338" y="1966913"/>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2</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0" name="Group 29"/>
          <p:cNvGrpSpPr/>
          <p:nvPr userDrawn="1"/>
        </p:nvGrpSpPr>
        <p:grpSpPr>
          <a:xfrm>
            <a:off x="9362780" y="9442454"/>
            <a:ext cx="2489200" cy="3505200"/>
            <a:chOff x="809626" y="2360613"/>
            <a:chExt cx="622300" cy="876300"/>
          </a:xfrm>
        </p:grpSpPr>
        <p:sp>
          <p:nvSpPr>
            <p:cNvPr id="12" name="Freeform 9"/>
            <p:cNvSpPr>
              <a:spLocks/>
            </p:cNvSpPr>
            <p:nvPr userDrawn="1"/>
          </p:nvSpPr>
          <p:spPr bwMode="auto">
            <a:xfrm>
              <a:off x="809626" y="2360613"/>
              <a:ext cx="622300" cy="876300"/>
            </a:xfrm>
            <a:custGeom>
              <a:avLst/>
              <a:gdLst>
                <a:gd name="T0" fmla="*/ 138 w 223"/>
                <a:gd name="T1" fmla="*/ 274 h 314"/>
                <a:gd name="T2" fmla="*/ 149 w 223"/>
                <a:gd name="T3" fmla="*/ 268 h 314"/>
                <a:gd name="T4" fmla="*/ 223 w 223"/>
                <a:gd name="T5" fmla="*/ 268 h 314"/>
                <a:gd name="T6" fmla="*/ 223 w 223"/>
                <a:gd name="T7" fmla="*/ 212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3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9"/>
                    <a:pt x="149" y="268"/>
                    <a:pt x="149" y="268"/>
                  </a:cubicBezTo>
                  <a:cubicBezTo>
                    <a:pt x="223" y="268"/>
                    <a:pt x="223" y="268"/>
                    <a:pt x="223" y="268"/>
                  </a:cubicBezTo>
                  <a:cubicBezTo>
                    <a:pt x="223" y="212"/>
                    <a:pt x="223" y="212"/>
                    <a:pt x="223" y="212"/>
                  </a:cubicBezTo>
                  <a:cubicBezTo>
                    <a:pt x="223" y="212"/>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3"/>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3"/>
                    <a:pt x="4" y="113"/>
                  </a:cubicBezTo>
                  <a:cubicBezTo>
                    <a:pt x="6" y="113"/>
                    <a:pt x="47" y="80"/>
                    <a:pt x="47" y="156"/>
                  </a:cubicBezTo>
                  <a:cubicBezTo>
                    <a:pt x="47" y="233"/>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5"/>
                    <a:pt x="47" y="314"/>
                    <a:pt x="112" y="314"/>
                  </a:cubicBezTo>
                  <a:cubicBezTo>
                    <a:pt x="177" y="314"/>
                    <a:pt x="138" y="285"/>
                    <a:pt x="138" y="274"/>
                  </a:cubicBez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5" name="Rectangle 12"/>
            <p:cNvSpPr>
              <a:spLocks noChangeArrowheads="1"/>
            </p:cNvSpPr>
            <p:nvPr userDrawn="1"/>
          </p:nvSpPr>
          <p:spPr bwMode="auto">
            <a:xfrm>
              <a:off x="1049338" y="2603501"/>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3</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1" name="Group 30"/>
          <p:cNvGrpSpPr/>
          <p:nvPr userDrawn="1"/>
        </p:nvGrpSpPr>
        <p:grpSpPr>
          <a:xfrm>
            <a:off x="8848428" y="12490454"/>
            <a:ext cx="3505200" cy="2501900"/>
            <a:chOff x="681038" y="3122613"/>
            <a:chExt cx="876300" cy="625475"/>
          </a:xfrm>
        </p:grpSpPr>
        <p:sp>
          <p:nvSpPr>
            <p:cNvPr id="11" name="Freeform 8"/>
            <p:cNvSpPr>
              <a:spLocks/>
            </p:cNvSpPr>
            <p:nvPr userDrawn="1"/>
          </p:nvSpPr>
          <p:spPr bwMode="auto">
            <a:xfrm>
              <a:off x="681038" y="3122613"/>
              <a:ext cx="876300" cy="625475"/>
            </a:xfrm>
            <a:custGeom>
              <a:avLst/>
              <a:gdLst>
                <a:gd name="T0" fmla="*/ 40 w 314"/>
                <a:gd name="T1" fmla="*/ 139 h 224"/>
                <a:gd name="T2" fmla="*/ 47 w 314"/>
                <a:gd name="T3" fmla="*/ 150 h 224"/>
                <a:gd name="T4" fmla="*/ 47 w 314"/>
                <a:gd name="T5" fmla="*/ 224 h 224"/>
                <a:gd name="T6" fmla="*/ 103 w 314"/>
                <a:gd name="T7" fmla="*/ 224 h 224"/>
                <a:gd name="T8" fmla="*/ 114 w 314"/>
                <a:gd name="T9" fmla="*/ 219 h 224"/>
                <a:gd name="T10" fmla="*/ 158 w 314"/>
                <a:gd name="T11" fmla="*/ 176 h 224"/>
                <a:gd name="T12" fmla="*/ 201 w 314"/>
                <a:gd name="T13" fmla="*/ 219 h 224"/>
                <a:gd name="T14" fmla="*/ 212 w 314"/>
                <a:gd name="T15" fmla="*/ 224 h 224"/>
                <a:gd name="T16" fmla="*/ 270 w 314"/>
                <a:gd name="T17" fmla="*/ 224 h 224"/>
                <a:gd name="T18" fmla="*/ 270 w 314"/>
                <a:gd name="T19" fmla="*/ 151 h 224"/>
                <a:gd name="T20" fmla="*/ 276 w 314"/>
                <a:gd name="T21" fmla="*/ 140 h 224"/>
                <a:gd name="T22" fmla="*/ 314 w 314"/>
                <a:gd name="T23" fmla="*/ 112 h 224"/>
                <a:gd name="T24" fmla="*/ 276 w 314"/>
                <a:gd name="T25" fmla="*/ 85 h 224"/>
                <a:gd name="T26" fmla="*/ 270 w 314"/>
                <a:gd name="T27" fmla="*/ 74 h 224"/>
                <a:gd name="T28" fmla="*/ 270 w 314"/>
                <a:gd name="T29" fmla="*/ 1 h 224"/>
                <a:gd name="T30" fmla="*/ 213 w 314"/>
                <a:gd name="T31" fmla="*/ 1 h 224"/>
                <a:gd name="T32" fmla="*/ 202 w 314"/>
                <a:gd name="T33" fmla="*/ 4 h 224"/>
                <a:gd name="T34" fmla="*/ 158 w 314"/>
                <a:gd name="T35" fmla="*/ 48 h 224"/>
                <a:gd name="T36" fmla="*/ 113 w 314"/>
                <a:gd name="T37" fmla="*/ 4 h 224"/>
                <a:gd name="T38" fmla="*/ 97 w 314"/>
                <a:gd name="T39" fmla="*/ 1 h 224"/>
                <a:gd name="T40" fmla="*/ 47 w 314"/>
                <a:gd name="T41" fmla="*/ 1 h 224"/>
                <a:gd name="T42" fmla="*/ 47 w 314"/>
                <a:gd name="T43" fmla="*/ 74 h 224"/>
                <a:gd name="T44" fmla="*/ 40 w 314"/>
                <a:gd name="T45" fmla="*/ 85 h 224"/>
                <a:gd name="T46" fmla="*/ 0 w 314"/>
                <a:gd name="T47" fmla="*/ 112 h 224"/>
                <a:gd name="T48" fmla="*/ 40 w 314"/>
                <a:gd name="T49" fmla="*/ 13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4">
                  <a:moveTo>
                    <a:pt x="40" y="139"/>
                  </a:moveTo>
                  <a:cubicBezTo>
                    <a:pt x="46" y="139"/>
                    <a:pt x="47" y="150"/>
                    <a:pt x="47" y="150"/>
                  </a:cubicBezTo>
                  <a:cubicBezTo>
                    <a:pt x="47" y="224"/>
                    <a:pt x="47" y="224"/>
                    <a:pt x="47" y="224"/>
                  </a:cubicBezTo>
                  <a:cubicBezTo>
                    <a:pt x="103" y="224"/>
                    <a:pt x="103" y="224"/>
                    <a:pt x="103" y="224"/>
                  </a:cubicBezTo>
                  <a:cubicBezTo>
                    <a:pt x="103" y="224"/>
                    <a:pt x="114" y="224"/>
                    <a:pt x="114" y="219"/>
                  </a:cubicBezTo>
                  <a:cubicBezTo>
                    <a:pt x="114" y="217"/>
                    <a:pt x="87" y="176"/>
                    <a:pt x="158" y="176"/>
                  </a:cubicBezTo>
                  <a:cubicBezTo>
                    <a:pt x="219" y="176"/>
                    <a:pt x="201" y="203"/>
                    <a:pt x="201" y="219"/>
                  </a:cubicBezTo>
                  <a:cubicBezTo>
                    <a:pt x="201" y="224"/>
                    <a:pt x="212" y="224"/>
                    <a:pt x="212" y="224"/>
                  </a:cubicBezTo>
                  <a:cubicBezTo>
                    <a:pt x="270" y="224"/>
                    <a:pt x="270" y="224"/>
                    <a:pt x="270" y="224"/>
                  </a:cubicBezTo>
                  <a:cubicBezTo>
                    <a:pt x="270" y="151"/>
                    <a:pt x="270" y="151"/>
                    <a:pt x="270" y="151"/>
                  </a:cubicBezTo>
                  <a:cubicBezTo>
                    <a:pt x="270" y="150"/>
                    <a:pt x="272" y="140"/>
                    <a:pt x="276" y="140"/>
                  </a:cubicBezTo>
                  <a:cubicBezTo>
                    <a:pt x="283" y="140"/>
                    <a:pt x="314" y="177"/>
                    <a:pt x="314" y="112"/>
                  </a:cubicBezTo>
                  <a:cubicBezTo>
                    <a:pt x="314" y="47"/>
                    <a:pt x="284" y="85"/>
                    <a:pt x="276" y="85"/>
                  </a:cubicBezTo>
                  <a:cubicBezTo>
                    <a:pt x="272" y="85"/>
                    <a:pt x="270" y="75"/>
                    <a:pt x="270" y="74"/>
                  </a:cubicBezTo>
                  <a:cubicBezTo>
                    <a:pt x="270" y="1"/>
                    <a:pt x="270" y="1"/>
                    <a:pt x="270" y="1"/>
                  </a:cubicBezTo>
                  <a:cubicBezTo>
                    <a:pt x="213" y="1"/>
                    <a:pt x="213" y="1"/>
                    <a:pt x="213" y="1"/>
                  </a:cubicBezTo>
                  <a:cubicBezTo>
                    <a:pt x="213" y="1"/>
                    <a:pt x="202" y="0"/>
                    <a:pt x="202" y="4"/>
                  </a:cubicBezTo>
                  <a:cubicBezTo>
                    <a:pt x="202" y="6"/>
                    <a:pt x="234" y="48"/>
                    <a:pt x="158" y="48"/>
                  </a:cubicBezTo>
                  <a:cubicBezTo>
                    <a:pt x="82" y="48"/>
                    <a:pt x="113" y="7"/>
                    <a:pt x="113" y="4"/>
                  </a:cubicBezTo>
                  <a:cubicBezTo>
                    <a:pt x="113" y="1"/>
                    <a:pt x="97" y="1"/>
                    <a:pt x="97" y="1"/>
                  </a:cubicBezTo>
                  <a:cubicBezTo>
                    <a:pt x="47" y="1"/>
                    <a:pt x="47" y="1"/>
                    <a:pt x="47" y="1"/>
                  </a:cubicBezTo>
                  <a:cubicBezTo>
                    <a:pt x="47" y="74"/>
                    <a:pt x="47" y="74"/>
                    <a:pt x="47" y="74"/>
                  </a:cubicBezTo>
                  <a:cubicBezTo>
                    <a:pt x="47" y="74"/>
                    <a:pt x="46" y="85"/>
                    <a:pt x="40" y="85"/>
                  </a:cubicBezTo>
                  <a:cubicBezTo>
                    <a:pt x="30" y="85"/>
                    <a:pt x="0" y="47"/>
                    <a:pt x="0" y="112"/>
                  </a:cubicBezTo>
                  <a:cubicBezTo>
                    <a:pt x="0" y="178"/>
                    <a:pt x="30" y="139"/>
                    <a:pt x="40" y="139"/>
                  </a:cubicBez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6" name="Rectangle 13"/>
            <p:cNvSpPr>
              <a:spLocks noChangeArrowheads="1"/>
            </p:cNvSpPr>
            <p:nvPr userDrawn="1"/>
          </p:nvSpPr>
          <p:spPr bwMode="auto">
            <a:xfrm>
              <a:off x="1049338" y="3251201"/>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4</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2" name="Group 31"/>
          <p:cNvGrpSpPr/>
          <p:nvPr userDrawn="1"/>
        </p:nvGrpSpPr>
        <p:grpSpPr>
          <a:xfrm>
            <a:off x="9362780" y="14547852"/>
            <a:ext cx="2489200" cy="3492500"/>
            <a:chOff x="809626" y="3636963"/>
            <a:chExt cx="622300" cy="873125"/>
          </a:xfrm>
        </p:grpSpPr>
        <p:sp>
          <p:nvSpPr>
            <p:cNvPr id="9" name="Freeform 6"/>
            <p:cNvSpPr>
              <a:spLocks/>
            </p:cNvSpPr>
            <p:nvPr userDrawn="1"/>
          </p:nvSpPr>
          <p:spPr bwMode="auto">
            <a:xfrm>
              <a:off x="809626" y="3636963"/>
              <a:ext cx="622300" cy="873125"/>
            </a:xfrm>
            <a:custGeom>
              <a:avLst/>
              <a:gdLst>
                <a:gd name="T0" fmla="*/ 138 w 223"/>
                <a:gd name="T1" fmla="*/ 274 h 313"/>
                <a:gd name="T2" fmla="*/ 149 w 223"/>
                <a:gd name="T3" fmla="*/ 267 h 313"/>
                <a:gd name="T4" fmla="*/ 223 w 223"/>
                <a:gd name="T5" fmla="*/ 267 h 313"/>
                <a:gd name="T6" fmla="*/ 223 w 223"/>
                <a:gd name="T7" fmla="*/ 211 h 313"/>
                <a:gd name="T8" fmla="*/ 219 w 223"/>
                <a:gd name="T9" fmla="*/ 200 h 313"/>
                <a:gd name="T10" fmla="*/ 176 w 223"/>
                <a:gd name="T11" fmla="*/ 156 h 313"/>
                <a:gd name="T12" fmla="*/ 219 w 223"/>
                <a:gd name="T13" fmla="*/ 113 h 313"/>
                <a:gd name="T14" fmla="*/ 223 w 223"/>
                <a:gd name="T15" fmla="*/ 102 h 313"/>
                <a:gd name="T16" fmla="*/ 223 w 223"/>
                <a:gd name="T17" fmla="*/ 44 h 313"/>
                <a:gd name="T18" fmla="*/ 150 w 223"/>
                <a:gd name="T19" fmla="*/ 44 h 313"/>
                <a:gd name="T20" fmla="*/ 139 w 223"/>
                <a:gd name="T21" fmla="*/ 38 h 313"/>
                <a:gd name="T22" fmla="*/ 112 w 223"/>
                <a:gd name="T23" fmla="*/ 0 h 313"/>
                <a:gd name="T24" fmla="*/ 83 w 223"/>
                <a:gd name="T25" fmla="*/ 38 h 313"/>
                <a:gd name="T26" fmla="*/ 74 w 223"/>
                <a:gd name="T27" fmla="*/ 44 h 313"/>
                <a:gd name="T28" fmla="*/ 0 w 223"/>
                <a:gd name="T29" fmla="*/ 44 h 313"/>
                <a:gd name="T30" fmla="*/ 0 w 223"/>
                <a:gd name="T31" fmla="*/ 101 h 313"/>
                <a:gd name="T32" fmla="*/ 4 w 223"/>
                <a:gd name="T33" fmla="*/ 112 h 313"/>
                <a:gd name="T34" fmla="*/ 47 w 223"/>
                <a:gd name="T35" fmla="*/ 156 h 313"/>
                <a:gd name="T36" fmla="*/ 4 w 223"/>
                <a:gd name="T37" fmla="*/ 201 h 313"/>
                <a:gd name="T38" fmla="*/ 0 w 223"/>
                <a:gd name="T39" fmla="*/ 217 h 313"/>
                <a:gd name="T40" fmla="*/ 0 w 223"/>
                <a:gd name="T41" fmla="*/ 267 h 313"/>
                <a:gd name="T42" fmla="*/ 74 w 223"/>
                <a:gd name="T43" fmla="*/ 267 h 313"/>
                <a:gd name="T44" fmla="*/ 85 w 223"/>
                <a:gd name="T45" fmla="*/ 274 h 313"/>
                <a:gd name="T46" fmla="*/ 112 w 223"/>
                <a:gd name="T47" fmla="*/ 313 h 313"/>
                <a:gd name="T48" fmla="*/ 138 w 223"/>
                <a:gd name="T49" fmla="*/ 2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3">
                  <a:moveTo>
                    <a:pt x="138" y="274"/>
                  </a:moveTo>
                  <a:cubicBezTo>
                    <a:pt x="138" y="268"/>
                    <a:pt x="149" y="267"/>
                    <a:pt x="149" y="267"/>
                  </a:cubicBezTo>
                  <a:cubicBezTo>
                    <a:pt x="223" y="267"/>
                    <a:pt x="223" y="267"/>
                    <a:pt x="223" y="267"/>
                  </a:cubicBezTo>
                  <a:cubicBezTo>
                    <a:pt x="223" y="211"/>
                    <a:pt x="223" y="211"/>
                    <a:pt x="223" y="211"/>
                  </a:cubicBezTo>
                  <a:cubicBezTo>
                    <a:pt x="223" y="211"/>
                    <a:pt x="223" y="200"/>
                    <a:pt x="219" y="200"/>
                  </a:cubicBezTo>
                  <a:cubicBezTo>
                    <a:pt x="216" y="200"/>
                    <a:pt x="176" y="227"/>
                    <a:pt x="176" y="156"/>
                  </a:cubicBezTo>
                  <a:cubicBezTo>
                    <a:pt x="176" y="84"/>
                    <a:pt x="217" y="113"/>
                    <a:pt x="219" y="113"/>
                  </a:cubicBezTo>
                  <a:cubicBezTo>
                    <a:pt x="223" y="113"/>
                    <a:pt x="223" y="102"/>
                    <a:pt x="223" y="102"/>
                  </a:cubicBezTo>
                  <a:cubicBezTo>
                    <a:pt x="223" y="44"/>
                    <a:pt x="223" y="44"/>
                    <a:pt x="223" y="44"/>
                  </a:cubicBezTo>
                  <a:cubicBezTo>
                    <a:pt x="150" y="44"/>
                    <a:pt x="150" y="44"/>
                    <a:pt x="150" y="44"/>
                  </a:cubicBezTo>
                  <a:cubicBezTo>
                    <a:pt x="150" y="44"/>
                    <a:pt x="139" y="42"/>
                    <a:pt x="139" y="38"/>
                  </a:cubicBezTo>
                  <a:cubicBezTo>
                    <a:pt x="139" y="31"/>
                    <a:pt x="177" y="0"/>
                    <a:pt x="112" y="0"/>
                  </a:cubicBezTo>
                  <a:cubicBezTo>
                    <a:pt x="47" y="0"/>
                    <a:pt x="83" y="30"/>
                    <a:pt x="83" y="38"/>
                  </a:cubicBezTo>
                  <a:cubicBezTo>
                    <a:pt x="83" y="42"/>
                    <a:pt x="75" y="44"/>
                    <a:pt x="74" y="44"/>
                  </a:cubicBezTo>
                  <a:cubicBezTo>
                    <a:pt x="0" y="44"/>
                    <a:pt x="0" y="44"/>
                    <a:pt x="0" y="44"/>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7"/>
                    <a:pt x="0" y="267"/>
                    <a:pt x="0" y="267"/>
                  </a:cubicBezTo>
                  <a:cubicBezTo>
                    <a:pt x="74" y="267"/>
                    <a:pt x="74" y="267"/>
                    <a:pt x="74" y="267"/>
                  </a:cubicBezTo>
                  <a:cubicBezTo>
                    <a:pt x="74" y="267"/>
                    <a:pt x="85" y="267"/>
                    <a:pt x="85" y="274"/>
                  </a:cubicBezTo>
                  <a:cubicBezTo>
                    <a:pt x="85" y="284"/>
                    <a:pt x="47" y="313"/>
                    <a:pt x="112" y="313"/>
                  </a:cubicBezTo>
                  <a:cubicBezTo>
                    <a:pt x="177" y="313"/>
                    <a:pt x="138" y="284"/>
                    <a:pt x="138" y="274"/>
                  </a:cubicBezTo>
                  <a:close/>
                </a:path>
              </a:pathLst>
            </a:custGeom>
            <a:solidFill>
              <a:srgbClr val="B0C3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7" name="Rectangle 14"/>
            <p:cNvSpPr>
              <a:spLocks noChangeArrowheads="1"/>
            </p:cNvSpPr>
            <p:nvPr userDrawn="1"/>
          </p:nvSpPr>
          <p:spPr bwMode="auto">
            <a:xfrm>
              <a:off x="1049338" y="3887788"/>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5</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3" name="Group 32"/>
          <p:cNvGrpSpPr/>
          <p:nvPr userDrawn="1"/>
        </p:nvGrpSpPr>
        <p:grpSpPr>
          <a:xfrm>
            <a:off x="30385344" y="4222752"/>
            <a:ext cx="2489200" cy="3511552"/>
            <a:chOff x="5003801" y="1055688"/>
            <a:chExt cx="622300" cy="877888"/>
          </a:xfrm>
        </p:grpSpPr>
        <p:sp>
          <p:nvSpPr>
            <p:cNvPr id="18" name="Freeform 15"/>
            <p:cNvSpPr>
              <a:spLocks/>
            </p:cNvSpPr>
            <p:nvPr userDrawn="1"/>
          </p:nvSpPr>
          <p:spPr bwMode="auto">
            <a:xfrm>
              <a:off x="5003801" y="1055688"/>
              <a:ext cx="622300" cy="877888"/>
            </a:xfrm>
            <a:custGeom>
              <a:avLst/>
              <a:gdLst>
                <a:gd name="T0" fmla="*/ 138 w 223"/>
                <a:gd name="T1" fmla="*/ 274 h 314"/>
                <a:gd name="T2" fmla="*/ 149 w 223"/>
                <a:gd name="T3" fmla="*/ 268 h 314"/>
                <a:gd name="T4" fmla="*/ 223 w 223"/>
                <a:gd name="T5" fmla="*/ 268 h 314"/>
                <a:gd name="T6" fmla="*/ 223 w 223"/>
                <a:gd name="T7" fmla="*/ 211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2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8"/>
                    <a:pt x="149" y="268"/>
                    <a:pt x="149" y="268"/>
                  </a:cubicBezTo>
                  <a:cubicBezTo>
                    <a:pt x="223" y="268"/>
                    <a:pt x="223" y="268"/>
                    <a:pt x="223" y="268"/>
                  </a:cubicBezTo>
                  <a:cubicBezTo>
                    <a:pt x="223" y="211"/>
                    <a:pt x="223" y="211"/>
                    <a:pt x="223" y="211"/>
                  </a:cubicBezTo>
                  <a:cubicBezTo>
                    <a:pt x="223" y="211"/>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2"/>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4"/>
                    <a:pt x="47" y="314"/>
                    <a:pt x="112" y="314"/>
                  </a:cubicBezTo>
                  <a:cubicBezTo>
                    <a:pt x="177" y="314"/>
                    <a:pt x="138" y="284"/>
                    <a:pt x="138" y="274"/>
                  </a:cubicBezTo>
                  <a:close/>
                </a:path>
              </a:pathLst>
            </a:custGeom>
            <a:solidFill>
              <a:srgbClr val="B0C3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3" name="Rectangle 20"/>
            <p:cNvSpPr>
              <a:spLocks noChangeArrowheads="1"/>
            </p:cNvSpPr>
            <p:nvPr userDrawn="1"/>
          </p:nvSpPr>
          <p:spPr bwMode="auto">
            <a:xfrm>
              <a:off x="5245101" y="1312863"/>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6</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4" name="Group 33"/>
          <p:cNvGrpSpPr/>
          <p:nvPr userDrawn="1"/>
        </p:nvGrpSpPr>
        <p:grpSpPr>
          <a:xfrm>
            <a:off x="29877346" y="7340606"/>
            <a:ext cx="3498852" cy="2489200"/>
            <a:chOff x="4876801" y="1835151"/>
            <a:chExt cx="874713" cy="622300"/>
          </a:xfrm>
        </p:grpSpPr>
        <p:sp>
          <p:nvSpPr>
            <p:cNvPr id="20" name="Freeform 17"/>
            <p:cNvSpPr>
              <a:spLocks/>
            </p:cNvSpPr>
            <p:nvPr userDrawn="1"/>
          </p:nvSpPr>
          <p:spPr bwMode="auto">
            <a:xfrm>
              <a:off x="4876801" y="1835151"/>
              <a:ext cx="874713" cy="622300"/>
            </a:xfrm>
            <a:custGeom>
              <a:avLst/>
              <a:gdLst>
                <a:gd name="T0" fmla="*/ 40 w 314"/>
                <a:gd name="T1" fmla="*/ 138 h 223"/>
                <a:gd name="T2" fmla="*/ 47 w 314"/>
                <a:gd name="T3" fmla="*/ 149 h 223"/>
                <a:gd name="T4" fmla="*/ 47 w 314"/>
                <a:gd name="T5" fmla="*/ 223 h 223"/>
                <a:gd name="T6" fmla="*/ 103 w 314"/>
                <a:gd name="T7" fmla="*/ 223 h 223"/>
                <a:gd name="T8" fmla="*/ 114 w 314"/>
                <a:gd name="T9" fmla="*/ 219 h 223"/>
                <a:gd name="T10" fmla="*/ 158 w 314"/>
                <a:gd name="T11" fmla="*/ 176 h 223"/>
                <a:gd name="T12" fmla="*/ 201 w 314"/>
                <a:gd name="T13" fmla="*/ 219 h 223"/>
                <a:gd name="T14" fmla="*/ 212 w 314"/>
                <a:gd name="T15" fmla="*/ 223 h 223"/>
                <a:gd name="T16" fmla="*/ 270 w 314"/>
                <a:gd name="T17" fmla="*/ 223 h 223"/>
                <a:gd name="T18" fmla="*/ 270 w 314"/>
                <a:gd name="T19" fmla="*/ 150 h 223"/>
                <a:gd name="T20" fmla="*/ 276 w 314"/>
                <a:gd name="T21" fmla="*/ 139 h 223"/>
                <a:gd name="T22" fmla="*/ 314 w 314"/>
                <a:gd name="T23" fmla="*/ 112 h 223"/>
                <a:gd name="T24" fmla="*/ 276 w 314"/>
                <a:gd name="T25" fmla="*/ 85 h 223"/>
                <a:gd name="T26" fmla="*/ 270 w 314"/>
                <a:gd name="T27" fmla="*/ 74 h 223"/>
                <a:gd name="T28" fmla="*/ 270 w 314"/>
                <a:gd name="T29" fmla="*/ 0 h 223"/>
                <a:gd name="T30" fmla="*/ 213 w 314"/>
                <a:gd name="T31" fmla="*/ 0 h 223"/>
                <a:gd name="T32" fmla="*/ 202 w 314"/>
                <a:gd name="T33" fmla="*/ 4 h 223"/>
                <a:gd name="T34" fmla="*/ 158 w 314"/>
                <a:gd name="T35" fmla="*/ 47 h 223"/>
                <a:gd name="T36" fmla="*/ 113 w 314"/>
                <a:gd name="T37" fmla="*/ 4 h 223"/>
                <a:gd name="T38" fmla="*/ 97 w 314"/>
                <a:gd name="T39" fmla="*/ 0 h 223"/>
                <a:gd name="T40" fmla="*/ 47 w 314"/>
                <a:gd name="T41" fmla="*/ 0 h 223"/>
                <a:gd name="T42" fmla="*/ 47 w 314"/>
                <a:gd name="T43" fmla="*/ 74 h 223"/>
                <a:gd name="T44" fmla="*/ 40 w 314"/>
                <a:gd name="T45" fmla="*/ 85 h 223"/>
                <a:gd name="T46" fmla="*/ 0 w 314"/>
                <a:gd name="T47" fmla="*/ 112 h 223"/>
                <a:gd name="T48" fmla="*/ 40 w 314"/>
                <a:gd name="T49" fmla="*/ 13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3">
                  <a:moveTo>
                    <a:pt x="40" y="138"/>
                  </a:moveTo>
                  <a:cubicBezTo>
                    <a:pt x="46" y="138"/>
                    <a:pt x="47" y="149"/>
                    <a:pt x="47" y="149"/>
                  </a:cubicBezTo>
                  <a:cubicBezTo>
                    <a:pt x="47" y="223"/>
                    <a:pt x="47" y="223"/>
                    <a:pt x="47" y="223"/>
                  </a:cubicBezTo>
                  <a:cubicBezTo>
                    <a:pt x="103" y="223"/>
                    <a:pt x="103" y="223"/>
                    <a:pt x="103" y="223"/>
                  </a:cubicBezTo>
                  <a:cubicBezTo>
                    <a:pt x="103" y="223"/>
                    <a:pt x="114" y="223"/>
                    <a:pt x="114" y="219"/>
                  </a:cubicBezTo>
                  <a:cubicBezTo>
                    <a:pt x="114" y="216"/>
                    <a:pt x="87" y="176"/>
                    <a:pt x="158" y="176"/>
                  </a:cubicBezTo>
                  <a:cubicBezTo>
                    <a:pt x="219" y="176"/>
                    <a:pt x="201" y="203"/>
                    <a:pt x="201" y="219"/>
                  </a:cubicBezTo>
                  <a:cubicBezTo>
                    <a:pt x="201" y="223"/>
                    <a:pt x="212" y="223"/>
                    <a:pt x="212" y="223"/>
                  </a:cubicBezTo>
                  <a:cubicBezTo>
                    <a:pt x="270" y="223"/>
                    <a:pt x="270" y="223"/>
                    <a:pt x="270" y="223"/>
                  </a:cubicBezTo>
                  <a:cubicBezTo>
                    <a:pt x="270" y="150"/>
                    <a:pt x="270" y="150"/>
                    <a:pt x="270" y="150"/>
                  </a:cubicBezTo>
                  <a:cubicBezTo>
                    <a:pt x="270" y="150"/>
                    <a:pt x="272" y="139"/>
                    <a:pt x="276" y="139"/>
                  </a:cubicBezTo>
                  <a:cubicBezTo>
                    <a:pt x="283" y="139"/>
                    <a:pt x="314" y="177"/>
                    <a:pt x="314" y="112"/>
                  </a:cubicBezTo>
                  <a:cubicBezTo>
                    <a:pt x="314" y="47"/>
                    <a:pt x="284" y="85"/>
                    <a:pt x="276" y="85"/>
                  </a:cubicBezTo>
                  <a:cubicBezTo>
                    <a:pt x="272" y="85"/>
                    <a:pt x="270" y="74"/>
                    <a:pt x="270" y="74"/>
                  </a:cubicBezTo>
                  <a:cubicBezTo>
                    <a:pt x="270" y="0"/>
                    <a:pt x="270" y="0"/>
                    <a:pt x="270" y="0"/>
                  </a:cubicBezTo>
                  <a:cubicBezTo>
                    <a:pt x="213" y="0"/>
                    <a:pt x="213" y="0"/>
                    <a:pt x="213" y="0"/>
                  </a:cubicBezTo>
                  <a:cubicBezTo>
                    <a:pt x="213" y="0"/>
                    <a:pt x="202" y="0"/>
                    <a:pt x="202" y="4"/>
                  </a:cubicBezTo>
                  <a:cubicBezTo>
                    <a:pt x="202" y="6"/>
                    <a:pt x="234" y="47"/>
                    <a:pt x="158" y="47"/>
                  </a:cubicBezTo>
                  <a:cubicBezTo>
                    <a:pt x="82" y="47"/>
                    <a:pt x="113" y="6"/>
                    <a:pt x="113" y="4"/>
                  </a:cubicBezTo>
                  <a:cubicBezTo>
                    <a:pt x="113" y="0"/>
                    <a:pt x="97" y="0"/>
                    <a:pt x="97" y="0"/>
                  </a:cubicBezTo>
                  <a:cubicBezTo>
                    <a:pt x="47" y="0"/>
                    <a:pt x="47" y="0"/>
                    <a:pt x="47" y="0"/>
                  </a:cubicBezTo>
                  <a:cubicBezTo>
                    <a:pt x="47" y="74"/>
                    <a:pt x="47" y="74"/>
                    <a:pt x="47" y="74"/>
                  </a:cubicBezTo>
                  <a:cubicBezTo>
                    <a:pt x="47" y="74"/>
                    <a:pt x="46" y="85"/>
                    <a:pt x="40" y="85"/>
                  </a:cubicBezTo>
                  <a:cubicBezTo>
                    <a:pt x="30" y="85"/>
                    <a:pt x="0" y="47"/>
                    <a:pt x="0" y="112"/>
                  </a:cubicBezTo>
                  <a:cubicBezTo>
                    <a:pt x="0" y="177"/>
                    <a:pt x="30" y="138"/>
                    <a:pt x="40" y="138"/>
                  </a:cubicBez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4" name="Rectangle 21"/>
            <p:cNvSpPr>
              <a:spLocks noChangeArrowheads="1"/>
            </p:cNvSpPr>
            <p:nvPr userDrawn="1"/>
          </p:nvSpPr>
          <p:spPr bwMode="auto">
            <a:xfrm>
              <a:off x="5245101" y="1966913"/>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7</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5" name="Group 34"/>
          <p:cNvGrpSpPr/>
          <p:nvPr userDrawn="1"/>
        </p:nvGrpSpPr>
        <p:grpSpPr>
          <a:xfrm>
            <a:off x="30385344" y="9442454"/>
            <a:ext cx="2489200" cy="3505200"/>
            <a:chOff x="5003801" y="2360613"/>
            <a:chExt cx="622300" cy="876300"/>
          </a:xfrm>
        </p:grpSpPr>
        <p:sp>
          <p:nvSpPr>
            <p:cNvPr id="22" name="Freeform 19"/>
            <p:cNvSpPr>
              <a:spLocks/>
            </p:cNvSpPr>
            <p:nvPr userDrawn="1"/>
          </p:nvSpPr>
          <p:spPr bwMode="auto">
            <a:xfrm>
              <a:off x="5003801" y="2360613"/>
              <a:ext cx="622300" cy="876300"/>
            </a:xfrm>
            <a:custGeom>
              <a:avLst/>
              <a:gdLst>
                <a:gd name="T0" fmla="*/ 138 w 223"/>
                <a:gd name="T1" fmla="*/ 274 h 314"/>
                <a:gd name="T2" fmla="*/ 149 w 223"/>
                <a:gd name="T3" fmla="*/ 268 h 314"/>
                <a:gd name="T4" fmla="*/ 223 w 223"/>
                <a:gd name="T5" fmla="*/ 268 h 314"/>
                <a:gd name="T6" fmla="*/ 223 w 223"/>
                <a:gd name="T7" fmla="*/ 212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3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9"/>
                    <a:pt x="149" y="268"/>
                    <a:pt x="149" y="268"/>
                  </a:cubicBezTo>
                  <a:cubicBezTo>
                    <a:pt x="223" y="268"/>
                    <a:pt x="223" y="268"/>
                    <a:pt x="223" y="268"/>
                  </a:cubicBezTo>
                  <a:cubicBezTo>
                    <a:pt x="223" y="212"/>
                    <a:pt x="223" y="212"/>
                    <a:pt x="223" y="212"/>
                  </a:cubicBezTo>
                  <a:cubicBezTo>
                    <a:pt x="223" y="212"/>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3"/>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3"/>
                    <a:pt x="4" y="113"/>
                  </a:cubicBezTo>
                  <a:cubicBezTo>
                    <a:pt x="6" y="113"/>
                    <a:pt x="47" y="80"/>
                    <a:pt x="47" y="156"/>
                  </a:cubicBezTo>
                  <a:cubicBezTo>
                    <a:pt x="47" y="233"/>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5"/>
                    <a:pt x="47" y="314"/>
                    <a:pt x="112" y="314"/>
                  </a:cubicBezTo>
                  <a:cubicBezTo>
                    <a:pt x="177" y="314"/>
                    <a:pt x="138" y="285"/>
                    <a:pt x="138" y="274"/>
                  </a:cubicBez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5" name="Rectangle 22"/>
            <p:cNvSpPr>
              <a:spLocks noChangeArrowheads="1"/>
            </p:cNvSpPr>
            <p:nvPr userDrawn="1"/>
          </p:nvSpPr>
          <p:spPr bwMode="auto">
            <a:xfrm>
              <a:off x="5245101" y="2603501"/>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8</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6" name="Group 35"/>
          <p:cNvGrpSpPr/>
          <p:nvPr userDrawn="1"/>
        </p:nvGrpSpPr>
        <p:grpSpPr>
          <a:xfrm>
            <a:off x="29877346" y="12490454"/>
            <a:ext cx="3498852" cy="2501900"/>
            <a:chOff x="4876801" y="3122613"/>
            <a:chExt cx="874713" cy="625475"/>
          </a:xfrm>
        </p:grpSpPr>
        <p:sp>
          <p:nvSpPr>
            <p:cNvPr id="21" name="Freeform 18"/>
            <p:cNvSpPr>
              <a:spLocks/>
            </p:cNvSpPr>
            <p:nvPr userDrawn="1"/>
          </p:nvSpPr>
          <p:spPr bwMode="auto">
            <a:xfrm>
              <a:off x="4876801" y="3122613"/>
              <a:ext cx="874713" cy="625475"/>
            </a:xfrm>
            <a:custGeom>
              <a:avLst/>
              <a:gdLst>
                <a:gd name="T0" fmla="*/ 40 w 314"/>
                <a:gd name="T1" fmla="*/ 139 h 224"/>
                <a:gd name="T2" fmla="*/ 47 w 314"/>
                <a:gd name="T3" fmla="*/ 150 h 224"/>
                <a:gd name="T4" fmla="*/ 47 w 314"/>
                <a:gd name="T5" fmla="*/ 224 h 224"/>
                <a:gd name="T6" fmla="*/ 103 w 314"/>
                <a:gd name="T7" fmla="*/ 224 h 224"/>
                <a:gd name="T8" fmla="*/ 114 w 314"/>
                <a:gd name="T9" fmla="*/ 219 h 224"/>
                <a:gd name="T10" fmla="*/ 158 w 314"/>
                <a:gd name="T11" fmla="*/ 176 h 224"/>
                <a:gd name="T12" fmla="*/ 201 w 314"/>
                <a:gd name="T13" fmla="*/ 219 h 224"/>
                <a:gd name="T14" fmla="*/ 212 w 314"/>
                <a:gd name="T15" fmla="*/ 224 h 224"/>
                <a:gd name="T16" fmla="*/ 270 w 314"/>
                <a:gd name="T17" fmla="*/ 224 h 224"/>
                <a:gd name="T18" fmla="*/ 270 w 314"/>
                <a:gd name="T19" fmla="*/ 151 h 224"/>
                <a:gd name="T20" fmla="*/ 276 w 314"/>
                <a:gd name="T21" fmla="*/ 140 h 224"/>
                <a:gd name="T22" fmla="*/ 314 w 314"/>
                <a:gd name="T23" fmla="*/ 112 h 224"/>
                <a:gd name="T24" fmla="*/ 276 w 314"/>
                <a:gd name="T25" fmla="*/ 85 h 224"/>
                <a:gd name="T26" fmla="*/ 270 w 314"/>
                <a:gd name="T27" fmla="*/ 74 h 224"/>
                <a:gd name="T28" fmla="*/ 270 w 314"/>
                <a:gd name="T29" fmla="*/ 1 h 224"/>
                <a:gd name="T30" fmla="*/ 213 w 314"/>
                <a:gd name="T31" fmla="*/ 1 h 224"/>
                <a:gd name="T32" fmla="*/ 202 w 314"/>
                <a:gd name="T33" fmla="*/ 4 h 224"/>
                <a:gd name="T34" fmla="*/ 158 w 314"/>
                <a:gd name="T35" fmla="*/ 48 h 224"/>
                <a:gd name="T36" fmla="*/ 113 w 314"/>
                <a:gd name="T37" fmla="*/ 4 h 224"/>
                <a:gd name="T38" fmla="*/ 97 w 314"/>
                <a:gd name="T39" fmla="*/ 1 h 224"/>
                <a:gd name="T40" fmla="*/ 47 w 314"/>
                <a:gd name="T41" fmla="*/ 1 h 224"/>
                <a:gd name="T42" fmla="*/ 47 w 314"/>
                <a:gd name="T43" fmla="*/ 74 h 224"/>
                <a:gd name="T44" fmla="*/ 40 w 314"/>
                <a:gd name="T45" fmla="*/ 85 h 224"/>
                <a:gd name="T46" fmla="*/ 0 w 314"/>
                <a:gd name="T47" fmla="*/ 112 h 224"/>
                <a:gd name="T48" fmla="*/ 40 w 314"/>
                <a:gd name="T49" fmla="*/ 13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4">
                  <a:moveTo>
                    <a:pt x="40" y="139"/>
                  </a:moveTo>
                  <a:cubicBezTo>
                    <a:pt x="46" y="139"/>
                    <a:pt x="47" y="150"/>
                    <a:pt x="47" y="150"/>
                  </a:cubicBezTo>
                  <a:cubicBezTo>
                    <a:pt x="47" y="224"/>
                    <a:pt x="47" y="224"/>
                    <a:pt x="47" y="224"/>
                  </a:cubicBezTo>
                  <a:cubicBezTo>
                    <a:pt x="103" y="224"/>
                    <a:pt x="103" y="224"/>
                    <a:pt x="103" y="224"/>
                  </a:cubicBezTo>
                  <a:cubicBezTo>
                    <a:pt x="103" y="224"/>
                    <a:pt x="114" y="224"/>
                    <a:pt x="114" y="219"/>
                  </a:cubicBezTo>
                  <a:cubicBezTo>
                    <a:pt x="114" y="217"/>
                    <a:pt x="87" y="176"/>
                    <a:pt x="158" y="176"/>
                  </a:cubicBezTo>
                  <a:cubicBezTo>
                    <a:pt x="219" y="176"/>
                    <a:pt x="201" y="203"/>
                    <a:pt x="201" y="219"/>
                  </a:cubicBezTo>
                  <a:cubicBezTo>
                    <a:pt x="201" y="224"/>
                    <a:pt x="212" y="224"/>
                    <a:pt x="212" y="224"/>
                  </a:cubicBezTo>
                  <a:cubicBezTo>
                    <a:pt x="270" y="224"/>
                    <a:pt x="270" y="224"/>
                    <a:pt x="270" y="224"/>
                  </a:cubicBezTo>
                  <a:cubicBezTo>
                    <a:pt x="270" y="151"/>
                    <a:pt x="270" y="151"/>
                    <a:pt x="270" y="151"/>
                  </a:cubicBezTo>
                  <a:cubicBezTo>
                    <a:pt x="270" y="150"/>
                    <a:pt x="272" y="140"/>
                    <a:pt x="276" y="140"/>
                  </a:cubicBezTo>
                  <a:cubicBezTo>
                    <a:pt x="283" y="140"/>
                    <a:pt x="314" y="177"/>
                    <a:pt x="314" y="112"/>
                  </a:cubicBezTo>
                  <a:cubicBezTo>
                    <a:pt x="314" y="47"/>
                    <a:pt x="284" y="85"/>
                    <a:pt x="276" y="85"/>
                  </a:cubicBezTo>
                  <a:cubicBezTo>
                    <a:pt x="272" y="85"/>
                    <a:pt x="270" y="75"/>
                    <a:pt x="270" y="74"/>
                  </a:cubicBezTo>
                  <a:cubicBezTo>
                    <a:pt x="270" y="1"/>
                    <a:pt x="270" y="1"/>
                    <a:pt x="270" y="1"/>
                  </a:cubicBezTo>
                  <a:cubicBezTo>
                    <a:pt x="213" y="1"/>
                    <a:pt x="213" y="1"/>
                    <a:pt x="213" y="1"/>
                  </a:cubicBezTo>
                  <a:cubicBezTo>
                    <a:pt x="213" y="1"/>
                    <a:pt x="202" y="0"/>
                    <a:pt x="202" y="4"/>
                  </a:cubicBezTo>
                  <a:cubicBezTo>
                    <a:pt x="202" y="6"/>
                    <a:pt x="234" y="48"/>
                    <a:pt x="158" y="48"/>
                  </a:cubicBezTo>
                  <a:cubicBezTo>
                    <a:pt x="82" y="48"/>
                    <a:pt x="113" y="7"/>
                    <a:pt x="113" y="4"/>
                  </a:cubicBezTo>
                  <a:cubicBezTo>
                    <a:pt x="113" y="1"/>
                    <a:pt x="97" y="1"/>
                    <a:pt x="97" y="1"/>
                  </a:cubicBezTo>
                  <a:cubicBezTo>
                    <a:pt x="47" y="1"/>
                    <a:pt x="47" y="1"/>
                    <a:pt x="47" y="1"/>
                  </a:cubicBezTo>
                  <a:cubicBezTo>
                    <a:pt x="47" y="74"/>
                    <a:pt x="47" y="74"/>
                    <a:pt x="47" y="74"/>
                  </a:cubicBezTo>
                  <a:cubicBezTo>
                    <a:pt x="47" y="74"/>
                    <a:pt x="46" y="85"/>
                    <a:pt x="40" y="85"/>
                  </a:cubicBezTo>
                  <a:cubicBezTo>
                    <a:pt x="30" y="85"/>
                    <a:pt x="0" y="47"/>
                    <a:pt x="0" y="112"/>
                  </a:cubicBezTo>
                  <a:cubicBezTo>
                    <a:pt x="0" y="178"/>
                    <a:pt x="30" y="139"/>
                    <a:pt x="40" y="139"/>
                  </a:cubicBez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6" name="Rectangle 23"/>
            <p:cNvSpPr>
              <a:spLocks noChangeArrowheads="1"/>
            </p:cNvSpPr>
            <p:nvPr userDrawn="1"/>
          </p:nvSpPr>
          <p:spPr bwMode="auto">
            <a:xfrm>
              <a:off x="5245101" y="3251201"/>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9</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7" name="Group 36"/>
          <p:cNvGrpSpPr/>
          <p:nvPr userDrawn="1"/>
        </p:nvGrpSpPr>
        <p:grpSpPr>
          <a:xfrm>
            <a:off x="30385344" y="14547854"/>
            <a:ext cx="2489200" cy="3492500"/>
            <a:chOff x="5003801" y="3636963"/>
            <a:chExt cx="622300" cy="873125"/>
          </a:xfrm>
        </p:grpSpPr>
        <p:sp>
          <p:nvSpPr>
            <p:cNvPr id="19" name="Freeform 16"/>
            <p:cNvSpPr>
              <a:spLocks/>
            </p:cNvSpPr>
            <p:nvPr userDrawn="1"/>
          </p:nvSpPr>
          <p:spPr bwMode="auto">
            <a:xfrm>
              <a:off x="5003801" y="3636963"/>
              <a:ext cx="622300" cy="873125"/>
            </a:xfrm>
            <a:custGeom>
              <a:avLst/>
              <a:gdLst>
                <a:gd name="T0" fmla="*/ 138 w 223"/>
                <a:gd name="T1" fmla="*/ 274 h 313"/>
                <a:gd name="T2" fmla="*/ 149 w 223"/>
                <a:gd name="T3" fmla="*/ 267 h 313"/>
                <a:gd name="T4" fmla="*/ 223 w 223"/>
                <a:gd name="T5" fmla="*/ 267 h 313"/>
                <a:gd name="T6" fmla="*/ 223 w 223"/>
                <a:gd name="T7" fmla="*/ 211 h 313"/>
                <a:gd name="T8" fmla="*/ 219 w 223"/>
                <a:gd name="T9" fmla="*/ 200 h 313"/>
                <a:gd name="T10" fmla="*/ 176 w 223"/>
                <a:gd name="T11" fmla="*/ 156 h 313"/>
                <a:gd name="T12" fmla="*/ 219 w 223"/>
                <a:gd name="T13" fmla="*/ 113 h 313"/>
                <a:gd name="T14" fmla="*/ 223 w 223"/>
                <a:gd name="T15" fmla="*/ 102 h 313"/>
                <a:gd name="T16" fmla="*/ 223 w 223"/>
                <a:gd name="T17" fmla="*/ 44 h 313"/>
                <a:gd name="T18" fmla="*/ 150 w 223"/>
                <a:gd name="T19" fmla="*/ 44 h 313"/>
                <a:gd name="T20" fmla="*/ 139 w 223"/>
                <a:gd name="T21" fmla="*/ 38 h 313"/>
                <a:gd name="T22" fmla="*/ 112 w 223"/>
                <a:gd name="T23" fmla="*/ 0 h 313"/>
                <a:gd name="T24" fmla="*/ 83 w 223"/>
                <a:gd name="T25" fmla="*/ 38 h 313"/>
                <a:gd name="T26" fmla="*/ 74 w 223"/>
                <a:gd name="T27" fmla="*/ 44 h 313"/>
                <a:gd name="T28" fmla="*/ 0 w 223"/>
                <a:gd name="T29" fmla="*/ 44 h 313"/>
                <a:gd name="T30" fmla="*/ 0 w 223"/>
                <a:gd name="T31" fmla="*/ 101 h 313"/>
                <a:gd name="T32" fmla="*/ 4 w 223"/>
                <a:gd name="T33" fmla="*/ 112 h 313"/>
                <a:gd name="T34" fmla="*/ 47 w 223"/>
                <a:gd name="T35" fmla="*/ 156 h 313"/>
                <a:gd name="T36" fmla="*/ 4 w 223"/>
                <a:gd name="T37" fmla="*/ 201 h 313"/>
                <a:gd name="T38" fmla="*/ 0 w 223"/>
                <a:gd name="T39" fmla="*/ 217 h 313"/>
                <a:gd name="T40" fmla="*/ 0 w 223"/>
                <a:gd name="T41" fmla="*/ 267 h 313"/>
                <a:gd name="T42" fmla="*/ 74 w 223"/>
                <a:gd name="T43" fmla="*/ 267 h 313"/>
                <a:gd name="T44" fmla="*/ 85 w 223"/>
                <a:gd name="T45" fmla="*/ 274 h 313"/>
                <a:gd name="T46" fmla="*/ 112 w 223"/>
                <a:gd name="T47" fmla="*/ 313 h 313"/>
                <a:gd name="T48" fmla="*/ 138 w 223"/>
                <a:gd name="T49" fmla="*/ 2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3">
                  <a:moveTo>
                    <a:pt x="138" y="274"/>
                  </a:moveTo>
                  <a:cubicBezTo>
                    <a:pt x="138" y="268"/>
                    <a:pt x="149" y="267"/>
                    <a:pt x="149" y="267"/>
                  </a:cubicBezTo>
                  <a:cubicBezTo>
                    <a:pt x="223" y="267"/>
                    <a:pt x="223" y="267"/>
                    <a:pt x="223" y="267"/>
                  </a:cubicBezTo>
                  <a:cubicBezTo>
                    <a:pt x="223" y="211"/>
                    <a:pt x="223" y="211"/>
                    <a:pt x="223" y="211"/>
                  </a:cubicBezTo>
                  <a:cubicBezTo>
                    <a:pt x="223" y="211"/>
                    <a:pt x="223" y="200"/>
                    <a:pt x="219" y="200"/>
                  </a:cubicBezTo>
                  <a:cubicBezTo>
                    <a:pt x="216" y="200"/>
                    <a:pt x="176" y="227"/>
                    <a:pt x="176" y="156"/>
                  </a:cubicBezTo>
                  <a:cubicBezTo>
                    <a:pt x="176" y="84"/>
                    <a:pt x="217" y="113"/>
                    <a:pt x="219" y="113"/>
                  </a:cubicBezTo>
                  <a:cubicBezTo>
                    <a:pt x="223" y="113"/>
                    <a:pt x="223" y="102"/>
                    <a:pt x="223" y="102"/>
                  </a:cubicBezTo>
                  <a:cubicBezTo>
                    <a:pt x="223" y="44"/>
                    <a:pt x="223" y="44"/>
                    <a:pt x="223" y="44"/>
                  </a:cubicBezTo>
                  <a:cubicBezTo>
                    <a:pt x="150" y="44"/>
                    <a:pt x="150" y="44"/>
                    <a:pt x="150" y="44"/>
                  </a:cubicBezTo>
                  <a:cubicBezTo>
                    <a:pt x="150" y="44"/>
                    <a:pt x="139" y="42"/>
                    <a:pt x="139" y="38"/>
                  </a:cubicBezTo>
                  <a:cubicBezTo>
                    <a:pt x="139" y="31"/>
                    <a:pt x="177" y="0"/>
                    <a:pt x="112" y="0"/>
                  </a:cubicBezTo>
                  <a:cubicBezTo>
                    <a:pt x="47" y="0"/>
                    <a:pt x="83" y="30"/>
                    <a:pt x="83" y="38"/>
                  </a:cubicBezTo>
                  <a:cubicBezTo>
                    <a:pt x="83" y="42"/>
                    <a:pt x="75" y="44"/>
                    <a:pt x="74" y="44"/>
                  </a:cubicBezTo>
                  <a:cubicBezTo>
                    <a:pt x="0" y="44"/>
                    <a:pt x="0" y="44"/>
                    <a:pt x="0" y="44"/>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7"/>
                    <a:pt x="0" y="267"/>
                    <a:pt x="0" y="267"/>
                  </a:cubicBezTo>
                  <a:cubicBezTo>
                    <a:pt x="74" y="267"/>
                    <a:pt x="74" y="267"/>
                    <a:pt x="74" y="267"/>
                  </a:cubicBezTo>
                  <a:cubicBezTo>
                    <a:pt x="74" y="267"/>
                    <a:pt x="85" y="267"/>
                    <a:pt x="85" y="274"/>
                  </a:cubicBezTo>
                  <a:cubicBezTo>
                    <a:pt x="85" y="284"/>
                    <a:pt x="47" y="313"/>
                    <a:pt x="112" y="313"/>
                  </a:cubicBezTo>
                  <a:cubicBezTo>
                    <a:pt x="177" y="313"/>
                    <a:pt x="138" y="284"/>
                    <a:pt x="138" y="274"/>
                  </a:cubicBez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7" name="Rectangle 24"/>
            <p:cNvSpPr>
              <a:spLocks noChangeArrowheads="1"/>
            </p:cNvSpPr>
            <p:nvPr userDrawn="1"/>
          </p:nvSpPr>
          <p:spPr bwMode="auto">
            <a:xfrm>
              <a:off x="5172076" y="3894138"/>
              <a:ext cx="33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10</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sp>
        <p:nvSpPr>
          <p:cNvPr id="44" name="Text Placeholder 43"/>
          <p:cNvSpPr>
            <a:spLocks noGrp="1"/>
          </p:cNvSpPr>
          <p:nvPr>
            <p:ph type="body" sz="quarter" idx="10" hasCustomPrompt="1"/>
          </p:nvPr>
        </p:nvSpPr>
        <p:spPr>
          <a:xfrm>
            <a:off x="3623624" y="5356148"/>
            <a:ext cx="5284032" cy="1142186"/>
          </a:xfrm>
        </p:spPr>
        <p:txBody>
          <a:bodyPr/>
          <a:lstStyle>
            <a:lvl1pPr algn="r">
              <a:defRPr sz="4800" b="1"/>
            </a:lvl1pPr>
          </a:lstStyle>
          <a:p>
            <a:pPr lvl="0"/>
            <a:r>
              <a:rPr lang="en-US" dirty="0"/>
              <a:t>Add Title here</a:t>
            </a:r>
            <a:endParaRPr lang="en-IN" dirty="0"/>
          </a:p>
        </p:txBody>
      </p:sp>
      <p:sp>
        <p:nvSpPr>
          <p:cNvPr id="49" name="Text Placeholder 43"/>
          <p:cNvSpPr>
            <a:spLocks noGrp="1"/>
          </p:cNvSpPr>
          <p:nvPr>
            <p:ph type="body" sz="quarter" idx="11" hasCustomPrompt="1"/>
          </p:nvPr>
        </p:nvSpPr>
        <p:spPr>
          <a:xfrm>
            <a:off x="3623624" y="7962824"/>
            <a:ext cx="5284032" cy="1142186"/>
          </a:xfrm>
        </p:spPr>
        <p:txBody>
          <a:bodyPr/>
          <a:lstStyle>
            <a:lvl1pPr algn="r">
              <a:defRPr sz="4800"/>
            </a:lvl1pPr>
          </a:lstStyle>
          <a:p>
            <a:pPr lvl="0"/>
            <a:r>
              <a:rPr lang="en-US" dirty="0"/>
              <a:t>Add Title here</a:t>
            </a:r>
            <a:endParaRPr lang="en-IN" dirty="0"/>
          </a:p>
        </p:txBody>
      </p:sp>
      <p:sp>
        <p:nvSpPr>
          <p:cNvPr id="51" name="Text Placeholder 43"/>
          <p:cNvSpPr>
            <a:spLocks noGrp="1"/>
          </p:cNvSpPr>
          <p:nvPr>
            <p:ph type="body" sz="quarter" idx="12" hasCustomPrompt="1"/>
          </p:nvPr>
        </p:nvSpPr>
        <p:spPr>
          <a:xfrm>
            <a:off x="3623624" y="10572672"/>
            <a:ext cx="5284032" cy="1142186"/>
          </a:xfrm>
        </p:spPr>
        <p:txBody>
          <a:bodyPr/>
          <a:lstStyle>
            <a:lvl1pPr algn="r">
              <a:defRPr sz="4800"/>
            </a:lvl1pPr>
          </a:lstStyle>
          <a:p>
            <a:pPr lvl="0"/>
            <a:r>
              <a:rPr lang="en-US" dirty="0"/>
              <a:t>Add Title here</a:t>
            </a:r>
            <a:endParaRPr lang="en-IN" dirty="0"/>
          </a:p>
        </p:txBody>
      </p:sp>
      <p:sp>
        <p:nvSpPr>
          <p:cNvPr id="53" name="Text Placeholder 43"/>
          <p:cNvSpPr>
            <a:spLocks noGrp="1"/>
          </p:cNvSpPr>
          <p:nvPr>
            <p:ph type="body" sz="quarter" idx="13" hasCustomPrompt="1"/>
          </p:nvPr>
        </p:nvSpPr>
        <p:spPr>
          <a:xfrm>
            <a:off x="3623624" y="13119020"/>
            <a:ext cx="5284032" cy="1142186"/>
          </a:xfrm>
        </p:spPr>
        <p:txBody>
          <a:bodyPr/>
          <a:lstStyle>
            <a:lvl1pPr algn="r">
              <a:defRPr sz="4800"/>
            </a:lvl1pPr>
          </a:lstStyle>
          <a:p>
            <a:pPr lvl="0"/>
            <a:r>
              <a:rPr lang="en-US" dirty="0"/>
              <a:t>Add Title here</a:t>
            </a:r>
            <a:endParaRPr lang="en-IN" dirty="0"/>
          </a:p>
        </p:txBody>
      </p:sp>
      <p:sp>
        <p:nvSpPr>
          <p:cNvPr id="55" name="Text Placeholder 43"/>
          <p:cNvSpPr>
            <a:spLocks noGrp="1"/>
          </p:cNvSpPr>
          <p:nvPr>
            <p:ph type="body" sz="quarter" idx="14" hasCustomPrompt="1"/>
          </p:nvPr>
        </p:nvSpPr>
        <p:spPr>
          <a:xfrm>
            <a:off x="3623624" y="15671720"/>
            <a:ext cx="5284032" cy="1142186"/>
          </a:xfrm>
        </p:spPr>
        <p:txBody>
          <a:bodyPr/>
          <a:lstStyle>
            <a:lvl1pPr algn="r">
              <a:defRPr sz="4800"/>
            </a:lvl1pPr>
          </a:lstStyle>
          <a:p>
            <a:pPr lvl="0"/>
            <a:r>
              <a:rPr lang="en-US" dirty="0"/>
              <a:t>Add Title here</a:t>
            </a:r>
            <a:endParaRPr lang="en-IN" dirty="0"/>
          </a:p>
        </p:txBody>
      </p:sp>
      <p:sp>
        <p:nvSpPr>
          <p:cNvPr id="57" name="Text Placeholder 43"/>
          <p:cNvSpPr>
            <a:spLocks noGrp="1"/>
          </p:cNvSpPr>
          <p:nvPr>
            <p:ph type="body" sz="quarter" idx="15" hasCustomPrompt="1"/>
          </p:nvPr>
        </p:nvSpPr>
        <p:spPr>
          <a:xfrm>
            <a:off x="24364712" y="5356148"/>
            <a:ext cx="5284032" cy="1142186"/>
          </a:xfrm>
        </p:spPr>
        <p:txBody>
          <a:bodyPr/>
          <a:lstStyle>
            <a:lvl1pPr algn="r">
              <a:defRPr sz="4800"/>
            </a:lvl1pPr>
          </a:lstStyle>
          <a:p>
            <a:pPr lvl="0"/>
            <a:r>
              <a:rPr lang="en-US" dirty="0"/>
              <a:t>Add Title here</a:t>
            </a:r>
            <a:endParaRPr lang="en-IN" dirty="0"/>
          </a:p>
        </p:txBody>
      </p:sp>
      <p:sp>
        <p:nvSpPr>
          <p:cNvPr id="59" name="Text Placeholder 43"/>
          <p:cNvSpPr>
            <a:spLocks noGrp="1"/>
          </p:cNvSpPr>
          <p:nvPr>
            <p:ph type="body" sz="quarter" idx="16" hasCustomPrompt="1"/>
          </p:nvPr>
        </p:nvSpPr>
        <p:spPr>
          <a:xfrm>
            <a:off x="24364712" y="7962824"/>
            <a:ext cx="5284032" cy="1142186"/>
          </a:xfrm>
        </p:spPr>
        <p:txBody>
          <a:bodyPr/>
          <a:lstStyle>
            <a:lvl1pPr algn="r">
              <a:defRPr sz="4800"/>
            </a:lvl1pPr>
          </a:lstStyle>
          <a:p>
            <a:pPr lvl="0"/>
            <a:r>
              <a:rPr lang="en-US" dirty="0"/>
              <a:t>Add Title here</a:t>
            </a:r>
            <a:endParaRPr lang="en-IN" dirty="0"/>
          </a:p>
        </p:txBody>
      </p:sp>
      <p:sp>
        <p:nvSpPr>
          <p:cNvPr id="61" name="Text Placeholder 43"/>
          <p:cNvSpPr>
            <a:spLocks noGrp="1"/>
          </p:cNvSpPr>
          <p:nvPr>
            <p:ph type="body" sz="quarter" idx="17" hasCustomPrompt="1"/>
          </p:nvPr>
        </p:nvSpPr>
        <p:spPr>
          <a:xfrm>
            <a:off x="24364712" y="10572672"/>
            <a:ext cx="5284032" cy="1142186"/>
          </a:xfrm>
        </p:spPr>
        <p:txBody>
          <a:bodyPr/>
          <a:lstStyle>
            <a:lvl1pPr algn="r">
              <a:defRPr sz="4800"/>
            </a:lvl1pPr>
          </a:lstStyle>
          <a:p>
            <a:pPr lvl="0"/>
            <a:r>
              <a:rPr lang="en-US" dirty="0"/>
              <a:t>Add Title here</a:t>
            </a:r>
            <a:endParaRPr lang="en-IN" dirty="0"/>
          </a:p>
        </p:txBody>
      </p:sp>
      <p:sp>
        <p:nvSpPr>
          <p:cNvPr id="63" name="Text Placeholder 43"/>
          <p:cNvSpPr>
            <a:spLocks noGrp="1"/>
          </p:cNvSpPr>
          <p:nvPr>
            <p:ph type="body" sz="quarter" idx="18" hasCustomPrompt="1"/>
          </p:nvPr>
        </p:nvSpPr>
        <p:spPr>
          <a:xfrm>
            <a:off x="24364712" y="13119020"/>
            <a:ext cx="5284032" cy="1142186"/>
          </a:xfrm>
        </p:spPr>
        <p:txBody>
          <a:bodyPr/>
          <a:lstStyle>
            <a:lvl1pPr algn="r">
              <a:defRPr sz="4800"/>
            </a:lvl1pPr>
          </a:lstStyle>
          <a:p>
            <a:pPr lvl="0"/>
            <a:r>
              <a:rPr lang="en-US" dirty="0"/>
              <a:t>Add Title here</a:t>
            </a:r>
            <a:endParaRPr lang="en-IN" dirty="0"/>
          </a:p>
        </p:txBody>
      </p:sp>
      <p:sp>
        <p:nvSpPr>
          <p:cNvPr id="65" name="Text Placeholder 43"/>
          <p:cNvSpPr>
            <a:spLocks noGrp="1"/>
          </p:cNvSpPr>
          <p:nvPr>
            <p:ph type="body" sz="quarter" idx="19" hasCustomPrompt="1"/>
          </p:nvPr>
        </p:nvSpPr>
        <p:spPr>
          <a:xfrm>
            <a:off x="24364712" y="15671720"/>
            <a:ext cx="5284032" cy="1142186"/>
          </a:xfrm>
        </p:spPr>
        <p:txBody>
          <a:bodyPr/>
          <a:lstStyle>
            <a:lvl1pPr algn="r">
              <a:defRPr sz="4800"/>
            </a:lvl1pPr>
          </a:lstStyle>
          <a:p>
            <a:pPr lvl="0"/>
            <a:r>
              <a:rPr lang="en-US" dirty="0"/>
              <a:t>Add Title here</a:t>
            </a:r>
            <a:endParaRPr lang="en-IN" dirty="0"/>
          </a:p>
        </p:txBody>
      </p:sp>
      <p:pic>
        <p:nvPicPr>
          <p:cNvPr id="68" name="Picture 6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91856" y="4168754"/>
            <a:ext cx="7792288" cy="13804492"/>
          </a:xfrm>
          <a:prstGeom prst="rect">
            <a:avLst/>
          </a:prstGeom>
        </p:spPr>
      </p:pic>
    </p:spTree>
    <p:custDataLst>
      <p:tags r:id="rId1"/>
    </p:custDataLst>
    <p:extLst>
      <p:ext uri="{BB962C8B-B14F-4D97-AF65-F5344CB8AC3E}">
        <p14:creationId xmlns:p14="http://schemas.microsoft.com/office/powerpoint/2010/main" val="25654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urse Outline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36844" y="4168754"/>
            <a:ext cx="7792288" cy="13804492"/>
          </a:xfrm>
          <a:prstGeom prst="rect">
            <a:avLst/>
          </a:prstGeom>
        </p:spPr>
      </p:pic>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dirty="0"/>
              <a:t>Course Outline</a:t>
            </a:r>
          </a:p>
        </p:txBody>
      </p:sp>
      <p:sp>
        <p:nvSpPr>
          <p:cNvPr id="5" name="Rectangle 5"/>
          <p:cNvSpPr>
            <a:spLocks noChangeArrowheads="1"/>
          </p:cNvSpPr>
          <p:nvPr userDrawn="1"/>
        </p:nvSpPr>
        <p:spPr bwMode="auto">
          <a:xfrm>
            <a:off x="3393002" y="4235466"/>
            <a:ext cx="762004" cy="13766852"/>
          </a:xfrm>
          <a:prstGeom prst="rect">
            <a:avLst/>
          </a:prstGeom>
          <a:solidFill>
            <a:srgbClr val="292F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38" name="Freeform 6"/>
          <p:cNvSpPr>
            <a:spLocks/>
          </p:cNvSpPr>
          <p:nvPr userDrawn="1"/>
        </p:nvSpPr>
        <p:spPr bwMode="auto">
          <a:xfrm>
            <a:off x="2586548" y="14224054"/>
            <a:ext cx="819152" cy="2895612"/>
          </a:xfrm>
          <a:custGeom>
            <a:avLst/>
            <a:gdLst>
              <a:gd name="T0" fmla="*/ 129 w 129"/>
              <a:gd name="T1" fmla="*/ 456 h 456"/>
              <a:gd name="T2" fmla="*/ 0 w 129"/>
              <a:gd name="T3" fmla="*/ 402 h 456"/>
              <a:gd name="T4" fmla="*/ 0 w 129"/>
              <a:gd name="T5" fmla="*/ 54 h 456"/>
              <a:gd name="T6" fmla="*/ 129 w 129"/>
              <a:gd name="T7" fmla="*/ 0 h 456"/>
              <a:gd name="T8" fmla="*/ 129 w 129"/>
              <a:gd name="T9" fmla="*/ 456 h 456"/>
            </a:gdLst>
            <a:ahLst/>
            <a:cxnLst>
              <a:cxn ang="0">
                <a:pos x="T0" y="T1"/>
              </a:cxn>
              <a:cxn ang="0">
                <a:pos x="T2" y="T3"/>
              </a:cxn>
              <a:cxn ang="0">
                <a:pos x="T4" y="T5"/>
              </a:cxn>
              <a:cxn ang="0">
                <a:pos x="T6" y="T7"/>
              </a:cxn>
              <a:cxn ang="0">
                <a:pos x="T8" y="T9"/>
              </a:cxn>
            </a:cxnLst>
            <a:rect l="0" t="0" r="r" b="b"/>
            <a:pathLst>
              <a:path w="129" h="456">
                <a:moveTo>
                  <a:pt x="129" y="456"/>
                </a:moveTo>
                <a:lnTo>
                  <a:pt x="0" y="402"/>
                </a:lnTo>
                <a:lnTo>
                  <a:pt x="0" y="54"/>
                </a:lnTo>
                <a:lnTo>
                  <a:pt x="129" y="0"/>
                </a:lnTo>
                <a:lnTo>
                  <a:pt x="129" y="456"/>
                </a:lnTo>
                <a:close/>
              </a:path>
            </a:pathLst>
          </a:custGeom>
          <a:solidFill>
            <a:srgbClr val="109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39" name="Freeform 7"/>
          <p:cNvSpPr>
            <a:spLocks/>
          </p:cNvSpPr>
          <p:nvPr userDrawn="1"/>
        </p:nvSpPr>
        <p:spPr bwMode="auto">
          <a:xfrm>
            <a:off x="2586548" y="14566952"/>
            <a:ext cx="1568456" cy="2209808"/>
          </a:xfrm>
          <a:custGeom>
            <a:avLst/>
            <a:gdLst>
              <a:gd name="T0" fmla="*/ 247 w 247"/>
              <a:gd name="T1" fmla="*/ 315 h 348"/>
              <a:gd name="T2" fmla="*/ 0 w 247"/>
              <a:gd name="T3" fmla="*/ 348 h 348"/>
              <a:gd name="T4" fmla="*/ 0 w 247"/>
              <a:gd name="T5" fmla="*/ 0 h 348"/>
              <a:gd name="T6" fmla="*/ 247 w 247"/>
              <a:gd name="T7" fmla="*/ 31 h 348"/>
              <a:gd name="T8" fmla="*/ 247 w 247"/>
              <a:gd name="T9" fmla="*/ 315 h 348"/>
            </a:gdLst>
            <a:ahLst/>
            <a:cxnLst>
              <a:cxn ang="0">
                <a:pos x="T0" y="T1"/>
              </a:cxn>
              <a:cxn ang="0">
                <a:pos x="T2" y="T3"/>
              </a:cxn>
              <a:cxn ang="0">
                <a:pos x="T4" y="T5"/>
              </a:cxn>
              <a:cxn ang="0">
                <a:pos x="T6" y="T7"/>
              </a:cxn>
              <a:cxn ang="0">
                <a:pos x="T8" y="T9"/>
              </a:cxn>
            </a:cxnLst>
            <a:rect l="0" t="0" r="r" b="b"/>
            <a:pathLst>
              <a:path w="247" h="348">
                <a:moveTo>
                  <a:pt x="247" y="315"/>
                </a:moveTo>
                <a:lnTo>
                  <a:pt x="0" y="348"/>
                </a:lnTo>
                <a:lnTo>
                  <a:pt x="0" y="0"/>
                </a:lnTo>
                <a:lnTo>
                  <a:pt x="247" y="31"/>
                </a:lnTo>
                <a:lnTo>
                  <a:pt x="247" y="315"/>
                </a:ln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0" name="Rectangle 8"/>
          <p:cNvSpPr>
            <a:spLocks noChangeArrowheads="1"/>
          </p:cNvSpPr>
          <p:nvPr userDrawn="1"/>
        </p:nvSpPr>
        <p:spPr bwMode="auto">
          <a:xfrm>
            <a:off x="4155000" y="14763804"/>
            <a:ext cx="10243328" cy="1803408"/>
          </a:xfrm>
          <a:prstGeom prst="rect">
            <a:avLst/>
          </a:prstGeom>
          <a:solidFill>
            <a:srgbClr val="23B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2" name="Freeform 9"/>
          <p:cNvSpPr>
            <a:spLocks/>
          </p:cNvSpPr>
          <p:nvPr userDrawn="1"/>
        </p:nvSpPr>
        <p:spPr bwMode="auto">
          <a:xfrm>
            <a:off x="2586548" y="5029218"/>
            <a:ext cx="819152" cy="2889260"/>
          </a:xfrm>
          <a:custGeom>
            <a:avLst/>
            <a:gdLst>
              <a:gd name="T0" fmla="*/ 129 w 129"/>
              <a:gd name="T1" fmla="*/ 455 h 455"/>
              <a:gd name="T2" fmla="*/ 0 w 129"/>
              <a:gd name="T3" fmla="*/ 401 h 455"/>
              <a:gd name="T4" fmla="*/ 0 w 129"/>
              <a:gd name="T5" fmla="*/ 52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2"/>
                </a:lnTo>
                <a:lnTo>
                  <a:pt x="129" y="0"/>
                </a:lnTo>
                <a:lnTo>
                  <a:pt x="129" y="455"/>
                </a:lnTo>
                <a:close/>
              </a:path>
            </a:pathLst>
          </a:custGeom>
          <a:solidFill>
            <a:srgbClr val="077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3" name="Freeform 10"/>
          <p:cNvSpPr>
            <a:spLocks/>
          </p:cNvSpPr>
          <p:nvPr userDrawn="1"/>
        </p:nvSpPr>
        <p:spPr bwMode="auto">
          <a:xfrm>
            <a:off x="2586548" y="5359420"/>
            <a:ext cx="1568456" cy="2216160"/>
          </a:xfrm>
          <a:custGeom>
            <a:avLst/>
            <a:gdLst>
              <a:gd name="T0" fmla="*/ 247 w 247"/>
              <a:gd name="T1" fmla="*/ 316 h 349"/>
              <a:gd name="T2" fmla="*/ 0 w 247"/>
              <a:gd name="T3" fmla="*/ 349 h 349"/>
              <a:gd name="T4" fmla="*/ 0 w 247"/>
              <a:gd name="T5" fmla="*/ 0 h 349"/>
              <a:gd name="T6" fmla="*/ 247 w 247"/>
              <a:gd name="T7" fmla="*/ 33 h 349"/>
              <a:gd name="T8" fmla="*/ 247 w 247"/>
              <a:gd name="T9" fmla="*/ 316 h 349"/>
            </a:gdLst>
            <a:ahLst/>
            <a:cxnLst>
              <a:cxn ang="0">
                <a:pos x="T0" y="T1"/>
              </a:cxn>
              <a:cxn ang="0">
                <a:pos x="T2" y="T3"/>
              </a:cxn>
              <a:cxn ang="0">
                <a:pos x="T4" y="T5"/>
              </a:cxn>
              <a:cxn ang="0">
                <a:pos x="T6" y="T7"/>
              </a:cxn>
              <a:cxn ang="0">
                <a:pos x="T8" y="T9"/>
              </a:cxn>
            </a:cxnLst>
            <a:rect l="0" t="0" r="r" b="b"/>
            <a:pathLst>
              <a:path w="247" h="349">
                <a:moveTo>
                  <a:pt x="247" y="316"/>
                </a:moveTo>
                <a:lnTo>
                  <a:pt x="0" y="349"/>
                </a:lnTo>
                <a:lnTo>
                  <a:pt x="0" y="0"/>
                </a:lnTo>
                <a:lnTo>
                  <a:pt x="247" y="33"/>
                </a:lnTo>
                <a:lnTo>
                  <a:pt x="247" y="316"/>
                </a:ln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5" name="Rectangle 11"/>
          <p:cNvSpPr>
            <a:spLocks noChangeArrowheads="1"/>
          </p:cNvSpPr>
          <p:nvPr userDrawn="1"/>
        </p:nvSpPr>
        <p:spPr bwMode="auto">
          <a:xfrm>
            <a:off x="4155004" y="5568968"/>
            <a:ext cx="10265992" cy="1797056"/>
          </a:xfrm>
          <a:prstGeom prst="rect">
            <a:avLst/>
          </a:prstGeom>
          <a:solidFill>
            <a:srgbClr val="1B9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6" name="Freeform 12"/>
          <p:cNvSpPr>
            <a:spLocks/>
          </p:cNvSpPr>
          <p:nvPr userDrawn="1"/>
        </p:nvSpPr>
        <p:spPr bwMode="auto">
          <a:xfrm>
            <a:off x="2586548" y="810898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CE7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7" name="Freeform 13"/>
          <p:cNvSpPr>
            <a:spLocks/>
          </p:cNvSpPr>
          <p:nvPr userDrawn="1"/>
        </p:nvSpPr>
        <p:spPr bwMode="auto">
          <a:xfrm>
            <a:off x="2586548" y="8451882"/>
            <a:ext cx="1568456" cy="2203460"/>
          </a:xfrm>
          <a:custGeom>
            <a:avLst/>
            <a:gdLst>
              <a:gd name="T0" fmla="*/ 247 w 247"/>
              <a:gd name="T1" fmla="*/ 316 h 347"/>
              <a:gd name="T2" fmla="*/ 0 w 247"/>
              <a:gd name="T3" fmla="*/ 347 h 347"/>
              <a:gd name="T4" fmla="*/ 0 w 247"/>
              <a:gd name="T5" fmla="*/ 0 h 347"/>
              <a:gd name="T6" fmla="*/ 247 w 247"/>
              <a:gd name="T7" fmla="*/ 32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2"/>
                </a:lnTo>
                <a:lnTo>
                  <a:pt x="247" y="316"/>
                </a:ln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6" name="Rectangle 14"/>
          <p:cNvSpPr>
            <a:spLocks noChangeArrowheads="1"/>
          </p:cNvSpPr>
          <p:nvPr userDrawn="1"/>
        </p:nvSpPr>
        <p:spPr bwMode="auto">
          <a:xfrm>
            <a:off x="4155004" y="8655080"/>
            <a:ext cx="10265992" cy="1803408"/>
          </a:xfrm>
          <a:prstGeom prst="rect">
            <a:avLst/>
          </a:prstGeom>
          <a:solidFill>
            <a:srgbClr val="F4A4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7" name="Freeform 15"/>
          <p:cNvSpPr>
            <a:spLocks/>
          </p:cNvSpPr>
          <p:nvPr userDrawn="1"/>
        </p:nvSpPr>
        <p:spPr bwMode="auto">
          <a:xfrm>
            <a:off x="2586548" y="1118874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869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8" name="Freeform 16"/>
          <p:cNvSpPr>
            <a:spLocks/>
          </p:cNvSpPr>
          <p:nvPr userDrawn="1"/>
        </p:nvSpPr>
        <p:spPr bwMode="auto">
          <a:xfrm>
            <a:off x="2586548" y="11531642"/>
            <a:ext cx="1568456" cy="2203460"/>
          </a:xfrm>
          <a:custGeom>
            <a:avLst/>
            <a:gdLst>
              <a:gd name="T0" fmla="*/ 247 w 247"/>
              <a:gd name="T1" fmla="*/ 316 h 347"/>
              <a:gd name="T2" fmla="*/ 0 w 247"/>
              <a:gd name="T3" fmla="*/ 347 h 347"/>
              <a:gd name="T4" fmla="*/ 0 w 247"/>
              <a:gd name="T5" fmla="*/ 0 h 347"/>
              <a:gd name="T6" fmla="*/ 247 w 247"/>
              <a:gd name="T7" fmla="*/ 33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3"/>
                </a:lnTo>
                <a:lnTo>
                  <a:pt x="247" y="316"/>
                </a:ln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9" name="Rectangle 17"/>
          <p:cNvSpPr>
            <a:spLocks noChangeArrowheads="1"/>
          </p:cNvSpPr>
          <p:nvPr userDrawn="1"/>
        </p:nvSpPr>
        <p:spPr bwMode="auto">
          <a:xfrm>
            <a:off x="4155004" y="11741192"/>
            <a:ext cx="10265992" cy="1797056"/>
          </a:xfrm>
          <a:prstGeom prst="rect">
            <a:avLst/>
          </a:prstGeom>
          <a:solidFill>
            <a:srgbClr val="A6BF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70" name="Rectangle 18"/>
          <p:cNvSpPr>
            <a:spLocks noChangeArrowheads="1"/>
          </p:cNvSpPr>
          <p:nvPr userDrawn="1"/>
        </p:nvSpPr>
        <p:spPr bwMode="auto">
          <a:xfrm>
            <a:off x="2732600" y="5943622"/>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1" name="Rectangle 19"/>
          <p:cNvSpPr>
            <a:spLocks noChangeArrowheads="1"/>
          </p:cNvSpPr>
          <p:nvPr userDrawn="1"/>
        </p:nvSpPr>
        <p:spPr bwMode="auto">
          <a:xfrm>
            <a:off x="3304100" y="6445274"/>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1</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2" name="Rectangle 20"/>
          <p:cNvSpPr>
            <a:spLocks noChangeArrowheads="1"/>
          </p:cNvSpPr>
          <p:nvPr userDrawn="1"/>
        </p:nvSpPr>
        <p:spPr bwMode="auto">
          <a:xfrm>
            <a:off x="2732600" y="9156734"/>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3" name="Rectangle 21"/>
          <p:cNvSpPr>
            <a:spLocks noChangeArrowheads="1"/>
          </p:cNvSpPr>
          <p:nvPr userDrawn="1"/>
        </p:nvSpPr>
        <p:spPr bwMode="auto">
          <a:xfrm>
            <a:off x="3304100" y="9658386"/>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2</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4" name="Rectangle 22"/>
          <p:cNvSpPr>
            <a:spLocks noChangeArrowheads="1"/>
          </p:cNvSpPr>
          <p:nvPr userDrawn="1"/>
        </p:nvSpPr>
        <p:spPr bwMode="auto">
          <a:xfrm>
            <a:off x="2732600" y="1223649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5" name="Rectangle 23"/>
          <p:cNvSpPr>
            <a:spLocks noChangeArrowheads="1"/>
          </p:cNvSpPr>
          <p:nvPr userDrawn="1"/>
        </p:nvSpPr>
        <p:spPr bwMode="auto">
          <a:xfrm>
            <a:off x="3304100" y="1273815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3</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6" name="Rectangle 24"/>
          <p:cNvSpPr>
            <a:spLocks noChangeArrowheads="1"/>
          </p:cNvSpPr>
          <p:nvPr userDrawn="1"/>
        </p:nvSpPr>
        <p:spPr bwMode="auto">
          <a:xfrm>
            <a:off x="2732600" y="1527815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7" name="Rectangle 25"/>
          <p:cNvSpPr>
            <a:spLocks noChangeArrowheads="1"/>
          </p:cNvSpPr>
          <p:nvPr userDrawn="1"/>
        </p:nvSpPr>
        <p:spPr bwMode="auto">
          <a:xfrm>
            <a:off x="3304100" y="1577981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4</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8" name="Rectangle 26"/>
          <p:cNvSpPr>
            <a:spLocks noChangeArrowheads="1"/>
          </p:cNvSpPr>
          <p:nvPr userDrawn="1"/>
        </p:nvSpPr>
        <p:spPr bwMode="auto">
          <a:xfrm>
            <a:off x="23872334" y="4235466"/>
            <a:ext cx="755652" cy="13766852"/>
          </a:xfrm>
          <a:prstGeom prst="rect">
            <a:avLst/>
          </a:prstGeom>
          <a:solidFill>
            <a:srgbClr val="292F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2" name="Freeform 30"/>
          <p:cNvSpPr>
            <a:spLocks/>
          </p:cNvSpPr>
          <p:nvPr userDrawn="1"/>
        </p:nvSpPr>
        <p:spPr bwMode="auto">
          <a:xfrm>
            <a:off x="23059528" y="5029218"/>
            <a:ext cx="819152" cy="2889260"/>
          </a:xfrm>
          <a:custGeom>
            <a:avLst/>
            <a:gdLst>
              <a:gd name="T0" fmla="*/ 129 w 129"/>
              <a:gd name="T1" fmla="*/ 455 h 455"/>
              <a:gd name="T2" fmla="*/ 0 w 129"/>
              <a:gd name="T3" fmla="*/ 401 h 455"/>
              <a:gd name="T4" fmla="*/ 0 w 129"/>
              <a:gd name="T5" fmla="*/ 52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2"/>
                </a:lnTo>
                <a:lnTo>
                  <a:pt x="129" y="0"/>
                </a:lnTo>
                <a:lnTo>
                  <a:pt x="129" y="455"/>
                </a:lnTo>
                <a:close/>
              </a:path>
            </a:pathLst>
          </a:custGeom>
          <a:solidFill>
            <a:srgbClr val="109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3" name="Freeform 31"/>
          <p:cNvSpPr>
            <a:spLocks/>
          </p:cNvSpPr>
          <p:nvPr userDrawn="1"/>
        </p:nvSpPr>
        <p:spPr bwMode="auto">
          <a:xfrm>
            <a:off x="23059528" y="5359420"/>
            <a:ext cx="1568456" cy="2216160"/>
          </a:xfrm>
          <a:custGeom>
            <a:avLst/>
            <a:gdLst>
              <a:gd name="T0" fmla="*/ 247 w 247"/>
              <a:gd name="T1" fmla="*/ 316 h 349"/>
              <a:gd name="T2" fmla="*/ 0 w 247"/>
              <a:gd name="T3" fmla="*/ 349 h 349"/>
              <a:gd name="T4" fmla="*/ 0 w 247"/>
              <a:gd name="T5" fmla="*/ 0 h 349"/>
              <a:gd name="T6" fmla="*/ 247 w 247"/>
              <a:gd name="T7" fmla="*/ 33 h 349"/>
              <a:gd name="T8" fmla="*/ 247 w 247"/>
              <a:gd name="T9" fmla="*/ 316 h 349"/>
            </a:gdLst>
            <a:ahLst/>
            <a:cxnLst>
              <a:cxn ang="0">
                <a:pos x="T0" y="T1"/>
              </a:cxn>
              <a:cxn ang="0">
                <a:pos x="T2" y="T3"/>
              </a:cxn>
              <a:cxn ang="0">
                <a:pos x="T4" y="T5"/>
              </a:cxn>
              <a:cxn ang="0">
                <a:pos x="T6" y="T7"/>
              </a:cxn>
              <a:cxn ang="0">
                <a:pos x="T8" y="T9"/>
              </a:cxn>
            </a:cxnLst>
            <a:rect l="0" t="0" r="r" b="b"/>
            <a:pathLst>
              <a:path w="247" h="349">
                <a:moveTo>
                  <a:pt x="247" y="316"/>
                </a:moveTo>
                <a:lnTo>
                  <a:pt x="0" y="349"/>
                </a:lnTo>
                <a:lnTo>
                  <a:pt x="0" y="0"/>
                </a:lnTo>
                <a:lnTo>
                  <a:pt x="247" y="33"/>
                </a:lnTo>
                <a:lnTo>
                  <a:pt x="247" y="316"/>
                </a:ln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4" name="Rectangle 32"/>
          <p:cNvSpPr>
            <a:spLocks noChangeArrowheads="1"/>
          </p:cNvSpPr>
          <p:nvPr userDrawn="1"/>
        </p:nvSpPr>
        <p:spPr bwMode="auto">
          <a:xfrm>
            <a:off x="24627980" y="5568968"/>
            <a:ext cx="10081120" cy="1797056"/>
          </a:xfrm>
          <a:prstGeom prst="rect">
            <a:avLst/>
          </a:prstGeom>
          <a:solidFill>
            <a:srgbClr val="23B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5" name="Freeform 33"/>
          <p:cNvSpPr>
            <a:spLocks/>
          </p:cNvSpPr>
          <p:nvPr userDrawn="1"/>
        </p:nvSpPr>
        <p:spPr bwMode="auto">
          <a:xfrm>
            <a:off x="23059528" y="810898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869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6" name="Freeform 34"/>
          <p:cNvSpPr>
            <a:spLocks/>
          </p:cNvSpPr>
          <p:nvPr userDrawn="1"/>
        </p:nvSpPr>
        <p:spPr bwMode="auto">
          <a:xfrm>
            <a:off x="23059528" y="8451882"/>
            <a:ext cx="1568456" cy="2203460"/>
          </a:xfrm>
          <a:custGeom>
            <a:avLst/>
            <a:gdLst>
              <a:gd name="T0" fmla="*/ 247 w 247"/>
              <a:gd name="T1" fmla="*/ 316 h 347"/>
              <a:gd name="T2" fmla="*/ 0 w 247"/>
              <a:gd name="T3" fmla="*/ 347 h 347"/>
              <a:gd name="T4" fmla="*/ 0 w 247"/>
              <a:gd name="T5" fmla="*/ 0 h 347"/>
              <a:gd name="T6" fmla="*/ 247 w 247"/>
              <a:gd name="T7" fmla="*/ 32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2"/>
                </a:lnTo>
                <a:lnTo>
                  <a:pt x="247" y="316"/>
                </a:ln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7" name="Rectangle 35"/>
          <p:cNvSpPr>
            <a:spLocks noChangeArrowheads="1"/>
          </p:cNvSpPr>
          <p:nvPr userDrawn="1"/>
        </p:nvSpPr>
        <p:spPr bwMode="auto">
          <a:xfrm>
            <a:off x="24627980" y="8655080"/>
            <a:ext cx="10081120" cy="1803408"/>
          </a:xfrm>
          <a:prstGeom prst="rect">
            <a:avLst/>
          </a:prstGeom>
          <a:solidFill>
            <a:srgbClr val="A6BF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8" name="Freeform 36"/>
          <p:cNvSpPr>
            <a:spLocks/>
          </p:cNvSpPr>
          <p:nvPr userDrawn="1"/>
        </p:nvSpPr>
        <p:spPr bwMode="auto">
          <a:xfrm>
            <a:off x="23059528" y="1118874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CE7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9" name="Freeform 37"/>
          <p:cNvSpPr>
            <a:spLocks/>
          </p:cNvSpPr>
          <p:nvPr userDrawn="1"/>
        </p:nvSpPr>
        <p:spPr bwMode="auto">
          <a:xfrm>
            <a:off x="23059528" y="11531642"/>
            <a:ext cx="1568456" cy="2203460"/>
          </a:xfrm>
          <a:custGeom>
            <a:avLst/>
            <a:gdLst>
              <a:gd name="T0" fmla="*/ 247 w 247"/>
              <a:gd name="T1" fmla="*/ 316 h 347"/>
              <a:gd name="T2" fmla="*/ 0 w 247"/>
              <a:gd name="T3" fmla="*/ 347 h 347"/>
              <a:gd name="T4" fmla="*/ 0 w 247"/>
              <a:gd name="T5" fmla="*/ 0 h 347"/>
              <a:gd name="T6" fmla="*/ 247 w 247"/>
              <a:gd name="T7" fmla="*/ 33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3"/>
                </a:lnTo>
                <a:lnTo>
                  <a:pt x="247" y="316"/>
                </a:ln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90" name="Rectangle 38"/>
          <p:cNvSpPr>
            <a:spLocks noChangeArrowheads="1"/>
          </p:cNvSpPr>
          <p:nvPr userDrawn="1"/>
        </p:nvSpPr>
        <p:spPr bwMode="auto">
          <a:xfrm>
            <a:off x="24627980" y="11741192"/>
            <a:ext cx="10081120" cy="1797056"/>
          </a:xfrm>
          <a:prstGeom prst="rect">
            <a:avLst/>
          </a:prstGeom>
          <a:solidFill>
            <a:srgbClr val="F4A4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91" name="Rectangle 39"/>
          <p:cNvSpPr>
            <a:spLocks noChangeArrowheads="1"/>
          </p:cNvSpPr>
          <p:nvPr userDrawn="1"/>
        </p:nvSpPr>
        <p:spPr bwMode="auto">
          <a:xfrm>
            <a:off x="23205576" y="5943622"/>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2" name="Rectangle 40"/>
          <p:cNvSpPr>
            <a:spLocks noChangeArrowheads="1"/>
          </p:cNvSpPr>
          <p:nvPr userDrawn="1"/>
        </p:nvSpPr>
        <p:spPr bwMode="auto">
          <a:xfrm>
            <a:off x="23777080" y="6445274"/>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5</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3" name="Rectangle 41"/>
          <p:cNvSpPr>
            <a:spLocks noChangeArrowheads="1"/>
          </p:cNvSpPr>
          <p:nvPr userDrawn="1"/>
        </p:nvSpPr>
        <p:spPr bwMode="auto">
          <a:xfrm>
            <a:off x="23205576" y="9156734"/>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4" name="Rectangle 42"/>
          <p:cNvSpPr>
            <a:spLocks noChangeArrowheads="1"/>
          </p:cNvSpPr>
          <p:nvPr userDrawn="1"/>
        </p:nvSpPr>
        <p:spPr bwMode="auto">
          <a:xfrm>
            <a:off x="23777080" y="9658386"/>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6</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5" name="Rectangle 43"/>
          <p:cNvSpPr>
            <a:spLocks noChangeArrowheads="1"/>
          </p:cNvSpPr>
          <p:nvPr userDrawn="1"/>
        </p:nvSpPr>
        <p:spPr bwMode="auto">
          <a:xfrm>
            <a:off x="23205576" y="1223649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6" name="Rectangle 44"/>
          <p:cNvSpPr>
            <a:spLocks noChangeArrowheads="1"/>
          </p:cNvSpPr>
          <p:nvPr userDrawn="1"/>
        </p:nvSpPr>
        <p:spPr bwMode="auto">
          <a:xfrm>
            <a:off x="23777080" y="1273815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7</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9" name="Text Placeholder 43"/>
          <p:cNvSpPr>
            <a:spLocks noGrp="1"/>
          </p:cNvSpPr>
          <p:nvPr>
            <p:ph type="body" sz="quarter" idx="10" hasCustomPrompt="1"/>
          </p:nvPr>
        </p:nvSpPr>
        <p:spPr>
          <a:xfrm>
            <a:off x="4407890" y="5775180"/>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0" name="Text Placeholder 43"/>
          <p:cNvSpPr>
            <a:spLocks noGrp="1"/>
          </p:cNvSpPr>
          <p:nvPr>
            <p:ph type="body" sz="quarter" idx="11" hasCustomPrompt="1"/>
          </p:nvPr>
        </p:nvSpPr>
        <p:spPr>
          <a:xfrm>
            <a:off x="4407890" y="8907784"/>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1" name="Text Placeholder 43"/>
          <p:cNvSpPr>
            <a:spLocks noGrp="1"/>
          </p:cNvSpPr>
          <p:nvPr>
            <p:ph type="body" sz="quarter" idx="12" hasCustomPrompt="1"/>
          </p:nvPr>
        </p:nvSpPr>
        <p:spPr>
          <a:xfrm>
            <a:off x="4407890" y="12010988"/>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2" name="Text Placeholder 43"/>
          <p:cNvSpPr>
            <a:spLocks noGrp="1"/>
          </p:cNvSpPr>
          <p:nvPr>
            <p:ph type="body" sz="quarter" idx="13" hasCustomPrompt="1"/>
          </p:nvPr>
        </p:nvSpPr>
        <p:spPr>
          <a:xfrm>
            <a:off x="4407890" y="14982800"/>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4" name="Text Placeholder 43"/>
          <p:cNvSpPr>
            <a:spLocks noGrp="1"/>
          </p:cNvSpPr>
          <p:nvPr>
            <p:ph type="body" sz="quarter" idx="14" hasCustomPrompt="1"/>
          </p:nvPr>
        </p:nvSpPr>
        <p:spPr>
          <a:xfrm>
            <a:off x="24944372" y="5775180"/>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105" name="Text Placeholder 43"/>
          <p:cNvSpPr>
            <a:spLocks noGrp="1"/>
          </p:cNvSpPr>
          <p:nvPr>
            <p:ph type="body" sz="quarter" idx="15" hasCustomPrompt="1"/>
          </p:nvPr>
        </p:nvSpPr>
        <p:spPr>
          <a:xfrm>
            <a:off x="24944372" y="8907784"/>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106" name="Text Placeholder 43"/>
          <p:cNvSpPr>
            <a:spLocks noGrp="1"/>
          </p:cNvSpPr>
          <p:nvPr>
            <p:ph type="body" sz="quarter" idx="16" hasCustomPrompt="1"/>
          </p:nvPr>
        </p:nvSpPr>
        <p:spPr>
          <a:xfrm>
            <a:off x="24944372" y="12010988"/>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4" name="Rectangle 3"/>
          <p:cNvSpPr/>
          <p:nvPr userDrawn="1"/>
        </p:nvSpPr>
        <p:spPr bwMode="auto">
          <a:xfrm>
            <a:off x="22377948" y="14763806"/>
            <a:ext cx="3744416" cy="4164156"/>
          </a:xfrm>
          <a:prstGeom prst="rect">
            <a:avLst/>
          </a:prstGeom>
          <a:solidFill>
            <a:schemeClr val="bg1"/>
          </a:solidFill>
          <a:ln w="2857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95615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bjectives1">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Objectives</a:t>
            </a:r>
          </a:p>
        </p:txBody>
      </p:sp>
      <p:sp>
        <p:nvSpPr>
          <p:cNvPr id="8" name="Text Placeholder 7"/>
          <p:cNvSpPr>
            <a:spLocks noGrp="1"/>
          </p:cNvSpPr>
          <p:nvPr>
            <p:ph type="body" sz="quarter" idx="10" hasCustomPrompt="1"/>
          </p:nvPr>
        </p:nvSpPr>
        <p:spPr>
          <a:xfrm>
            <a:off x="1866902" y="3546418"/>
            <a:ext cx="19301420" cy="12991564"/>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56354" y="8072450"/>
            <a:ext cx="12763420" cy="8465532"/>
          </a:xfrm>
          <a:prstGeom prst="rect">
            <a:avLst/>
          </a:prstGeom>
        </p:spPr>
      </p:pic>
    </p:spTree>
    <p:custDataLst>
      <p:tags r:id="rId1"/>
    </p:custDataLst>
    <p:extLst>
      <p:ext uri="{BB962C8B-B14F-4D97-AF65-F5344CB8AC3E}">
        <p14:creationId xmlns:p14="http://schemas.microsoft.com/office/powerpoint/2010/main" val="228315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bjectives2">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Objectives</a:t>
            </a:r>
          </a:p>
        </p:txBody>
      </p:sp>
      <p:sp>
        <p:nvSpPr>
          <p:cNvPr id="8" name="Text Placeholder 7"/>
          <p:cNvSpPr>
            <a:spLocks noGrp="1"/>
          </p:cNvSpPr>
          <p:nvPr>
            <p:ph type="body" sz="quarter" idx="10" hasCustomPrompt="1"/>
          </p:nvPr>
        </p:nvSpPr>
        <p:spPr>
          <a:xfrm>
            <a:off x="1866902" y="3524590"/>
            <a:ext cx="1930142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912736" y="6451886"/>
            <a:ext cx="7488832" cy="10304396"/>
          </a:xfrm>
          <a:prstGeom prst="rect">
            <a:avLst/>
          </a:prstGeom>
        </p:spPr>
      </p:pic>
    </p:spTree>
    <p:custDataLst>
      <p:tags r:id="rId1"/>
    </p:custDataLst>
    <p:extLst>
      <p:ext uri="{BB962C8B-B14F-4D97-AF65-F5344CB8AC3E}">
        <p14:creationId xmlns:p14="http://schemas.microsoft.com/office/powerpoint/2010/main" val="1531300407"/>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tags" Target="../tags/tag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1.png"/><Relationship Id="rId3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theme" Target="../theme/theme2.xml"/><Relationship Id="rId18" Type="http://schemas.openxmlformats.org/officeDocument/2006/relationships/image" Target="../media/image1.png"/><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3"/>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552452" y="908058"/>
            <a:ext cx="35477448" cy="18014948"/>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grpSp>
      <p:sp>
        <p:nvSpPr>
          <p:cNvPr id="15" name="Rectangle 14"/>
          <p:cNvSpPr/>
          <p:nvPr/>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1866900" y="3501126"/>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a:t>Click to edit Master title style</a:t>
            </a:r>
            <a:endParaRPr lang="en-US" dirty="0"/>
          </a:p>
        </p:txBody>
      </p:sp>
      <p:sp>
        <p:nvSpPr>
          <p:cNvPr id="2" name="Rectangle 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cxnSp>
        <p:nvCxnSpPr>
          <p:cNvPr id="5" name="Straight Connector 4"/>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pic>
        <p:nvPicPr>
          <p:cNvPr id="7" name="Picture 6"/>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8" name="Slide_Copyright">
            <a:extLst>
              <a:ext uri="{FF2B5EF4-FFF2-40B4-BE49-F238E27FC236}">
                <a16:creationId xmlns:a16="http://schemas.microsoft.com/office/drawing/2014/main" xmlns="" id="{7D651CA8-EEEF-4B23-804E-AB596585B452}"/>
              </a:ext>
            </a:extLst>
          </p:cNvPr>
          <p:cNvSpPr>
            <a:spLocks noChangeArrowheads="1"/>
          </p:cNvSpPr>
          <p:nvPr userDrawn="1"/>
        </p:nvSpPr>
        <p:spPr bwMode="auto">
          <a:xfrm>
            <a:off x="12954000" y="19469284"/>
            <a:ext cx="12654848" cy="911136"/>
          </a:xfrm>
          <a:prstGeom prst="rect">
            <a:avLst/>
          </a:prstGeom>
          <a:noFill/>
          <a:ln w="9525">
            <a:noFill/>
            <a:miter lim="800000"/>
            <a:headEnd/>
            <a:tailEnd/>
          </a:ln>
          <a:effectLst/>
        </p:spPr>
        <p:txBody>
          <a:bodyPr wrap="none" lIns="365696" tIns="182848" rIns="365696" bIns="182848" anchor="ctr"/>
          <a:lstStyle/>
          <a:p>
            <a:pPr algn="ctr">
              <a:defRPr/>
            </a:pPr>
            <a:r>
              <a:rPr lang="en-IN" sz="4800" b="1" i="0" u="none" strike="noStrike" cap="none" dirty="0">
                <a:solidFill>
                  <a:srgbClr val="0070C0"/>
                </a:solidFill>
                <a:latin typeface="Gill Sans" panose="020B0702020104020203" pitchFamily="34" charset="0"/>
                <a:ea typeface="Arial"/>
                <a:cs typeface="+mn-cs"/>
                <a:sym typeface="Arial"/>
              </a:rPr>
              <a:t>JAVA CERTIFICATION TRAINING</a:t>
            </a:r>
            <a:endParaRPr lang="en-US" sz="4800" b="1" dirty="0">
              <a:solidFill>
                <a:srgbClr val="0070C0"/>
              </a:solidFill>
              <a:latin typeface="Gill Sans" panose="020B0702020104020203" pitchFamily="34" charset="0"/>
              <a:cs typeface="+mn-cs"/>
            </a:endParaRPr>
          </a:p>
        </p:txBody>
      </p:sp>
      <p:sp>
        <p:nvSpPr>
          <p:cNvPr id="20" name="Rectangle 19">
            <a:extLst>
              <a:ext uri="{FF2B5EF4-FFF2-40B4-BE49-F238E27FC236}">
                <a16:creationId xmlns:a16="http://schemas.microsoft.com/office/drawing/2014/main" xmlns="" id="{B1FF3A20-FD78-4E9D-916E-5621A94B6CB1}"/>
              </a:ext>
            </a:extLst>
          </p:cNvPr>
          <p:cNvSpPr/>
          <p:nvPr userDrawn="1"/>
        </p:nvSpPr>
        <p:spPr>
          <a:xfrm>
            <a:off x="27813000" y="19604976"/>
            <a:ext cx="8228343" cy="677108"/>
          </a:xfrm>
          <a:prstGeom prst="rect">
            <a:avLst/>
          </a:prstGeom>
        </p:spPr>
        <p:txBody>
          <a:bodyPr wrap="none">
            <a:spAutoFit/>
          </a:bodyPr>
          <a:lstStyle/>
          <a:p>
            <a:r>
              <a:rPr lang="en-IN" sz="3800" b="1" dirty="0">
                <a:solidFill>
                  <a:srgbClr val="0070C0"/>
                </a:solidFill>
                <a:latin typeface="+mj-lt"/>
              </a:rPr>
              <a:t>www.edureka.co/java-j2ee-soa-training</a:t>
            </a:r>
          </a:p>
        </p:txBody>
      </p:sp>
    </p:spTree>
    <p:custDataLst>
      <p:tags r:id="rId32"/>
    </p:custDataLst>
  </p:cSld>
  <p:clrMap bg1="lt1" tx1="dk1" bg2="lt2" tx2="dk2" accent1="accent1" accent2="accent2" accent3="accent3" accent4="accent4" accent5="accent5" accent6="accent6" hlink="hlink" folHlink="folHlink"/>
  <p:sldLayoutIdLst>
    <p:sldLayoutId id="2147484111" r:id="rId1"/>
    <p:sldLayoutId id="2147484118" r:id="rId2"/>
    <p:sldLayoutId id="2147484119" r:id="rId3"/>
    <p:sldLayoutId id="2147484105" r:id="rId4"/>
    <p:sldLayoutId id="2147484145" r:id="rId5"/>
    <p:sldLayoutId id="2147484141" r:id="rId6"/>
    <p:sldLayoutId id="2147484142" r:id="rId7"/>
    <p:sldLayoutId id="2147484115" r:id="rId8"/>
    <p:sldLayoutId id="2147484134" r:id="rId9"/>
    <p:sldLayoutId id="2147484144" r:id="rId10"/>
    <p:sldLayoutId id="2147484116" r:id="rId11"/>
    <p:sldLayoutId id="2147484168" r:id="rId12"/>
    <p:sldLayoutId id="2147484147" r:id="rId13"/>
    <p:sldLayoutId id="2147484146" r:id="rId14"/>
    <p:sldLayoutId id="2147484106" r:id="rId15"/>
    <p:sldLayoutId id="2147484107" r:id="rId16"/>
    <p:sldLayoutId id="2147484112" r:id="rId17"/>
    <p:sldLayoutId id="2147484125" r:id="rId18"/>
    <p:sldLayoutId id="2147484108" r:id="rId19"/>
    <p:sldLayoutId id="2147484114" r:id="rId20"/>
    <p:sldLayoutId id="2147484113" r:id="rId21"/>
    <p:sldLayoutId id="2147484120" r:id="rId22"/>
    <p:sldLayoutId id="2147484131" r:id="rId23"/>
    <p:sldLayoutId id="2147484162" r:id="rId24"/>
    <p:sldLayoutId id="2147484163" r:id="rId25"/>
    <p:sldLayoutId id="2147484164" r:id="rId26"/>
    <p:sldLayoutId id="2147484165" r:id="rId27"/>
    <p:sldLayoutId id="2147484166" r:id="rId28"/>
    <p:sldLayoutId id="2147484167" r:id="rId29"/>
    <p:sldLayoutId id="2147484169" r:id="rId30"/>
  </p:sldLayoutIdLst>
  <p:txStyles>
    <p:titleStyle>
      <a:lvl1pPr algn="l" defTabSz="914240" rtl="0" eaLnBrk="1" fontAlgn="base" hangingPunct="1">
        <a:spcBef>
          <a:spcPct val="20000"/>
        </a:spcBef>
        <a:spcAft>
          <a:spcPct val="0"/>
        </a:spcAft>
        <a:buClr>
          <a:srgbClr val="000000"/>
        </a:buClr>
        <a:buFont typeface="Arial" charset="0"/>
        <a:defRPr sz="11200" b="1">
          <a:solidFill>
            <a:srgbClr val="095A82"/>
          </a:solidFill>
          <a:latin typeface="Gill Sans" panose="020B0702020104020203" pitchFamily="34" charset="0"/>
          <a:ea typeface="+mj-ea"/>
          <a:cs typeface="+mj-cs"/>
        </a:defRPr>
      </a:lvl1pPr>
      <a:lvl2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2pPr>
      <a:lvl3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3pPr>
      <a:lvl4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4pPr>
      <a:lvl5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5pPr>
      <a:lvl6pPr marL="182848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6pPr>
      <a:lvl7pPr marL="365696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7pPr>
      <a:lvl8pPr marL="548544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8pPr>
      <a:lvl9pPr marL="731392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9pPr>
    </p:titleStyle>
    <p:bodyStyle>
      <a:lvl1pPr marL="0" indent="31748" algn="l" defTabSz="914240" rtl="0" eaLnBrk="1" fontAlgn="base" hangingPunct="1">
        <a:lnSpc>
          <a:spcPct val="150000"/>
        </a:lnSpc>
        <a:spcBef>
          <a:spcPts val="2700"/>
        </a:spcBef>
        <a:spcAft>
          <a:spcPct val="0"/>
        </a:spcAft>
        <a:buClr>
          <a:srgbClr val="000000"/>
        </a:buClr>
        <a:buFont typeface="Arial" charset="0"/>
        <a:defRPr sz="5600">
          <a:solidFill>
            <a:srgbClr val="5F5F5F"/>
          </a:solidFill>
          <a:latin typeface="Gill Sans" panose="020B0702020104020203" pitchFamily="34" charset="0"/>
          <a:ea typeface="+mn-ea"/>
          <a:cs typeface="+mn-cs"/>
        </a:defRPr>
      </a:lvl1pPr>
      <a:lvl2pPr marL="1371600" indent="-1097280" algn="l" defTabSz="914240" rtl="0" eaLnBrk="1" fontAlgn="base" hangingPunct="1">
        <a:spcBef>
          <a:spcPts val="2700"/>
        </a:spcBef>
        <a:spcAft>
          <a:spcPct val="0"/>
        </a:spcAft>
        <a:buClr>
          <a:srgbClr val="095A82"/>
        </a:buClr>
        <a:buFont typeface="Arial" charset="0"/>
        <a:buChar char="•"/>
        <a:defRPr sz="5600">
          <a:solidFill>
            <a:srgbClr val="5F5F5F"/>
          </a:solidFill>
          <a:latin typeface="Gill Sans" panose="020B0702020104020203" pitchFamily="34" charset="0"/>
        </a:defRPr>
      </a:lvl2pPr>
      <a:lvl3pPr marL="3840480" indent="-1097280" algn="l" defTabSz="914240" rtl="0" eaLnBrk="1" fontAlgn="base" hangingPunct="1">
        <a:spcBef>
          <a:spcPts val="1352"/>
        </a:spcBef>
        <a:spcAft>
          <a:spcPct val="0"/>
        </a:spcAft>
        <a:buClr>
          <a:schemeClr val="bg1">
            <a:lumMod val="65000"/>
          </a:schemeClr>
        </a:buClr>
        <a:buFont typeface="Arial" charset="0"/>
        <a:buChar char="–"/>
        <a:defRPr sz="5600">
          <a:solidFill>
            <a:srgbClr val="5F5F5F"/>
          </a:solidFill>
          <a:latin typeface="Gill Sans" panose="020B0702020104020203" pitchFamily="34" charset="0"/>
        </a:defRPr>
      </a:lvl3pPr>
      <a:lvl4pPr marL="5466396" indent="-926936" algn="l" defTabSz="914240" rtl="0" eaLnBrk="1" fontAlgn="base" hangingPunct="1">
        <a:spcBef>
          <a:spcPct val="20000"/>
        </a:spcBef>
        <a:spcAft>
          <a:spcPct val="0"/>
        </a:spcAft>
        <a:buClr>
          <a:schemeClr val="bg1">
            <a:lumMod val="65000"/>
          </a:schemeClr>
        </a:buClr>
        <a:buSzPct val="45000"/>
        <a:buFont typeface="Arial" charset="0"/>
        <a:buChar char="—"/>
        <a:defRPr sz="4800">
          <a:solidFill>
            <a:srgbClr val="5F5F5F"/>
          </a:solidFill>
          <a:latin typeface="Gill Sans" panose="020B0702020104020203" pitchFamily="34" charset="0"/>
        </a:defRPr>
      </a:lvl4pPr>
      <a:lvl5pPr marL="6844100" indent="-920592" algn="l" defTabSz="914240" rtl="0" eaLnBrk="1" fontAlgn="base" hangingPunct="1">
        <a:spcBef>
          <a:spcPct val="20000"/>
        </a:spcBef>
        <a:spcAft>
          <a:spcPct val="0"/>
        </a:spcAft>
        <a:buClr>
          <a:schemeClr val="bg1">
            <a:lumMod val="65000"/>
          </a:schemeClr>
        </a:buClr>
        <a:buSzPct val="55000"/>
        <a:buFont typeface="Arial" charset="0"/>
        <a:buChar char="—"/>
        <a:defRPr sz="4400">
          <a:solidFill>
            <a:srgbClr val="5F5F5F"/>
          </a:solidFill>
          <a:latin typeface="Gill Sans" panose="020B0702020104020203" pitchFamily="34" charset="0"/>
        </a:defRPr>
      </a:lvl5pPr>
      <a:lvl6pPr marL="867258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6pPr>
      <a:lvl7pPr marL="1050106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7pPr>
      <a:lvl8pPr marL="12329540"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8pPr>
      <a:lvl9pPr marL="1415802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9pPr>
    </p:bodyStyle>
    <p:otherStyle>
      <a:defPPr>
        <a:defRPr lang="en-US"/>
      </a:defPPr>
      <a:lvl1pPr marL="0" algn="l" defTabSz="3656960" rtl="0" eaLnBrk="1" latinLnBrk="0" hangingPunct="1">
        <a:defRPr sz="7200" kern="1200">
          <a:solidFill>
            <a:schemeClr val="tx1"/>
          </a:solidFill>
          <a:latin typeface="+mn-lt"/>
          <a:ea typeface="+mn-ea"/>
          <a:cs typeface="+mn-cs"/>
        </a:defRPr>
      </a:lvl1pPr>
      <a:lvl2pPr marL="1828480" algn="l" defTabSz="3656960" rtl="0" eaLnBrk="1" latinLnBrk="0" hangingPunct="1">
        <a:defRPr sz="7200" kern="1200">
          <a:solidFill>
            <a:schemeClr val="tx1"/>
          </a:solidFill>
          <a:latin typeface="+mn-lt"/>
          <a:ea typeface="+mn-ea"/>
          <a:cs typeface="+mn-cs"/>
        </a:defRPr>
      </a:lvl2pPr>
      <a:lvl3pPr marL="3656960" algn="l" defTabSz="3656960" rtl="0" eaLnBrk="1" latinLnBrk="0" hangingPunct="1">
        <a:defRPr sz="7200" kern="1200">
          <a:solidFill>
            <a:schemeClr val="tx1"/>
          </a:solidFill>
          <a:latin typeface="+mn-lt"/>
          <a:ea typeface="+mn-ea"/>
          <a:cs typeface="+mn-cs"/>
        </a:defRPr>
      </a:lvl3pPr>
      <a:lvl4pPr marL="5485440" algn="l" defTabSz="3656960" rtl="0" eaLnBrk="1" latinLnBrk="0" hangingPunct="1">
        <a:defRPr sz="7200" kern="1200">
          <a:solidFill>
            <a:schemeClr val="tx1"/>
          </a:solidFill>
          <a:latin typeface="+mn-lt"/>
          <a:ea typeface="+mn-ea"/>
          <a:cs typeface="+mn-cs"/>
        </a:defRPr>
      </a:lvl4pPr>
      <a:lvl5pPr marL="7313920" algn="l" defTabSz="3656960" rtl="0" eaLnBrk="1" latinLnBrk="0" hangingPunct="1">
        <a:defRPr sz="7200" kern="1200">
          <a:solidFill>
            <a:schemeClr val="tx1"/>
          </a:solidFill>
          <a:latin typeface="+mn-lt"/>
          <a:ea typeface="+mn-ea"/>
          <a:cs typeface="+mn-cs"/>
        </a:defRPr>
      </a:lvl5pPr>
      <a:lvl6pPr marL="9142400" algn="l" defTabSz="3656960" rtl="0" eaLnBrk="1" latinLnBrk="0" hangingPunct="1">
        <a:defRPr sz="7200" kern="1200">
          <a:solidFill>
            <a:schemeClr val="tx1"/>
          </a:solidFill>
          <a:latin typeface="+mn-lt"/>
          <a:ea typeface="+mn-ea"/>
          <a:cs typeface="+mn-cs"/>
        </a:defRPr>
      </a:lvl6pPr>
      <a:lvl7pPr marL="10970880" algn="l" defTabSz="3656960" rtl="0" eaLnBrk="1" latinLnBrk="0" hangingPunct="1">
        <a:defRPr sz="7200" kern="1200">
          <a:solidFill>
            <a:schemeClr val="tx1"/>
          </a:solidFill>
          <a:latin typeface="+mn-lt"/>
          <a:ea typeface="+mn-ea"/>
          <a:cs typeface="+mn-cs"/>
        </a:defRPr>
      </a:lvl7pPr>
      <a:lvl8pPr marL="12799360" algn="l" defTabSz="3656960" rtl="0" eaLnBrk="1" latinLnBrk="0" hangingPunct="1">
        <a:defRPr sz="7200" kern="1200">
          <a:solidFill>
            <a:schemeClr val="tx1"/>
          </a:solidFill>
          <a:latin typeface="+mn-lt"/>
          <a:ea typeface="+mn-ea"/>
          <a:cs typeface="+mn-cs"/>
        </a:defRPr>
      </a:lvl8pPr>
      <a:lvl9pPr marL="14627840" algn="l" defTabSz="3656960" rtl="0" eaLnBrk="1" latinLnBrk="0" hangingPunct="1">
        <a:defRPr sz="7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6630713"/>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38" r:id="rId3"/>
    <p:sldLayoutId id="2147484139" r:id="rId4"/>
    <p:sldLayoutId id="2147484130" r:id="rId5"/>
    <p:sldLayoutId id="2147484135" r:id="rId6"/>
    <p:sldLayoutId id="2147484137" r:id="rId7"/>
    <p:sldLayoutId id="2147484148" r:id="rId8"/>
    <p:sldLayoutId id="2147484153" r:id="rId9"/>
    <p:sldLayoutId id="2147484129" r:id="rId10"/>
    <p:sldLayoutId id="2147484149" r:id="rId11"/>
    <p:sldLayoutId id="2147484150" r:id="rId12"/>
    <p:sldLayoutId id="2147484151" r:id="rId13"/>
    <p:sldLayoutId id="2147484152" r:id="rId14"/>
    <p:sldLayoutId id="2147484154" r:id="rId15"/>
    <p:sldLayoutId id="2147484133" r:id="rId16"/>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4.xml.rels><?xml version="1.0" encoding="UTF-8" standalone="yes"?>
<Relationships xmlns="http://schemas.openxmlformats.org/package/2006/relationships"><Relationship Id="rId11" Type="http://schemas.microsoft.com/office/2007/relationships/hdphoto" Target="../media/hdphoto3.wdp"/><Relationship Id="rId12" Type="http://schemas.openxmlformats.org/officeDocument/2006/relationships/image" Target="../media/image21.png"/><Relationship Id="rId13" Type="http://schemas.openxmlformats.org/officeDocument/2006/relationships/image" Target="../media/image22.gif"/><Relationship Id="rId14" Type="http://schemas.openxmlformats.org/officeDocument/2006/relationships/image" Target="../media/image23.png"/><Relationship Id="rId15" Type="http://schemas.openxmlformats.org/officeDocument/2006/relationships/image" Target="../media/image24.png"/><Relationship Id="rId16" Type="http://schemas.microsoft.com/office/2007/relationships/hdphoto" Target="../media/hdphoto4.wdp"/><Relationship Id="rId1" Type="http://schemas.openxmlformats.org/officeDocument/2006/relationships/slideLayout" Target="../slideLayouts/slideLayout11.xml"/><Relationship Id="rId2" Type="http://schemas.openxmlformats.org/officeDocument/2006/relationships/image" Target="../media/image12.jpg"/><Relationship Id="rId3" Type="http://schemas.openxmlformats.org/officeDocument/2006/relationships/image" Target="../media/image15.png"/><Relationship Id="rId4" Type="http://schemas.openxmlformats.org/officeDocument/2006/relationships/image" Target="../media/image16.png"/><Relationship Id="rId5" Type="http://schemas.microsoft.com/office/2007/relationships/hdphoto" Target="../media/hdphoto1.wdp"/><Relationship Id="rId6" Type="http://schemas.openxmlformats.org/officeDocument/2006/relationships/image" Target="../media/image17.png"/><Relationship Id="rId7" Type="http://schemas.openxmlformats.org/officeDocument/2006/relationships/image" Target="../media/image18.png"/><Relationship Id="rId8" Type="http://schemas.microsoft.com/office/2007/relationships/hdphoto" Target="../media/hdphoto2.wdp"/><Relationship Id="rId9" Type="http://schemas.openxmlformats.org/officeDocument/2006/relationships/image" Target="../media/image19.png"/><Relationship Id="rId10"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sp>
        <p:nvSpPr>
          <p:cNvPr id="2" name="Title 1">
            <a:extLst>
              <a:ext uri="{FF2B5EF4-FFF2-40B4-BE49-F238E27FC236}">
                <a16:creationId xmlns:a16="http://schemas.microsoft.com/office/drawing/2014/main" xmlns="" id="{9F742331-A6EA-4E52-8C2C-AE287E1C80DE}"/>
              </a:ext>
            </a:extLst>
          </p:cNvPr>
          <p:cNvSpPr>
            <a:spLocks noGrp="1"/>
          </p:cNvSpPr>
          <p:nvPr>
            <p:ph type="title"/>
          </p:nvPr>
        </p:nvSpPr>
        <p:spPr/>
        <p:txBody>
          <a:bodyPr/>
          <a:lstStyle/>
          <a:p>
            <a:r>
              <a:rPr lang="en-IN" dirty="0"/>
              <a:t> </a:t>
            </a:r>
          </a:p>
        </p:txBody>
      </p:sp>
      <p:sp>
        <p:nvSpPr>
          <p:cNvPr id="7" name="Rectangle 6"/>
          <p:cNvSpPr/>
          <p:nvPr/>
        </p:nvSpPr>
        <p:spPr>
          <a:xfrm>
            <a:off x="7086600" y="7924800"/>
            <a:ext cx="15316200" cy="4124206"/>
          </a:xfrm>
          <a:prstGeom prst="rect">
            <a:avLst/>
          </a:prstGeom>
          <a:noFill/>
        </p:spPr>
        <p:txBody>
          <a:bodyPr wrap="square" lIns="91440" tIns="45720" rIns="91440" bIns="45720">
            <a:spAutoFit/>
          </a:bodyPr>
          <a:lstStyle/>
          <a:p>
            <a:r>
              <a:rPr lang="en-US" sz="9600" b="0" cap="none" spc="0" dirty="0">
                <a:ln w="0"/>
                <a:solidFill>
                  <a:schemeClr val="accent1">
                    <a:lumMod val="50000"/>
                  </a:schemeClr>
                </a:solidFill>
                <a:latin typeface="Lato" panose="020F0502020204030203" pitchFamily="34" charset="0"/>
                <a:cs typeface="Calibri Light" panose="020F0302020204030204" pitchFamily="34" charset="0"/>
              </a:rPr>
              <a:t>Introduction to </a:t>
            </a:r>
            <a:r>
              <a:rPr lang="en-US" sz="16600" b="0" cap="none" spc="0" dirty="0" smtClean="0">
                <a:ln w="0"/>
                <a:solidFill>
                  <a:schemeClr val="accent1">
                    <a:lumMod val="50000"/>
                  </a:schemeClr>
                </a:solidFill>
                <a:latin typeface="Lato" panose="020F0502020204030203" pitchFamily="34" charset="0"/>
                <a:cs typeface="Calibri Light" panose="020F0302020204030204" pitchFamily="34" charset="0"/>
              </a:rPr>
              <a:t/>
            </a:r>
            <a:br>
              <a:rPr lang="en-US" sz="16600" b="0" cap="none" spc="0" dirty="0" smtClean="0">
                <a:ln w="0"/>
                <a:solidFill>
                  <a:schemeClr val="accent1">
                    <a:lumMod val="50000"/>
                  </a:schemeClr>
                </a:solidFill>
                <a:latin typeface="Lato" panose="020F0502020204030203" pitchFamily="34" charset="0"/>
                <a:cs typeface="Calibri Light" panose="020F0302020204030204" pitchFamily="34" charset="0"/>
              </a:rPr>
            </a:br>
            <a:r>
              <a:rPr lang="en-US" sz="16600" b="1" cap="none" spc="0" dirty="0" smtClean="0">
                <a:ln w="0"/>
                <a:solidFill>
                  <a:srgbClr val="E60063"/>
                </a:solidFill>
                <a:latin typeface="Lato Black" panose="020F0A02020204030203" pitchFamily="34" charset="0"/>
                <a:cs typeface="Calibri Light" panose="020F0302020204030204" pitchFamily="34" charset="0"/>
              </a:rPr>
              <a:t>JAVA</a:t>
            </a:r>
            <a:endParaRPr lang="en-IN" sz="16600" b="1" dirty="0">
              <a:ln w="0"/>
              <a:solidFill>
                <a:srgbClr val="E60063"/>
              </a:solidFill>
              <a:latin typeface="Lato Black" panose="020F0A02020204030203" pitchFamily="34" charset="0"/>
              <a:cs typeface="Calibri Light" panose="020F0302020204030204" pitchFamily="34" charset="0"/>
            </a:endParaRPr>
          </a:p>
        </p:txBody>
      </p:sp>
    </p:spTree>
    <p:extLst>
      <p:ext uri="{BB962C8B-B14F-4D97-AF65-F5344CB8AC3E}">
        <p14:creationId xmlns:p14="http://schemas.microsoft.com/office/powerpoint/2010/main" val="32267219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pic>
        <p:nvPicPr>
          <p:cNvPr id="2" name="Picture 1" descr="java-program-execu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1676400"/>
            <a:ext cx="19544832" cy="18049599"/>
          </a:xfrm>
          <a:prstGeom prst="rect">
            <a:avLst/>
          </a:prstGeom>
        </p:spPr>
      </p:pic>
    </p:spTree>
    <p:extLst>
      <p:ext uri="{BB962C8B-B14F-4D97-AF65-F5344CB8AC3E}">
        <p14:creationId xmlns:p14="http://schemas.microsoft.com/office/powerpoint/2010/main" val="5057252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6096000" y="2362200"/>
            <a:ext cx="20392423"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smtClean="0">
                <a:ln w="0"/>
                <a:solidFill>
                  <a:srgbClr val="E61557"/>
                </a:solidFill>
                <a:latin typeface="Lato Black" panose="020F0A02020204030203" pitchFamily="34" charset="0"/>
                <a:ea typeface="+mn-ea"/>
                <a:cs typeface="Calibri Light" panose="020F0302020204030204" pitchFamily="34" charset="0"/>
              </a:rPr>
              <a:t>Eclipse IDE</a:t>
            </a:r>
            <a:endParaRPr lang="en-IN" sz="13800" b="0" kern="1200" dirty="0">
              <a:ln w="0"/>
              <a:solidFill>
                <a:srgbClr val="E61557"/>
              </a:solidFill>
              <a:latin typeface="Lato Black" panose="020F0A02020204030203" pitchFamily="34" charset="0"/>
              <a:ea typeface="+mn-ea"/>
              <a:cs typeface="Calibri Light" panose="020F0302020204030204" pitchFamily="34" charset="0"/>
            </a:endParaRPr>
          </a:p>
        </p:txBody>
      </p:sp>
      <p:pic>
        <p:nvPicPr>
          <p:cNvPr id="2" name="Picture 1" descr="ecl.png"/>
          <p:cNvPicPr>
            <a:picLocks noChangeAspect="1"/>
          </p:cNvPicPr>
          <p:nvPr/>
        </p:nvPicPr>
        <p:blipFill rotWithShape="1">
          <a:blip r:embed="rId3">
            <a:extLst>
              <a:ext uri="{28A0092B-C50C-407E-A947-70E740481C1C}">
                <a14:useLocalDpi xmlns:a14="http://schemas.microsoft.com/office/drawing/2010/main" val="0"/>
              </a:ext>
            </a:extLst>
          </a:blip>
          <a:srcRect b="14925"/>
          <a:stretch/>
        </p:blipFill>
        <p:spPr>
          <a:xfrm>
            <a:off x="5867400" y="5257800"/>
            <a:ext cx="20338331" cy="12977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18578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6477000" y="9372600"/>
            <a:ext cx="20392423"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My First Java Program</a:t>
            </a:r>
          </a:p>
        </p:txBody>
      </p:sp>
    </p:spTree>
    <p:extLst>
      <p:ext uri="{BB962C8B-B14F-4D97-AF65-F5344CB8AC3E}">
        <p14:creationId xmlns:p14="http://schemas.microsoft.com/office/powerpoint/2010/main" val="21092655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2" name="Rectangle 1"/>
          <p:cNvSpPr/>
          <p:nvPr/>
        </p:nvSpPr>
        <p:spPr>
          <a:xfrm>
            <a:off x="6477000" y="3657600"/>
            <a:ext cx="19659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a:buClr>
                <a:srgbClr val="000000"/>
              </a:buClr>
              <a:buFont typeface="Arial" charset="0"/>
            </a:pPr>
            <a:r>
              <a:rPr lang="en-IN" sz="11500" b="1" dirty="0">
                <a:ln w="0"/>
                <a:solidFill>
                  <a:srgbClr val="E61557"/>
                </a:solidFill>
                <a:latin typeface="Lato" panose="020F0502020204030203" pitchFamily="34" charset="0"/>
                <a:cs typeface="Calibri Light" panose="020F0302020204030204" pitchFamily="34" charset="0"/>
              </a:rPr>
              <a:t>My First Java Program</a:t>
            </a:r>
          </a:p>
        </p:txBody>
      </p:sp>
      <p:grpSp>
        <p:nvGrpSpPr>
          <p:cNvPr id="5" name="Group 4">
            <a:extLst>
              <a:ext uri="{FF2B5EF4-FFF2-40B4-BE49-F238E27FC236}">
                <a16:creationId xmlns:a16="http://schemas.microsoft.com/office/drawing/2014/main" xmlns="" id="{09505ED1-1E5A-4FF2-87EE-64A8F7BB549C}"/>
              </a:ext>
            </a:extLst>
          </p:cNvPr>
          <p:cNvGrpSpPr/>
          <p:nvPr/>
        </p:nvGrpSpPr>
        <p:grpSpPr>
          <a:xfrm>
            <a:off x="8915400" y="7848600"/>
            <a:ext cx="21697950" cy="7745950"/>
            <a:chOff x="6248400" y="9246650"/>
            <a:chExt cx="21697950" cy="7745950"/>
          </a:xfrm>
        </p:grpSpPr>
        <p:sp>
          <p:nvSpPr>
            <p:cNvPr id="7" name="Rectangle 6">
              <a:extLst>
                <a:ext uri="{FF2B5EF4-FFF2-40B4-BE49-F238E27FC236}">
                  <a16:creationId xmlns:a16="http://schemas.microsoft.com/office/drawing/2014/main" xmlns="" id="{24487714-DAB0-48F7-8853-28B71E0BBFD2}"/>
                </a:ext>
              </a:extLst>
            </p:cNvPr>
            <p:cNvSpPr/>
            <p:nvPr/>
          </p:nvSpPr>
          <p:spPr bwMode="auto">
            <a:xfrm>
              <a:off x="6248400" y="9246650"/>
              <a:ext cx="21336000" cy="7745950"/>
            </a:xfrm>
            <a:prstGeom prst="rect">
              <a:avLst/>
            </a:prstGeom>
            <a:solidFill>
              <a:schemeClr val="tx1">
                <a:lumMod val="20000"/>
                <a:lumOff val="80000"/>
              </a:schemeClr>
            </a:solidFill>
            <a:ln w="76200" cap="flat" cmpd="sng" algn="ctr">
              <a:solidFill>
                <a:srgbClr val="0070C0"/>
              </a:solidFill>
              <a:prstDash val="solid"/>
              <a:round/>
              <a:headEnd type="none" w="sm" len="sm"/>
              <a:tailEnd type="none" w="sm" len="sm"/>
            </a:ln>
            <a:effectLst>
              <a:innerShdw blurRad="2286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8" name="Rectangle 7">
              <a:extLst>
                <a:ext uri="{FF2B5EF4-FFF2-40B4-BE49-F238E27FC236}">
                  <a16:creationId xmlns:a16="http://schemas.microsoft.com/office/drawing/2014/main" xmlns="" id="{FDD8FE99-9003-4668-9344-155429897F65}"/>
                </a:ext>
              </a:extLst>
            </p:cNvPr>
            <p:cNvSpPr/>
            <p:nvPr/>
          </p:nvSpPr>
          <p:spPr>
            <a:xfrm>
              <a:off x="7905750" y="9716229"/>
              <a:ext cx="20040600" cy="6940361"/>
            </a:xfrm>
            <a:prstGeom prst="rect">
              <a:avLst/>
            </a:prstGeom>
          </p:spPr>
          <p:txBody>
            <a:bodyPr wrap="square">
              <a:spAutoFit/>
            </a:bodyPr>
            <a:lstStyle/>
            <a:p>
              <a:pPr>
                <a:lnSpc>
                  <a:spcPct val="150000"/>
                </a:lnSpc>
              </a:pPr>
              <a:r>
                <a:rPr lang="en-IN" sz="6000" dirty="0">
                  <a:solidFill>
                    <a:srgbClr val="7F0055"/>
                  </a:solidFill>
                  <a:latin typeface="Consolas" panose="020B0609020204030204" pitchFamily="49" charset="0"/>
                </a:rPr>
                <a:t>class</a:t>
              </a:r>
              <a:r>
                <a:rPr lang="en-IN" sz="6000" dirty="0">
                  <a:solidFill>
                    <a:srgbClr val="000000"/>
                  </a:solidFill>
                  <a:latin typeface="Consolas" panose="020B0609020204030204" pitchFamily="49" charset="0"/>
                </a:rPr>
                <a:t> Demo{  </a:t>
              </a:r>
            </a:p>
            <a:p>
              <a:pPr>
                <a:lnSpc>
                  <a:spcPct val="150000"/>
                </a:lnSpc>
              </a:pPr>
              <a:r>
                <a:rPr lang="en-IN" sz="6000" dirty="0">
                  <a:solidFill>
                    <a:srgbClr val="000000"/>
                  </a:solidFill>
                  <a:latin typeface="Consolas" panose="020B0609020204030204" pitchFamily="49" charset="0"/>
                </a:rPr>
                <a:t>    </a:t>
              </a:r>
              <a:r>
                <a:rPr lang="en-IN" sz="6000" dirty="0">
                  <a:solidFill>
                    <a:srgbClr val="DFDFDF"/>
                  </a:solidFill>
                  <a:latin typeface="Consolas" panose="020B0609020204030204" pitchFamily="49" charset="0"/>
                </a:rPr>
                <a:t>public static void main(String </a:t>
              </a:r>
              <a:r>
                <a:rPr lang="en-IN" sz="6000" dirty="0" err="1">
                  <a:solidFill>
                    <a:srgbClr val="DFDFDF"/>
                  </a:solidFill>
                  <a:latin typeface="Consolas" panose="020B0609020204030204" pitchFamily="49" charset="0"/>
                </a:rPr>
                <a:t>args</a:t>
              </a:r>
              <a:r>
                <a:rPr lang="en-IN" sz="6000" dirty="0">
                  <a:solidFill>
                    <a:srgbClr val="DFDFDF"/>
                  </a:solidFill>
                  <a:latin typeface="Consolas" panose="020B0609020204030204" pitchFamily="49" charset="0"/>
                </a:rPr>
                <a:t>[]){  </a:t>
              </a:r>
            </a:p>
            <a:p>
              <a:pPr>
                <a:lnSpc>
                  <a:spcPct val="150000"/>
                </a:lnSpc>
              </a:pPr>
              <a:r>
                <a:rPr lang="en-IN" sz="6000" dirty="0">
                  <a:solidFill>
                    <a:srgbClr val="000000"/>
                  </a:solidFill>
                  <a:latin typeface="Consolas" panose="020B0609020204030204" pitchFamily="49" charset="0"/>
                </a:rPr>
                <a:t>     System.</a:t>
              </a:r>
              <a:r>
                <a:rPr lang="en-IN" sz="6000" i="1" dirty="0">
                  <a:solidFill>
                    <a:srgbClr val="0000C0"/>
                  </a:solidFill>
                  <a:latin typeface="Consolas" panose="020B0609020204030204" pitchFamily="49" charset="0"/>
                </a:rPr>
                <a:t>out</a:t>
              </a:r>
              <a:r>
                <a:rPr lang="en-IN" sz="6000" i="1" dirty="0">
                  <a:solidFill>
                    <a:srgbClr val="000000"/>
                  </a:solidFill>
                  <a:latin typeface="Consolas" panose="020B0609020204030204" pitchFamily="49" charset="0"/>
                </a:rPr>
                <a:t>.println(</a:t>
              </a:r>
              <a:r>
                <a:rPr lang="en-IN" sz="6000" i="1" dirty="0">
                  <a:solidFill>
                    <a:srgbClr val="2A00FF"/>
                  </a:solidFill>
                  <a:latin typeface="Consolas" panose="020B0609020204030204" pitchFamily="49" charset="0"/>
                </a:rPr>
                <a:t>"Hello </a:t>
              </a:r>
              <a:r>
                <a:rPr lang="en-IN" sz="6000" i="1" dirty="0" smtClean="0">
                  <a:solidFill>
                    <a:srgbClr val="2A00FF"/>
                  </a:solidFill>
                  <a:latin typeface="Consolas" panose="020B0609020204030204" pitchFamily="49" charset="0"/>
                </a:rPr>
                <a:t>World!</a:t>
              </a:r>
              <a:r>
                <a:rPr lang="en-IN" sz="6000" i="1" dirty="0">
                  <a:solidFill>
                    <a:srgbClr val="2A00FF"/>
                  </a:solidFill>
                  <a:latin typeface="Consolas" panose="020B0609020204030204" pitchFamily="49" charset="0"/>
                </a:rPr>
                <a:t>!!"</a:t>
              </a:r>
              <a:r>
                <a:rPr lang="en-IN" sz="6000" i="1" dirty="0">
                  <a:solidFill>
                    <a:srgbClr val="000000"/>
                  </a:solidFill>
                  <a:latin typeface="Consolas" panose="020B0609020204030204" pitchFamily="49" charset="0"/>
                </a:rPr>
                <a:t>);  </a:t>
              </a:r>
            </a:p>
            <a:p>
              <a:pPr>
                <a:lnSpc>
                  <a:spcPct val="150000"/>
                </a:lnSpc>
              </a:pPr>
              <a:r>
                <a:rPr lang="en-IN" sz="6000" dirty="0">
                  <a:solidFill>
                    <a:srgbClr val="000000"/>
                  </a:solidFill>
                  <a:latin typeface="Consolas" panose="020B0609020204030204" pitchFamily="49" charset="0"/>
                </a:rPr>
                <a:t>    }  </a:t>
              </a:r>
            </a:p>
            <a:p>
              <a:pPr>
                <a:lnSpc>
                  <a:spcPct val="150000"/>
                </a:lnSpc>
              </a:pPr>
              <a:r>
                <a:rPr lang="en-IN" sz="6000" dirty="0">
                  <a:solidFill>
                    <a:srgbClr val="000000"/>
                  </a:solidFill>
                  <a:latin typeface="Consolas" panose="020B0609020204030204" pitchFamily="49" charset="0"/>
                </a:rPr>
                <a:t>} </a:t>
              </a:r>
              <a:endParaRPr lang="en-IN" sz="6000" dirty="0"/>
            </a:p>
          </p:txBody>
        </p:sp>
      </p:grpSp>
      <p:sp>
        <p:nvSpPr>
          <p:cNvPr id="9" name="Rectangle 8">
            <a:extLst>
              <a:ext uri="{FF2B5EF4-FFF2-40B4-BE49-F238E27FC236}">
                <a16:creationId xmlns:a16="http://schemas.microsoft.com/office/drawing/2014/main" xmlns="" id="{6F0D8CFC-ACDC-488C-9A3E-9422B2D7A66B}"/>
              </a:ext>
            </a:extLst>
          </p:cNvPr>
          <p:cNvSpPr/>
          <p:nvPr/>
        </p:nvSpPr>
        <p:spPr bwMode="auto">
          <a:xfrm>
            <a:off x="12221817" y="9846420"/>
            <a:ext cx="16154400" cy="1295400"/>
          </a:xfrm>
          <a:prstGeom prst="rect">
            <a:avLst/>
          </a:prstGeom>
          <a:noFill/>
          <a:ln w="76200" cap="flat" cmpd="sng" algn="ctr">
            <a:solidFill>
              <a:srgbClr val="92D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6000" dirty="0">
                <a:solidFill>
                  <a:srgbClr val="7F0055"/>
                </a:solidFill>
                <a:latin typeface="Consolas" panose="020B0609020204030204" pitchFamily="49" charset="0"/>
              </a:rPr>
              <a:t>public</a:t>
            </a:r>
            <a:r>
              <a:rPr lang="en-IN" sz="6000" dirty="0">
                <a:solidFill>
                  <a:srgbClr val="000000"/>
                </a:solidFill>
                <a:latin typeface="Consolas" panose="020B0609020204030204" pitchFamily="49" charset="0"/>
              </a:rPr>
              <a:t> </a:t>
            </a:r>
            <a:r>
              <a:rPr lang="en-IN" sz="6000" dirty="0">
                <a:solidFill>
                  <a:srgbClr val="7F0055"/>
                </a:solidFill>
                <a:latin typeface="Consolas" panose="020B0609020204030204" pitchFamily="49" charset="0"/>
              </a:rPr>
              <a:t>static</a:t>
            </a:r>
            <a:r>
              <a:rPr lang="en-IN" sz="6000" dirty="0">
                <a:solidFill>
                  <a:srgbClr val="000000"/>
                </a:solidFill>
                <a:latin typeface="Consolas" panose="020B0609020204030204" pitchFamily="49" charset="0"/>
              </a:rPr>
              <a:t> </a:t>
            </a:r>
            <a:r>
              <a:rPr lang="en-IN" sz="6000" dirty="0">
                <a:solidFill>
                  <a:srgbClr val="7F0055"/>
                </a:solidFill>
                <a:latin typeface="Consolas" panose="020B0609020204030204" pitchFamily="49" charset="0"/>
              </a:rPr>
              <a:t>void</a:t>
            </a:r>
            <a:r>
              <a:rPr lang="en-IN" sz="6000" dirty="0">
                <a:solidFill>
                  <a:srgbClr val="000000"/>
                </a:solidFill>
                <a:latin typeface="Consolas" panose="020B0609020204030204" pitchFamily="49" charset="0"/>
              </a:rPr>
              <a:t> main(String </a:t>
            </a:r>
            <a:r>
              <a:rPr lang="en-IN" sz="6000" dirty="0" err="1">
                <a:solidFill>
                  <a:srgbClr val="6A3E3E"/>
                </a:solidFill>
                <a:latin typeface="Consolas" panose="020B0609020204030204" pitchFamily="49" charset="0"/>
              </a:rPr>
              <a:t>args</a:t>
            </a:r>
            <a:r>
              <a:rPr lang="en-IN" sz="6000" dirty="0">
                <a:solidFill>
                  <a:srgbClr val="000000"/>
                </a:solidFill>
                <a:latin typeface="Consolas" panose="020B0609020204030204" pitchFamily="49" charset="0"/>
              </a:rPr>
              <a:t>[])</a:t>
            </a:r>
            <a:endParaRPr kumimoji="0" lang="en-IN" sz="60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4780132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2" name="Rectangle 1"/>
          <p:cNvSpPr/>
          <p:nvPr/>
        </p:nvSpPr>
        <p:spPr>
          <a:xfrm>
            <a:off x="6650182" y="6301188"/>
            <a:ext cx="20705618"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a:buClr>
                <a:srgbClr val="000000"/>
              </a:buClr>
              <a:buFont typeface="Arial" charset="0"/>
            </a:pPr>
            <a:r>
              <a:rPr lang="en-IN" sz="11500" b="1" dirty="0">
                <a:ln w="0"/>
                <a:solidFill>
                  <a:srgbClr val="E61557"/>
                </a:solidFill>
                <a:latin typeface="Lato" panose="020F0502020204030203" pitchFamily="34" charset="0"/>
                <a:cs typeface="Calibri Light" panose="020F0302020204030204" pitchFamily="34" charset="0"/>
              </a:rPr>
              <a:t>My First Java Program</a:t>
            </a:r>
          </a:p>
        </p:txBody>
      </p:sp>
      <p:sp>
        <p:nvSpPr>
          <p:cNvPr id="10" name="Rectangle 9">
            <a:extLst>
              <a:ext uri="{FF2B5EF4-FFF2-40B4-BE49-F238E27FC236}">
                <a16:creationId xmlns:a16="http://schemas.microsoft.com/office/drawing/2014/main" xmlns="" id="{69E0BDA8-6F68-46D0-92CE-BFF77F7B49E9}"/>
              </a:ext>
            </a:extLst>
          </p:cNvPr>
          <p:cNvSpPr/>
          <p:nvPr/>
        </p:nvSpPr>
        <p:spPr bwMode="auto">
          <a:xfrm>
            <a:off x="10259291" y="10591800"/>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public</a:t>
            </a:r>
            <a:endParaRPr kumimoji="0" lang="en-IN" sz="4800" b="0" i="0" u="none" strike="noStrike" cap="none" normalizeH="0" baseline="0" dirty="0">
              <a:ln>
                <a:noFill/>
              </a:ln>
              <a:solidFill>
                <a:schemeClr val="bg1"/>
              </a:solidFill>
              <a:effectLst/>
              <a:latin typeface="Arial" pitchFamily="34" charset="0"/>
            </a:endParaRPr>
          </a:p>
        </p:txBody>
      </p:sp>
      <p:sp>
        <p:nvSpPr>
          <p:cNvPr id="11" name="Rectangle 10">
            <a:extLst>
              <a:ext uri="{FF2B5EF4-FFF2-40B4-BE49-F238E27FC236}">
                <a16:creationId xmlns:a16="http://schemas.microsoft.com/office/drawing/2014/main" xmlns="" id="{86F5929D-63B1-4BA0-98DE-1741D3CB7A26}"/>
              </a:ext>
            </a:extLst>
          </p:cNvPr>
          <p:cNvSpPr/>
          <p:nvPr/>
        </p:nvSpPr>
        <p:spPr bwMode="auto">
          <a:xfrm>
            <a:off x="12579601" y="10591800"/>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static</a:t>
            </a:r>
            <a:endParaRPr kumimoji="0" lang="en-IN" sz="4800" b="0" i="0" u="none" strike="noStrike" cap="none" normalizeH="0" baseline="0" dirty="0">
              <a:ln>
                <a:noFill/>
              </a:ln>
              <a:solidFill>
                <a:schemeClr val="bg1"/>
              </a:solidFill>
              <a:effectLst/>
              <a:latin typeface="Arial" pitchFamily="34" charset="0"/>
            </a:endParaRPr>
          </a:p>
        </p:txBody>
      </p:sp>
      <p:sp>
        <p:nvSpPr>
          <p:cNvPr id="12" name="Rectangle 11">
            <a:extLst>
              <a:ext uri="{FF2B5EF4-FFF2-40B4-BE49-F238E27FC236}">
                <a16:creationId xmlns:a16="http://schemas.microsoft.com/office/drawing/2014/main" xmlns="" id="{EBA45FFC-C846-4A40-B182-135C23E722A1}"/>
              </a:ext>
            </a:extLst>
          </p:cNvPr>
          <p:cNvSpPr/>
          <p:nvPr/>
        </p:nvSpPr>
        <p:spPr bwMode="auto">
          <a:xfrm>
            <a:off x="14647555" y="10536382"/>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void</a:t>
            </a:r>
            <a:endParaRPr kumimoji="0" lang="en-IN" sz="4800" b="0" i="0" u="none" strike="noStrike" cap="none" normalizeH="0" baseline="0" dirty="0">
              <a:ln>
                <a:noFill/>
              </a:ln>
              <a:solidFill>
                <a:schemeClr val="bg1"/>
              </a:solidFill>
              <a:effectLst/>
              <a:latin typeface="Arial" pitchFamily="34" charset="0"/>
            </a:endParaRPr>
          </a:p>
        </p:txBody>
      </p:sp>
      <p:sp>
        <p:nvSpPr>
          <p:cNvPr id="13" name="Rectangle 12">
            <a:extLst>
              <a:ext uri="{FF2B5EF4-FFF2-40B4-BE49-F238E27FC236}">
                <a16:creationId xmlns:a16="http://schemas.microsoft.com/office/drawing/2014/main" xmlns="" id="{6686A4B0-F1EE-429D-8F76-A9DB6FE357D5}"/>
              </a:ext>
            </a:extLst>
          </p:cNvPr>
          <p:cNvSpPr/>
          <p:nvPr/>
        </p:nvSpPr>
        <p:spPr bwMode="auto">
          <a:xfrm>
            <a:off x="16187223" y="10591800"/>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main</a:t>
            </a:r>
            <a:endParaRPr kumimoji="0" lang="en-IN" sz="4800" b="0" i="0" u="none" strike="noStrike" cap="none" normalizeH="0" baseline="0" dirty="0">
              <a:ln>
                <a:noFill/>
              </a:ln>
              <a:solidFill>
                <a:schemeClr val="bg1"/>
              </a:solidFill>
              <a:effectLst/>
              <a:latin typeface="Arial" pitchFamily="34" charset="0"/>
            </a:endParaRPr>
          </a:p>
        </p:txBody>
      </p:sp>
      <p:sp>
        <p:nvSpPr>
          <p:cNvPr id="14" name="Rectangle 13">
            <a:extLst>
              <a:ext uri="{FF2B5EF4-FFF2-40B4-BE49-F238E27FC236}">
                <a16:creationId xmlns:a16="http://schemas.microsoft.com/office/drawing/2014/main" xmlns="" id="{6C425216-31EC-4435-9E83-1736335494EA}"/>
              </a:ext>
            </a:extLst>
          </p:cNvPr>
          <p:cNvSpPr/>
          <p:nvPr/>
        </p:nvSpPr>
        <p:spPr bwMode="auto">
          <a:xfrm>
            <a:off x="19316863" y="10543309"/>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String </a:t>
            </a:r>
            <a:r>
              <a:rPr lang="en-IN" sz="4800" dirty="0" err="1">
                <a:solidFill>
                  <a:schemeClr val="bg1"/>
                </a:solidFill>
                <a:latin typeface="Consolas" panose="020B0609020204030204" pitchFamily="49" charset="0"/>
              </a:rPr>
              <a:t>args</a:t>
            </a:r>
            <a:r>
              <a:rPr lang="en-IN" sz="4800" dirty="0">
                <a:solidFill>
                  <a:schemeClr val="bg1"/>
                </a:solidFill>
                <a:latin typeface="Consolas" panose="020B0609020204030204" pitchFamily="49" charset="0"/>
              </a:rPr>
              <a:t>[]</a:t>
            </a:r>
            <a:endParaRPr kumimoji="0" lang="en-IN" sz="4800" b="0" i="0" u="none" strike="noStrike" cap="none" normalizeH="0" baseline="0" dirty="0">
              <a:ln>
                <a:noFill/>
              </a:ln>
              <a:solidFill>
                <a:schemeClr val="bg1"/>
              </a:solidFill>
              <a:effectLst/>
              <a:latin typeface="Arial" pitchFamily="34" charset="0"/>
            </a:endParaRPr>
          </a:p>
        </p:txBody>
      </p:sp>
      <p:sp>
        <p:nvSpPr>
          <p:cNvPr id="15" name="Rectangle 14">
            <a:extLst>
              <a:ext uri="{FF2B5EF4-FFF2-40B4-BE49-F238E27FC236}">
                <a16:creationId xmlns:a16="http://schemas.microsoft.com/office/drawing/2014/main" xmlns="" id="{29598942-3034-4EF3-955C-09B47AB13388}"/>
              </a:ext>
            </a:extLst>
          </p:cNvPr>
          <p:cNvSpPr/>
          <p:nvPr/>
        </p:nvSpPr>
        <p:spPr bwMode="auto">
          <a:xfrm>
            <a:off x="10764982" y="10536382"/>
            <a:ext cx="14685818" cy="1295400"/>
          </a:xfrm>
          <a:prstGeom prst="rect">
            <a:avLst/>
          </a:prstGeom>
          <a:solidFill>
            <a:schemeClr val="bg1"/>
          </a:solidFill>
          <a:ln w="76200" cap="flat" cmpd="sng" algn="ctr">
            <a:solidFill>
              <a:srgbClr val="92D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a:solidFill>
                  <a:srgbClr val="7F0055"/>
                </a:solidFill>
                <a:latin typeface="Consolas" panose="020B0609020204030204" pitchFamily="49" charset="0"/>
              </a:rPr>
              <a:t>public</a:t>
            </a:r>
            <a:r>
              <a:rPr lang="en-IN" sz="4800">
                <a:solidFill>
                  <a:srgbClr val="000000"/>
                </a:solidFill>
                <a:latin typeface="Consolas" panose="020B0609020204030204" pitchFamily="49" charset="0"/>
              </a:rPr>
              <a:t> </a:t>
            </a:r>
            <a:r>
              <a:rPr lang="en-IN" sz="4800">
                <a:solidFill>
                  <a:srgbClr val="7F0055"/>
                </a:solidFill>
                <a:latin typeface="Consolas" panose="020B0609020204030204" pitchFamily="49" charset="0"/>
              </a:rPr>
              <a:t>static</a:t>
            </a:r>
            <a:r>
              <a:rPr lang="en-IN" sz="4800">
                <a:solidFill>
                  <a:srgbClr val="000000"/>
                </a:solidFill>
                <a:latin typeface="Consolas" panose="020B0609020204030204" pitchFamily="49" charset="0"/>
              </a:rPr>
              <a:t> </a:t>
            </a:r>
            <a:r>
              <a:rPr lang="en-IN" sz="4800">
                <a:solidFill>
                  <a:srgbClr val="7F0055"/>
                </a:solidFill>
                <a:latin typeface="Consolas" panose="020B0609020204030204" pitchFamily="49" charset="0"/>
              </a:rPr>
              <a:t>void</a:t>
            </a:r>
            <a:r>
              <a:rPr lang="en-IN" sz="4800">
                <a:solidFill>
                  <a:srgbClr val="000000"/>
                </a:solidFill>
                <a:latin typeface="Consolas" panose="020B0609020204030204" pitchFamily="49" charset="0"/>
              </a:rPr>
              <a:t> main(String </a:t>
            </a:r>
            <a:r>
              <a:rPr lang="en-IN" sz="4800">
                <a:solidFill>
                  <a:srgbClr val="6A3E3E"/>
                </a:solidFill>
                <a:latin typeface="Consolas" panose="020B0609020204030204" pitchFamily="49" charset="0"/>
              </a:rPr>
              <a:t>args</a:t>
            </a:r>
            <a:r>
              <a:rPr lang="en-IN" sz="4800">
                <a:solidFill>
                  <a:srgbClr val="000000"/>
                </a:solidFill>
                <a:latin typeface="Consolas" panose="020B0609020204030204" pitchFamily="49" charset="0"/>
              </a:rPr>
              <a:t>[])</a:t>
            </a:r>
            <a:endParaRPr kumimoji="0" lang="en-IN" sz="4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7820259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sp>
        <p:nvSpPr>
          <p:cNvPr id="2" name="Rectangle 1"/>
          <p:cNvSpPr/>
          <p:nvPr/>
        </p:nvSpPr>
        <p:spPr>
          <a:xfrm>
            <a:off x="6434103" y="2294743"/>
            <a:ext cx="21607497"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240">
              <a:buClr>
                <a:srgbClr val="000000"/>
              </a:buClr>
              <a:buFont typeface="Arial" charset="0"/>
            </a:pPr>
            <a:r>
              <a:rPr lang="en-IN" sz="11500" b="1" dirty="0">
                <a:ln w="0"/>
                <a:solidFill>
                  <a:srgbClr val="E61557"/>
                </a:solidFill>
                <a:latin typeface="Lato" panose="020F0502020204030203" pitchFamily="34" charset="0"/>
                <a:cs typeface="Calibri Light" panose="020F0302020204030204" pitchFamily="34" charset="0"/>
              </a:rPr>
              <a:t>My First Java Program</a:t>
            </a:r>
          </a:p>
        </p:txBody>
      </p:sp>
      <p:sp>
        <p:nvSpPr>
          <p:cNvPr id="10" name="Rectangle 9">
            <a:extLst>
              <a:ext uri="{FF2B5EF4-FFF2-40B4-BE49-F238E27FC236}">
                <a16:creationId xmlns:a16="http://schemas.microsoft.com/office/drawing/2014/main" xmlns="" id="{69E0BDA8-6F68-46D0-92CE-BFF77F7B49E9}"/>
              </a:ext>
            </a:extLst>
          </p:cNvPr>
          <p:cNvSpPr/>
          <p:nvPr/>
        </p:nvSpPr>
        <p:spPr bwMode="auto">
          <a:xfrm>
            <a:off x="10259291" y="10591800"/>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public</a:t>
            </a:r>
            <a:endParaRPr kumimoji="0" lang="en-IN" sz="4800" b="0" i="0" u="none" strike="noStrike" cap="none" normalizeH="0" baseline="0" dirty="0">
              <a:ln>
                <a:noFill/>
              </a:ln>
              <a:solidFill>
                <a:schemeClr val="bg1"/>
              </a:solidFill>
              <a:effectLst/>
              <a:latin typeface="Arial" pitchFamily="34" charset="0"/>
            </a:endParaRPr>
          </a:p>
        </p:txBody>
      </p:sp>
      <p:sp>
        <p:nvSpPr>
          <p:cNvPr id="11" name="Rectangle 10">
            <a:extLst>
              <a:ext uri="{FF2B5EF4-FFF2-40B4-BE49-F238E27FC236}">
                <a16:creationId xmlns:a16="http://schemas.microsoft.com/office/drawing/2014/main" xmlns="" id="{86F5929D-63B1-4BA0-98DE-1741D3CB7A26}"/>
              </a:ext>
            </a:extLst>
          </p:cNvPr>
          <p:cNvSpPr/>
          <p:nvPr/>
        </p:nvSpPr>
        <p:spPr bwMode="auto">
          <a:xfrm>
            <a:off x="12579601" y="10591800"/>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static</a:t>
            </a:r>
            <a:endParaRPr kumimoji="0" lang="en-IN" sz="4800" b="0" i="0" u="none" strike="noStrike" cap="none" normalizeH="0" baseline="0" dirty="0">
              <a:ln>
                <a:noFill/>
              </a:ln>
              <a:solidFill>
                <a:schemeClr val="bg1"/>
              </a:solidFill>
              <a:effectLst/>
              <a:latin typeface="Arial" pitchFamily="34" charset="0"/>
            </a:endParaRPr>
          </a:p>
        </p:txBody>
      </p:sp>
      <p:sp>
        <p:nvSpPr>
          <p:cNvPr id="12" name="Rectangle 11">
            <a:extLst>
              <a:ext uri="{FF2B5EF4-FFF2-40B4-BE49-F238E27FC236}">
                <a16:creationId xmlns:a16="http://schemas.microsoft.com/office/drawing/2014/main" xmlns="" id="{EBA45FFC-C846-4A40-B182-135C23E722A1}"/>
              </a:ext>
            </a:extLst>
          </p:cNvPr>
          <p:cNvSpPr/>
          <p:nvPr/>
        </p:nvSpPr>
        <p:spPr bwMode="auto">
          <a:xfrm>
            <a:off x="14647555" y="10536382"/>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void</a:t>
            </a:r>
            <a:endParaRPr kumimoji="0" lang="en-IN" sz="4800" b="0" i="0" u="none" strike="noStrike" cap="none" normalizeH="0" baseline="0" dirty="0">
              <a:ln>
                <a:noFill/>
              </a:ln>
              <a:solidFill>
                <a:schemeClr val="bg1"/>
              </a:solidFill>
              <a:effectLst/>
              <a:latin typeface="Arial" pitchFamily="34" charset="0"/>
            </a:endParaRPr>
          </a:p>
        </p:txBody>
      </p:sp>
      <p:sp>
        <p:nvSpPr>
          <p:cNvPr id="13" name="Rectangle 12">
            <a:extLst>
              <a:ext uri="{FF2B5EF4-FFF2-40B4-BE49-F238E27FC236}">
                <a16:creationId xmlns:a16="http://schemas.microsoft.com/office/drawing/2014/main" xmlns="" id="{6686A4B0-F1EE-429D-8F76-A9DB6FE357D5}"/>
              </a:ext>
            </a:extLst>
          </p:cNvPr>
          <p:cNvSpPr/>
          <p:nvPr/>
        </p:nvSpPr>
        <p:spPr bwMode="auto">
          <a:xfrm>
            <a:off x="16187223" y="10591800"/>
            <a:ext cx="5147290" cy="1295400"/>
          </a:xfrm>
          <a:prstGeom prst="rect">
            <a:avLst/>
          </a:prstGeom>
          <a:no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chemeClr val="bg1"/>
                </a:solidFill>
                <a:latin typeface="Consolas" panose="020B0609020204030204" pitchFamily="49" charset="0"/>
              </a:rPr>
              <a:t>main</a:t>
            </a:r>
            <a:endParaRPr kumimoji="0" lang="en-IN" sz="4800" b="0" i="0" u="none" strike="noStrike" cap="none" normalizeH="0" baseline="0" dirty="0">
              <a:ln>
                <a:noFill/>
              </a:ln>
              <a:solidFill>
                <a:schemeClr val="bg1"/>
              </a:solidFill>
              <a:effectLst/>
              <a:latin typeface="Arial" pitchFamily="34" charset="0"/>
            </a:endParaRPr>
          </a:p>
        </p:txBody>
      </p:sp>
      <p:sp>
        <p:nvSpPr>
          <p:cNvPr id="16" name="Rectangle 15">
            <a:extLst>
              <a:ext uri="{FF2B5EF4-FFF2-40B4-BE49-F238E27FC236}">
                <a16:creationId xmlns:a16="http://schemas.microsoft.com/office/drawing/2014/main" xmlns="" id="{29598942-3034-4EF3-955C-09B47AB13388}"/>
              </a:ext>
            </a:extLst>
          </p:cNvPr>
          <p:cNvSpPr/>
          <p:nvPr/>
        </p:nvSpPr>
        <p:spPr bwMode="auto">
          <a:xfrm>
            <a:off x="11326091" y="5257800"/>
            <a:ext cx="14685818" cy="1295400"/>
          </a:xfrm>
          <a:prstGeom prst="rect">
            <a:avLst/>
          </a:prstGeom>
          <a:noFill/>
          <a:ln w="76200" cap="flat" cmpd="sng" algn="ctr">
            <a:solidFill>
              <a:srgbClr val="92D05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rgbClr val="7F0055"/>
                </a:solidFill>
                <a:latin typeface="Consolas" panose="020B0609020204030204" pitchFamily="49" charset="0"/>
              </a:rPr>
              <a:t>public</a:t>
            </a:r>
            <a:r>
              <a:rPr lang="en-IN" sz="4800" dirty="0">
                <a:solidFill>
                  <a:srgbClr val="000000"/>
                </a:solidFill>
                <a:latin typeface="Consolas" panose="020B0609020204030204" pitchFamily="49" charset="0"/>
              </a:rPr>
              <a:t> </a:t>
            </a:r>
            <a:r>
              <a:rPr lang="en-IN" sz="4800" dirty="0">
                <a:solidFill>
                  <a:srgbClr val="7F0055"/>
                </a:solidFill>
                <a:latin typeface="Consolas" panose="020B0609020204030204" pitchFamily="49" charset="0"/>
              </a:rPr>
              <a:t>static</a:t>
            </a:r>
            <a:r>
              <a:rPr lang="en-IN" sz="4800" dirty="0">
                <a:solidFill>
                  <a:srgbClr val="000000"/>
                </a:solidFill>
                <a:latin typeface="Consolas" panose="020B0609020204030204" pitchFamily="49" charset="0"/>
              </a:rPr>
              <a:t> </a:t>
            </a:r>
            <a:r>
              <a:rPr lang="en-IN" sz="4800" dirty="0">
                <a:solidFill>
                  <a:srgbClr val="7F0055"/>
                </a:solidFill>
                <a:latin typeface="Consolas" panose="020B0609020204030204" pitchFamily="49" charset="0"/>
              </a:rPr>
              <a:t>void</a:t>
            </a:r>
            <a:r>
              <a:rPr lang="en-IN" sz="4800" dirty="0">
                <a:solidFill>
                  <a:srgbClr val="000000"/>
                </a:solidFill>
                <a:latin typeface="Consolas" panose="020B0609020204030204" pitchFamily="49" charset="0"/>
              </a:rPr>
              <a:t> main(String </a:t>
            </a:r>
            <a:r>
              <a:rPr lang="en-IN" sz="4800" dirty="0" err="1">
                <a:solidFill>
                  <a:srgbClr val="6A3E3E"/>
                </a:solidFill>
                <a:latin typeface="Consolas" panose="020B0609020204030204" pitchFamily="49" charset="0"/>
              </a:rPr>
              <a:t>args</a:t>
            </a:r>
            <a:r>
              <a:rPr lang="en-IN" sz="4800" dirty="0">
                <a:solidFill>
                  <a:srgbClr val="000000"/>
                </a:solidFill>
                <a:latin typeface="Consolas" panose="020B0609020204030204" pitchFamily="49" charset="0"/>
              </a:rPr>
              <a:t>[])</a:t>
            </a:r>
            <a:endParaRPr kumimoji="0" lang="en-IN" sz="4800" b="0" i="0" u="none" strike="noStrike" cap="none" normalizeH="0" baseline="0" dirty="0">
              <a:ln>
                <a:noFill/>
              </a:ln>
              <a:solidFill>
                <a:schemeClr val="tx1"/>
              </a:solidFill>
              <a:effectLst/>
              <a:latin typeface="Arial" pitchFamily="34" charset="0"/>
            </a:endParaRPr>
          </a:p>
        </p:txBody>
      </p:sp>
      <p:sp>
        <p:nvSpPr>
          <p:cNvPr id="17" name="Rectangle 16">
            <a:extLst>
              <a:ext uri="{FF2B5EF4-FFF2-40B4-BE49-F238E27FC236}">
                <a16:creationId xmlns:a16="http://schemas.microsoft.com/office/drawing/2014/main" xmlns="" id="{1635A185-12F6-4BE6-BC04-588C4843C6AB}"/>
              </a:ext>
            </a:extLst>
          </p:cNvPr>
          <p:cNvSpPr/>
          <p:nvPr/>
        </p:nvSpPr>
        <p:spPr bwMode="auto">
          <a:xfrm>
            <a:off x="7477392" y="9622819"/>
            <a:ext cx="25659817" cy="1166490"/>
          </a:xfrm>
          <a:prstGeom prst="rect">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600" b="0" i="0" u="none" strike="noStrike" cap="none" normalizeH="0" baseline="0">
              <a:ln>
                <a:noFill/>
              </a:ln>
              <a:solidFill>
                <a:schemeClr val="tx1"/>
              </a:solidFill>
              <a:effectLst/>
              <a:latin typeface="Arial" pitchFamily="34" charset="0"/>
            </a:endParaRPr>
          </a:p>
        </p:txBody>
      </p:sp>
      <p:sp>
        <p:nvSpPr>
          <p:cNvPr id="18" name="Rectangle 17">
            <a:extLst>
              <a:ext uri="{FF2B5EF4-FFF2-40B4-BE49-F238E27FC236}">
                <a16:creationId xmlns:a16="http://schemas.microsoft.com/office/drawing/2014/main" xmlns="" id="{35FBDF75-D32D-4910-ADC3-AE2437FC8730}"/>
              </a:ext>
            </a:extLst>
          </p:cNvPr>
          <p:cNvSpPr/>
          <p:nvPr/>
        </p:nvSpPr>
        <p:spPr>
          <a:xfrm>
            <a:off x="12700700" y="9804604"/>
            <a:ext cx="15087600" cy="769441"/>
          </a:xfrm>
          <a:prstGeom prst="rect">
            <a:avLst/>
          </a:prstGeom>
          <a:noFill/>
        </p:spPr>
        <p:txBody>
          <a:bodyPr wrap="square">
            <a:spAutoFit/>
          </a:bodyPr>
          <a:lstStyle/>
          <a:p>
            <a:r>
              <a:rPr lang="en-IN" sz="4400" dirty="0">
                <a:solidFill>
                  <a:srgbClr val="000000"/>
                </a:solidFill>
                <a:latin typeface="Lato" panose="020F0502020204030203" pitchFamily="34" charset="0"/>
              </a:rPr>
              <a:t>It is a keyword which identifies the class related thing</a:t>
            </a:r>
          </a:p>
        </p:txBody>
      </p:sp>
      <p:sp>
        <p:nvSpPr>
          <p:cNvPr id="19" name="Rectangle 18">
            <a:extLst>
              <a:ext uri="{FF2B5EF4-FFF2-40B4-BE49-F238E27FC236}">
                <a16:creationId xmlns:a16="http://schemas.microsoft.com/office/drawing/2014/main" xmlns="" id="{A25FF82A-14E0-4CE7-BE4E-094ED3A0B1CA}"/>
              </a:ext>
            </a:extLst>
          </p:cNvPr>
          <p:cNvSpPr/>
          <p:nvPr/>
        </p:nvSpPr>
        <p:spPr bwMode="auto">
          <a:xfrm>
            <a:off x="7477392" y="11368410"/>
            <a:ext cx="25659817" cy="1166490"/>
          </a:xfrm>
          <a:prstGeom prst="rect">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600" b="0" i="0" u="none" strike="noStrike" cap="none" normalizeH="0" baseline="0">
              <a:ln>
                <a:noFill/>
              </a:ln>
              <a:solidFill>
                <a:schemeClr val="tx1"/>
              </a:solidFill>
              <a:effectLst/>
              <a:latin typeface="Arial" pitchFamily="34" charset="0"/>
            </a:endParaRPr>
          </a:p>
        </p:txBody>
      </p:sp>
      <p:sp>
        <p:nvSpPr>
          <p:cNvPr id="20" name="Rectangle 19">
            <a:extLst>
              <a:ext uri="{FF2B5EF4-FFF2-40B4-BE49-F238E27FC236}">
                <a16:creationId xmlns:a16="http://schemas.microsoft.com/office/drawing/2014/main" xmlns="" id="{7744E961-7A87-49A1-A840-19AB18BC2462}"/>
              </a:ext>
            </a:extLst>
          </p:cNvPr>
          <p:cNvSpPr/>
          <p:nvPr/>
        </p:nvSpPr>
        <p:spPr>
          <a:xfrm>
            <a:off x="12700700" y="11586001"/>
            <a:ext cx="14859000" cy="769441"/>
          </a:xfrm>
          <a:prstGeom prst="rect">
            <a:avLst/>
          </a:prstGeom>
          <a:noFill/>
        </p:spPr>
        <p:txBody>
          <a:bodyPr wrap="square">
            <a:spAutoFit/>
          </a:bodyPr>
          <a:lstStyle/>
          <a:p>
            <a:r>
              <a:rPr lang="en-IN" sz="4400" dirty="0">
                <a:solidFill>
                  <a:srgbClr val="000000"/>
                </a:solidFill>
                <a:latin typeface="Lato" panose="020F0502020204030203" pitchFamily="34" charset="0"/>
              </a:rPr>
              <a:t>It is used to define the Return Type of the Method</a:t>
            </a:r>
          </a:p>
        </p:txBody>
      </p:sp>
      <p:sp>
        <p:nvSpPr>
          <p:cNvPr id="21" name="Rectangle 20">
            <a:extLst>
              <a:ext uri="{FF2B5EF4-FFF2-40B4-BE49-F238E27FC236}">
                <a16:creationId xmlns:a16="http://schemas.microsoft.com/office/drawing/2014/main" xmlns="" id="{FBC59BE4-D155-4D15-9F77-487BC85A9202}"/>
              </a:ext>
            </a:extLst>
          </p:cNvPr>
          <p:cNvSpPr/>
          <p:nvPr/>
        </p:nvSpPr>
        <p:spPr bwMode="auto">
          <a:xfrm>
            <a:off x="7477392" y="13044810"/>
            <a:ext cx="25659817" cy="1298190"/>
          </a:xfrm>
          <a:prstGeom prst="rect">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2" name="Rectangle 21">
            <a:extLst>
              <a:ext uri="{FF2B5EF4-FFF2-40B4-BE49-F238E27FC236}">
                <a16:creationId xmlns:a16="http://schemas.microsoft.com/office/drawing/2014/main" xmlns="" id="{AEE6AA69-97BD-4B23-8731-8D0EBE3C4F91}"/>
              </a:ext>
            </a:extLst>
          </p:cNvPr>
          <p:cNvSpPr/>
          <p:nvPr/>
        </p:nvSpPr>
        <p:spPr>
          <a:xfrm>
            <a:off x="12700700" y="12954000"/>
            <a:ext cx="18589038" cy="1446550"/>
          </a:xfrm>
          <a:prstGeom prst="rect">
            <a:avLst/>
          </a:prstGeom>
          <a:noFill/>
        </p:spPr>
        <p:txBody>
          <a:bodyPr wrap="square">
            <a:spAutoFit/>
          </a:bodyPr>
          <a:lstStyle/>
          <a:p>
            <a:r>
              <a:rPr lang="en-IN" sz="4400" dirty="0">
                <a:solidFill>
                  <a:srgbClr val="000000"/>
                </a:solidFill>
                <a:latin typeface="Lato" panose="020F0502020204030203" pitchFamily="34" charset="0"/>
              </a:rPr>
              <a:t>It is the name of the method that is searched by JVM as a starting </a:t>
            </a:r>
            <a:br>
              <a:rPr lang="en-IN" sz="4400" dirty="0">
                <a:solidFill>
                  <a:srgbClr val="000000"/>
                </a:solidFill>
                <a:latin typeface="Lato" panose="020F0502020204030203" pitchFamily="34" charset="0"/>
              </a:rPr>
            </a:br>
            <a:r>
              <a:rPr lang="en-IN" sz="4400" dirty="0">
                <a:solidFill>
                  <a:srgbClr val="000000"/>
                </a:solidFill>
                <a:latin typeface="Lato" panose="020F0502020204030203" pitchFamily="34" charset="0"/>
              </a:rPr>
              <a:t>point for an application with a particular signature only</a:t>
            </a:r>
          </a:p>
        </p:txBody>
      </p:sp>
      <p:sp>
        <p:nvSpPr>
          <p:cNvPr id="23" name="Rectangle 22">
            <a:extLst>
              <a:ext uri="{FF2B5EF4-FFF2-40B4-BE49-F238E27FC236}">
                <a16:creationId xmlns:a16="http://schemas.microsoft.com/office/drawing/2014/main" xmlns="" id="{BA504549-7F96-4045-9934-20AA9661F190}"/>
              </a:ext>
            </a:extLst>
          </p:cNvPr>
          <p:cNvSpPr/>
          <p:nvPr/>
        </p:nvSpPr>
        <p:spPr bwMode="auto">
          <a:xfrm>
            <a:off x="7477392" y="14782800"/>
            <a:ext cx="25659817" cy="1295400"/>
          </a:xfrm>
          <a:prstGeom prst="rect">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4" name="Rectangle 23">
            <a:extLst>
              <a:ext uri="{FF2B5EF4-FFF2-40B4-BE49-F238E27FC236}">
                <a16:creationId xmlns:a16="http://schemas.microsoft.com/office/drawing/2014/main" xmlns="" id="{A39937C5-B5FF-428F-8D29-D158FD047666}"/>
              </a:ext>
            </a:extLst>
          </p:cNvPr>
          <p:cNvSpPr/>
          <p:nvPr/>
        </p:nvSpPr>
        <p:spPr>
          <a:xfrm>
            <a:off x="12650082" y="15045779"/>
            <a:ext cx="22454300" cy="769441"/>
          </a:xfrm>
          <a:prstGeom prst="rect">
            <a:avLst/>
          </a:prstGeom>
          <a:noFill/>
        </p:spPr>
        <p:txBody>
          <a:bodyPr wrap="square">
            <a:spAutoFit/>
          </a:bodyPr>
          <a:lstStyle/>
          <a:p>
            <a:r>
              <a:rPr lang="en-IN" sz="4400" dirty="0">
                <a:solidFill>
                  <a:srgbClr val="000000"/>
                </a:solidFill>
                <a:latin typeface="Lato" panose="020F0502020204030203" pitchFamily="34" charset="0"/>
              </a:rPr>
              <a:t>It is the parameter to the main Method where the argument name </a:t>
            </a:r>
            <a:r>
              <a:rPr lang="en-IN" sz="4400" dirty="0" smtClean="0">
                <a:solidFill>
                  <a:srgbClr val="000000"/>
                </a:solidFill>
                <a:latin typeface="Lato" panose="020F0502020204030203" pitchFamily="34" charset="0"/>
              </a:rPr>
              <a:t>could be </a:t>
            </a:r>
            <a:r>
              <a:rPr lang="en-IN" sz="4400" dirty="0">
                <a:solidFill>
                  <a:srgbClr val="000000"/>
                </a:solidFill>
                <a:latin typeface="Lato" panose="020F0502020204030203" pitchFamily="34" charset="0"/>
              </a:rPr>
              <a:t>anything</a:t>
            </a:r>
          </a:p>
        </p:txBody>
      </p:sp>
      <p:sp>
        <p:nvSpPr>
          <p:cNvPr id="25" name="Rectangle 24">
            <a:extLst>
              <a:ext uri="{FF2B5EF4-FFF2-40B4-BE49-F238E27FC236}">
                <a16:creationId xmlns:a16="http://schemas.microsoft.com/office/drawing/2014/main" xmlns="" id="{473F058F-7352-48CC-9B66-29F3BA3600D0}"/>
              </a:ext>
            </a:extLst>
          </p:cNvPr>
          <p:cNvSpPr/>
          <p:nvPr/>
        </p:nvSpPr>
        <p:spPr bwMode="auto">
          <a:xfrm>
            <a:off x="7477392" y="7870219"/>
            <a:ext cx="25659817" cy="1166490"/>
          </a:xfrm>
          <a:prstGeom prst="rect">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600" b="0" i="0" u="none" strike="noStrike" cap="none" normalizeH="0" baseline="0">
              <a:ln>
                <a:noFill/>
              </a:ln>
              <a:solidFill>
                <a:schemeClr val="tx1"/>
              </a:solidFill>
              <a:effectLst/>
              <a:latin typeface="Arial" pitchFamily="34" charset="0"/>
            </a:endParaRPr>
          </a:p>
        </p:txBody>
      </p:sp>
      <p:sp>
        <p:nvSpPr>
          <p:cNvPr id="26" name="Rectangle 25">
            <a:extLst>
              <a:ext uri="{FF2B5EF4-FFF2-40B4-BE49-F238E27FC236}">
                <a16:creationId xmlns:a16="http://schemas.microsoft.com/office/drawing/2014/main" xmlns="" id="{8D57DB9B-3A93-4B75-B0E7-72674A2221DA}"/>
              </a:ext>
            </a:extLst>
          </p:cNvPr>
          <p:cNvSpPr/>
          <p:nvPr/>
        </p:nvSpPr>
        <p:spPr>
          <a:xfrm>
            <a:off x="12700700" y="8087810"/>
            <a:ext cx="13106400" cy="769441"/>
          </a:xfrm>
          <a:prstGeom prst="rect">
            <a:avLst/>
          </a:prstGeom>
          <a:noFill/>
        </p:spPr>
        <p:txBody>
          <a:bodyPr wrap="square">
            <a:spAutoFit/>
          </a:bodyPr>
          <a:lstStyle/>
          <a:p>
            <a:r>
              <a:rPr lang="en-IN" sz="4400" dirty="0">
                <a:solidFill>
                  <a:srgbClr val="000000"/>
                </a:solidFill>
                <a:latin typeface="Lato" panose="020F0502020204030203" pitchFamily="34" charset="0"/>
              </a:rPr>
              <a:t>It is the access modifier of the main method</a:t>
            </a:r>
          </a:p>
        </p:txBody>
      </p:sp>
      <p:sp>
        <p:nvSpPr>
          <p:cNvPr id="27" name="Rectangle 26">
            <a:extLst>
              <a:ext uri="{FF2B5EF4-FFF2-40B4-BE49-F238E27FC236}">
                <a16:creationId xmlns:a16="http://schemas.microsoft.com/office/drawing/2014/main" xmlns="" id="{537B2425-12F0-4528-9E7B-63AD5874FA72}"/>
              </a:ext>
            </a:extLst>
          </p:cNvPr>
          <p:cNvSpPr/>
          <p:nvPr/>
        </p:nvSpPr>
        <p:spPr bwMode="auto">
          <a:xfrm>
            <a:off x="6976819" y="7772400"/>
            <a:ext cx="5147290" cy="1295400"/>
          </a:xfrm>
          <a:prstGeom prst="rect">
            <a:avLst/>
          </a:prstGeom>
          <a:solidFill>
            <a:schemeClr val="accent2">
              <a:lumMod val="40000"/>
              <a:lumOff val="60000"/>
            </a:schemeClr>
          </a:solid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rgbClr val="7F0055"/>
                </a:solidFill>
                <a:latin typeface="Consolas" panose="020B0609020204030204" pitchFamily="49" charset="0"/>
              </a:rPr>
              <a:t>public</a:t>
            </a:r>
            <a:endParaRPr kumimoji="0" lang="en-IN" sz="4800" b="0" i="0" u="none" strike="noStrike" cap="none" normalizeH="0" baseline="0" dirty="0">
              <a:ln>
                <a:noFill/>
              </a:ln>
              <a:solidFill>
                <a:schemeClr val="tx1"/>
              </a:solidFill>
              <a:effectLst/>
              <a:latin typeface="Arial" pitchFamily="34" charset="0"/>
            </a:endParaRPr>
          </a:p>
        </p:txBody>
      </p:sp>
      <p:sp>
        <p:nvSpPr>
          <p:cNvPr id="28" name="Rectangle 27">
            <a:extLst>
              <a:ext uri="{FF2B5EF4-FFF2-40B4-BE49-F238E27FC236}">
                <a16:creationId xmlns:a16="http://schemas.microsoft.com/office/drawing/2014/main" xmlns="" id="{5367DD7D-CBED-43B7-A165-3CCBF13163BC}"/>
              </a:ext>
            </a:extLst>
          </p:cNvPr>
          <p:cNvSpPr/>
          <p:nvPr/>
        </p:nvSpPr>
        <p:spPr bwMode="auto">
          <a:xfrm>
            <a:off x="6976819" y="9525000"/>
            <a:ext cx="5147290" cy="1295400"/>
          </a:xfrm>
          <a:prstGeom prst="rect">
            <a:avLst/>
          </a:prstGeom>
          <a:solidFill>
            <a:schemeClr val="accent2">
              <a:lumMod val="40000"/>
              <a:lumOff val="60000"/>
            </a:schemeClr>
          </a:solid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rgbClr val="7F0055"/>
                </a:solidFill>
                <a:latin typeface="Consolas" panose="020B0609020204030204" pitchFamily="49" charset="0"/>
              </a:rPr>
              <a:t>static</a:t>
            </a:r>
            <a:endParaRPr kumimoji="0" lang="en-IN" sz="4800" b="0" i="0" u="none" strike="noStrike" cap="none" normalizeH="0" baseline="0" dirty="0">
              <a:ln>
                <a:noFill/>
              </a:ln>
              <a:solidFill>
                <a:schemeClr val="tx1"/>
              </a:solidFill>
              <a:effectLst/>
              <a:latin typeface="Arial" pitchFamily="34" charset="0"/>
            </a:endParaRPr>
          </a:p>
        </p:txBody>
      </p:sp>
      <p:sp>
        <p:nvSpPr>
          <p:cNvPr id="29" name="Rectangle 28">
            <a:extLst>
              <a:ext uri="{FF2B5EF4-FFF2-40B4-BE49-F238E27FC236}">
                <a16:creationId xmlns:a16="http://schemas.microsoft.com/office/drawing/2014/main" xmlns="" id="{AD860305-BA7E-4CD9-AC00-85D190801BB5}"/>
              </a:ext>
            </a:extLst>
          </p:cNvPr>
          <p:cNvSpPr/>
          <p:nvPr/>
        </p:nvSpPr>
        <p:spPr bwMode="auto">
          <a:xfrm>
            <a:off x="6962964" y="11277600"/>
            <a:ext cx="5147290" cy="1295400"/>
          </a:xfrm>
          <a:prstGeom prst="rect">
            <a:avLst/>
          </a:prstGeom>
          <a:solidFill>
            <a:schemeClr val="accent2">
              <a:lumMod val="40000"/>
              <a:lumOff val="60000"/>
            </a:schemeClr>
          </a:solid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rgbClr val="7F0055"/>
                </a:solidFill>
                <a:latin typeface="Consolas" panose="020B0609020204030204" pitchFamily="49" charset="0"/>
              </a:rPr>
              <a:t>void</a:t>
            </a:r>
            <a:endParaRPr kumimoji="0" lang="en-IN" sz="4800" b="0" i="0" u="none" strike="noStrike" cap="none" normalizeH="0" baseline="0" dirty="0">
              <a:ln>
                <a:noFill/>
              </a:ln>
              <a:solidFill>
                <a:schemeClr val="tx1"/>
              </a:solidFill>
              <a:effectLst/>
              <a:latin typeface="Arial" pitchFamily="34" charset="0"/>
            </a:endParaRPr>
          </a:p>
        </p:txBody>
      </p:sp>
      <p:sp>
        <p:nvSpPr>
          <p:cNvPr id="30" name="Rectangle 29">
            <a:extLst>
              <a:ext uri="{FF2B5EF4-FFF2-40B4-BE49-F238E27FC236}">
                <a16:creationId xmlns:a16="http://schemas.microsoft.com/office/drawing/2014/main" xmlns="" id="{D1B78CD3-9866-4011-92A3-EB953595D308}"/>
              </a:ext>
            </a:extLst>
          </p:cNvPr>
          <p:cNvSpPr/>
          <p:nvPr/>
        </p:nvSpPr>
        <p:spPr bwMode="auto">
          <a:xfrm>
            <a:off x="6983746" y="13030200"/>
            <a:ext cx="5147290" cy="1295400"/>
          </a:xfrm>
          <a:prstGeom prst="rect">
            <a:avLst/>
          </a:prstGeom>
          <a:solidFill>
            <a:schemeClr val="accent2">
              <a:lumMod val="40000"/>
              <a:lumOff val="60000"/>
            </a:schemeClr>
          </a:solid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rgbClr val="000000"/>
                </a:solidFill>
                <a:latin typeface="Consolas" panose="020B0609020204030204" pitchFamily="49" charset="0"/>
              </a:rPr>
              <a:t>main</a:t>
            </a:r>
            <a:endParaRPr kumimoji="0" lang="en-IN" sz="4800" b="0" i="0" u="none" strike="noStrike" cap="none" normalizeH="0" baseline="0" dirty="0">
              <a:ln>
                <a:noFill/>
              </a:ln>
              <a:solidFill>
                <a:schemeClr val="tx1"/>
              </a:solidFill>
              <a:effectLst/>
              <a:latin typeface="Arial" pitchFamily="34" charset="0"/>
            </a:endParaRPr>
          </a:p>
        </p:txBody>
      </p:sp>
      <p:sp>
        <p:nvSpPr>
          <p:cNvPr id="31" name="Rectangle 30">
            <a:extLst>
              <a:ext uri="{FF2B5EF4-FFF2-40B4-BE49-F238E27FC236}">
                <a16:creationId xmlns:a16="http://schemas.microsoft.com/office/drawing/2014/main" xmlns="" id="{6FB36DAE-14C7-4FC8-A7D5-16CE4855A6B8}"/>
              </a:ext>
            </a:extLst>
          </p:cNvPr>
          <p:cNvSpPr/>
          <p:nvPr/>
        </p:nvSpPr>
        <p:spPr bwMode="auto">
          <a:xfrm>
            <a:off x="6983746" y="14782800"/>
            <a:ext cx="5147290" cy="1295400"/>
          </a:xfrm>
          <a:prstGeom prst="rect">
            <a:avLst/>
          </a:prstGeom>
          <a:solidFill>
            <a:schemeClr val="accent2">
              <a:lumMod val="40000"/>
              <a:lumOff val="60000"/>
            </a:schemeClr>
          </a:solidFill>
          <a:ln w="76200" cap="flat" cmpd="sng" algn="ctr">
            <a:noFill/>
            <a:prstDash val="solid"/>
            <a:round/>
            <a:headEnd type="none" w="sm" len="sm"/>
            <a:tailEnd type="none" w="sm" len="sm"/>
          </a:ln>
          <a:effectLst>
            <a:outerShdw blurRad="1270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4800" dirty="0">
                <a:solidFill>
                  <a:srgbClr val="000000"/>
                </a:solidFill>
                <a:latin typeface="Consolas" panose="020B0609020204030204" pitchFamily="49" charset="0"/>
              </a:rPr>
              <a:t>String </a:t>
            </a:r>
            <a:r>
              <a:rPr lang="en-IN" sz="4800" dirty="0" err="1">
                <a:solidFill>
                  <a:srgbClr val="6A3E3E"/>
                </a:solidFill>
                <a:latin typeface="Consolas" panose="020B0609020204030204" pitchFamily="49" charset="0"/>
              </a:rPr>
              <a:t>args</a:t>
            </a:r>
            <a:r>
              <a:rPr lang="en-IN" sz="4800" dirty="0">
                <a:solidFill>
                  <a:srgbClr val="000000"/>
                </a:solidFill>
                <a:latin typeface="Consolas" panose="020B0609020204030204" pitchFamily="49" charset="0"/>
              </a:rPr>
              <a:t>[]</a:t>
            </a:r>
            <a:endParaRPr kumimoji="0" lang="en-IN" sz="4800" b="0" i="0" u="none" strike="noStrike" cap="none" normalizeH="0" baseline="0" dirty="0">
              <a:ln>
                <a:noFill/>
              </a:ln>
              <a:solidFill>
                <a:schemeClr val="tx1"/>
              </a:solidFill>
              <a:effectLst/>
              <a:latin typeface="Arial" pitchFamily="34" charset="0"/>
            </a:endParaRPr>
          </a:p>
        </p:txBody>
      </p:sp>
      <p:sp>
        <p:nvSpPr>
          <p:cNvPr id="32" name="TextBox 31">
            <a:extLst>
              <a:ext uri="{FF2B5EF4-FFF2-40B4-BE49-F238E27FC236}">
                <a16:creationId xmlns:a16="http://schemas.microsoft.com/office/drawing/2014/main" xmlns="" id="{D279976D-F157-4177-845A-EF417809DBED}"/>
              </a:ext>
            </a:extLst>
          </p:cNvPr>
          <p:cNvSpPr txBox="1"/>
          <p:nvPr/>
        </p:nvSpPr>
        <p:spPr>
          <a:xfrm>
            <a:off x="6983746" y="17233323"/>
            <a:ext cx="23622000" cy="707886"/>
          </a:xfrm>
          <a:prstGeom prst="rect">
            <a:avLst/>
          </a:prstGeom>
          <a:noFill/>
        </p:spPr>
        <p:txBody>
          <a:bodyPr wrap="square" rtlCol="0">
            <a:spAutoFit/>
          </a:bodyPr>
          <a:lstStyle/>
          <a:p>
            <a:r>
              <a:rPr lang="en-IN" sz="4000" b="1" i="1" dirty="0">
                <a:solidFill>
                  <a:srgbClr val="000000"/>
                </a:solidFill>
                <a:latin typeface="Lato" panose="020F0502020204030203" pitchFamily="34" charset="0"/>
              </a:rPr>
              <a:t>NOTE: </a:t>
            </a:r>
            <a:r>
              <a:rPr lang="en-IN" sz="4000" i="1" dirty="0">
                <a:solidFill>
                  <a:srgbClr val="000000"/>
                </a:solidFill>
                <a:latin typeface="Lato" panose="020F0502020204030203" pitchFamily="34" charset="0"/>
              </a:rPr>
              <a:t>main() in Java is the most important method as it is the entry point of any java program</a:t>
            </a:r>
          </a:p>
        </p:txBody>
      </p:sp>
    </p:spTree>
    <p:extLst>
      <p:ext uri="{BB962C8B-B14F-4D97-AF65-F5344CB8AC3E}">
        <p14:creationId xmlns:p14="http://schemas.microsoft.com/office/powerpoint/2010/main" val="15077832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6477000" y="8763000"/>
            <a:ext cx="18538566"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Java Fundamentals</a:t>
            </a:r>
          </a:p>
        </p:txBody>
      </p:sp>
    </p:spTree>
    <p:extLst>
      <p:ext uri="{BB962C8B-B14F-4D97-AF65-F5344CB8AC3E}">
        <p14:creationId xmlns:p14="http://schemas.microsoft.com/office/powerpoint/2010/main" val="150819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6" name="Rectangle: Rounded Corners 5">
            <a:extLst>
              <a:ext uri="{FF2B5EF4-FFF2-40B4-BE49-F238E27FC236}">
                <a16:creationId xmlns:a16="http://schemas.microsoft.com/office/drawing/2014/main" xmlns="" id="{D4C770FE-7F30-467C-8BD5-FAC5AF0C0E7B}"/>
              </a:ext>
            </a:extLst>
          </p:cNvPr>
          <p:cNvSpPr/>
          <p:nvPr/>
        </p:nvSpPr>
        <p:spPr bwMode="auto">
          <a:xfrm>
            <a:off x="9372600" y="5376210"/>
            <a:ext cx="19735800" cy="1513011"/>
          </a:xfrm>
          <a:prstGeom prst="roundRect">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b="1" dirty="0">
                <a:solidFill>
                  <a:schemeClr val="bg1"/>
                </a:solidFill>
                <a:latin typeface="Lato" panose="020F0502020204030203" pitchFamily="34" charset="0"/>
              </a:rPr>
              <a:t>Variable refers to the name of reserved memory area</a:t>
            </a:r>
            <a:endParaRPr kumimoji="0" lang="en-IN" sz="5400" b="1" u="none" strike="noStrike" cap="none" normalizeH="0" baseline="0" dirty="0">
              <a:ln>
                <a:noFill/>
              </a:ln>
              <a:solidFill>
                <a:schemeClr val="bg1"/>
              </a:solidFill>
              <a:effectLst/>
              <a:latin typeface="Lato" panose="020F0502020204030203" pitchFamily="34" charset="0"/>
            </a:endParaRPr>
          </a:p>
        </p:txBody>
      </p:sp>
      <p:grpSp>
        <p:nvGrpSpPr>
          <p:cNvPr id="24" name="Group 23">
            <a:extLst>
              <a:ext uri="{FF2B5EF4-FFF2-40B4-BE49-F238E27FC236}">
                <a16:creationId xmlns:a16="http://schemas.microsoft.com/office/drawing/2014/main" xmlns="" id="{EC3AD27D-7855-45F5-BC4E-D5140DF33C9C}"/>
              </a:ext>
            </a:extLst>
          </p:cNvPr>
          <p:cNvGrpSpPr/>
          <p:nvPr/>
        </p:nvGrpSpPr>
        <p:grpSpPr>
          <a:xfrm>
            <a:off x="9381744" y="7848600"/>
            <a:ext cx="5163312" cy="7729603"/>
            <a:chOff x="9381744" y="7848600"/>
            <a:chExt cx="5163312" cy="7729603"/>
          </a:xfrm>
        </p:grpSpPr>
        <p:sp>
          <p:nvSpPr>
            <p:cNvPr id="37" name="Rectangle: Rounded Corners 36">
              <a:extLst>
                <a:ext uri="{FF2B5EF4-FFF2-40B4-BE49-F238E27FC236}">
                  <a16:creationId xmlns:a16="http://schemas.microsoft.com/office/drawing/2014/main" xmlns="" id="{E858B69F-0864-4C19-BCD6-D119DF6D060E}"/>
                </a:ext>
              </a:extLst>
            </p:cNvPr>
            <p:cNvSpPr/>
            <p:nvPr/>
          </p:nvSpPr>
          <p:spPr bwMode="auto">
            <a:xfrm>
              <a:off x="9381744" y="7848600"/>
              <a:ext cx="5163312" cy="7729603"/>
            </a:xfrm>
            <a:prstGeom prst="roundRect">
              <a:avLst>
                <a:gd name="adj" fmla="val 8480"/>
              </a:avLst>
            </a:prstGeom>
            <a:solidFill>
              <a:srgbClr val="D6A30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9" name="TextBox 38">
              <a:extLst>
                <a:ext uri="{FF2B5EF4-FFF2-40B4-BE49-F238E27FC236}">
                  <a16:creationId xmlns:a16="http://schemas.microsoft.com/office/drawing/2014/main" xmlns="" id="{695D3CE9-0316-4C76-9BE7-EF15D1CE7E91}"/>
                </a:ext>
              </a:extLst>
            </p:cNvPr>
            <p:cNvSpPr txBox="1"/>
            <p:nvPr/>
          </p:nvSpPr>
          <p:spPr>
            <a:xfrm>
              <a:off x="10896600" y="9366409"/>
              <a:ext cx="2068508" cy="2215991"/>
            </a:xfrm>
            <a:prstGeom prst="rect">
              <a:avLst/>
            </a:prstGeom>
            <a:noFill/>
          </p:spPr>
          <p:txBody>
            <a:bodyPr wrap="square" rtlCol="0">
              <a:spAutoFit/>
            </a:bodyPr>
            <a:lstStyle/>
            <a:p>
              <a:pPr algn="ctr"/>
              <a:r>
                <a:rPr lang="en-IN" sz="13800" dirty="0">
                  <a:solidFill>
                    <a:schemeClr val="bg1"/>
                  </a:solidFill>
                  <a:latin typeface="Showcard Gothic" panose="04020904020102020604" pitchFamily="82" charset="0"/>
                  <a:cs typeface="Aharoni" panose="02010803020104030203" pitchFamily="2" charset="-79"/>
                </a:rPr>
                <a:t>1</a:t>
              </a:r>
            </a:p>
          </p:txBody>
        </p:sp>
      </p:grpSp>
      <p:grpSp>
        <p:nvGrpSpPr>
          <p:cNvPr id="22" name="Group 21">
            <a:extLst>
              <a:ext uri="{FF2B5EF4-FFF2-40B4-BE49-F238E27FC236}">
                <a16:creationId xmlns:a16="http://schemas.microsoft.com/office/drawing/2014/main" xmlns="" id="{89F1586F-77EA-4A39-9459-6FC64DB2297B}"/>
              </a:ext>
            </a:extLst>
          </p:cNvPr>
          <p:cNvGrpSpPr/>
          <p:nvPr/>
        </p:nvGrpSpPr>
        <p:grpSpPr>
          <a:xfrm>
            <a:off x="17227802" y="7848600"/>
            <a:ext cx="5163312" cy="7729603"/>
            <a:chOff x="17227802" y="7848600"/>
            <a:chExt cx="5163312" cy="7729603"/>
          </a:xfrm>
        </p:grpSpPr>
        <p:sp>
          <p:nvSpPr>
            <p:cNvPr id="34" name="Rectangle: Rounded Corners 33">
              <a:extLst>
                <a:ext uri="{FF2B5EF4-FFF2-40B4-BE49-F238E27FC236}">
                  <a16:creationId xmlns:a16="http://schemas.microsoft.com/office/drawing/2014/main" xmlns="" id="{F868F4D7-56A7-4993-9AAA-E1229448DD02}"/>
                </a:ext>
              </a:extLst>
            </p:cNvPr>
            <p:cNvSpPr/>
            <p:nvPr/>
          </p:nvSpPr>
          <p:spPr bwMode="auto">
            <a:xfrm>
              <a:off x="17227802" y="7848600"/>
              <a:ext cx="5163312" cy="7729603"/>
            </a:xfrm>
            <a:prstGeom prst="roundRect">
              <a:avLst>
                <a:gd name="adj" fmla="val 8480"/>
              </a:avLst>
            </a:prstGeom>
            <a:solidFill>
              <a:schemeClr val="accent1">
                <a:lumMod val="60000"/>
                <a:lumOff val="4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40" name="TextBox 39">
              <a:extLst>
                <a:ext uri="{FF2B5EF4-FFF2-40B4-BE49-F238E27FC236}">
                  <a16:creationId xmlns:a16="http://schemas.microsoft.com/office/drawing/2014/main" xmlns="" id="{F6E3FB3B-1545-4628-9F48-217C4DAF338D}"/>
                </a:ext>
              </a:extLst>
            </p:cNvPr>
            <p:cNvSpPr txBox="1"/>
            <p:nvPr/>
          </p:nvSpPr>
          <p:spPr>
            <a:xfrm>
              <a:off x="18811244" y="9366409"/>
              <a:ext cx="2068508" cy="2215991"/>
            </a:xfrm>
            <a:prstGeom prst="rect">
              <a:avLst/>
            </a:prstGeom>
            <a:noFill/>
          </p:spPr>
          <p:txBody>
            <a:bodyPr wrap="square" rtlCol="0">
              <a:spAutoFit/>
            </a:bodyPr>
            <a:lstStyle/>
            <a:p>
              <a:pPr algn="ctr"/>
              <a:r>
                <a:rPr lang="en-IN" sz="13800" dirty="0">
                  <a:solidFill>
                    <a:schemeClr val="bg1"/>
                  </a:solidFill>
                  <a:latin typeface="Showcard Gothic" panose="04020904020102020604" pitchFamily="82" charset="0"/>
                  <a:cs typeface="Aharoni" panose="02010803020104030203" pitchFamily="2" charset="-79"/>
                </a:rPr>
                <a:t>2</a:t>
              </a:r>
            </a:p>
          </p:txBody>
        </p:sp>
      </p:grpSp>
      <p:grpSp>
        <p:nvGrpSpPr>
          <p:cNvPr id="26" name="Group 25">
            <a:extLst>
              <a:ext uri="{FF2B5EF4-FFF2-40B4-BE49-F238E27FC236}">
                <a16:creationId xmlns:a16="http://schemas.microsoft.com/office/drawing/2014/main" xmlns="" id="{8A148820-F18D-40DC-B1F7-685099A4D37D}"/>
              </a:ext>
            </a:extLst>
          </p:cNvPr>
          <p:cNvGrpSpPr/>
          <p:nvPr/>
        </p:nvGrpSpPr>
        <p:grpSpPr>
          <a:xfrm>
            <a:off x="24480452" y="7848600"/>
            <a:ext cx="5163312" cy="7729603"/>
            <a:chOff x="24480452" y="7848600"/>
            <a:chExt cx="5163312" cy="7729603"/>
          </a:xfrm>
        </p:grpSpPr>
        <p:sp>
          <p:nvSpPr>
            <p:cNvPr id="30" name="Rectangle: Rounded Corners 29">
              <a:extLst>
                <a:ext uri="{FF2B5EF4-FFF2-40B4-BE49-F238E27FC236}">
                  <a16:creationId xmlns:a16="http://schemas.microsoft.com/office/drawing/2014/main" xmlns="" id="{7DD12461-F80C-4A0C-A789-21727D303AF8}"/>
                </a:ext>
              </a:extLst>
            </p:cNvPr>
            <p:cNvSpPr/>
            <p:nvPr/>
          </p:nvSpPr>
          <p:spPr bwMode="auto">
            <a:xfrm>
              <a:off x="24480452" y="7848600"/>
              <a:ext cx="5163312" cy="7729603"/>
            </a:xfrm>
            <a:prstGeom prst="roundRect">
              <a:avLst>
                <a:gd name="adj" fmla="val 8480"/>
              </a:avLst>
            </a:prstGeom>
            <a:solidFill>
              <a:srgbClr val="16AE9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41" name="TextBox 40">
              <a:extLst>
                <a:ext uri="{FF2B5EF4-FFF2-40B4-BE49-F238E27FC236}">
                  <a16:creationId xmlns:a16="http://schemas.microsoft.com/office/drawing/2014/main" xmlns="" id="{E4D4273C-C0F6-4B3D-AEA0-491F5D22C9B1}"/>
                </a:ext>
              </a:extLst>
            </p:cNvPr>
            <p:cNvSpPr txBox="1"/>
            <p:nvPr/>
          </p:nvSpPr>
          <p:spPr>
            <a:xfrm>
              <a:off x="26007054" y="9366409"/>
              <a:ext cx="2068508" cy="2215991"/>
            </a:xfrm>
            <a:prstGeom prst="rect">
              <a:avLst/>
            </a:prstGeom>
            <a:noFill/>
          </p:spPr>
          <p:txBody>
            <a:bodyPr wrap="square" rtlCol="0">
              <a:spAutoFit/>
            </a:bodyPr>
            <a:lstStyle/>
            <a:p>
              <a:pPr algn="ctr"/>
              <a:r>
                <a:rPr lang="en-IN" sz="13800" dirty="0">
                  <a:solidFill>
                    <a:schemeClr val="bg1"/>
                  </a:solidFill>
                  <a:latin typeface="Showcard Gothic" panose="04020904020102020604" pitchFamily="82" charset="0"/>
                  <a:cs typeface="Aharoni" panose="02010803020104030203" pitchFamily="2" charset="-79"/>
                </a:rPr>
                <a:t>3</a:t>
              </a:r>
            </a:p>
          </p:txBody>
        </p:sp>
      </p:grpSp>
      <p:sp>
        <p:nvSpPr>
          <p:cNvPr id="38" name="Freeform: Shape 37">
            <a:extLst>
              <a:ext uri="{FF2B5EF4-FFF2-40B4-BE49-F238E27FC236}">
                <a16:creationId xmlns:a16="http://schemas.microsoft.com/office/drawing/2014/main" xmlns="" id="{E9C86535-6594-4B70-AB44-BFFEF7835ABC}"/>
              </a:ext>
            </a:extLst>
          </p:cNvPr>
          <p:cNvSpPr/>
          <p:nvPr/>
        </p:nvSpPr>
        <p:spPr bwMode="auto">
          <a:xfrm>
            <a:off x="9381744" y="10829796"/>
            <a:ext cx="5163312" cy="7468362"/>
          </a:xfrm>
          <a:custGeom>
            <a:avLst/>
            <a:gdLst>
              <a:gd name="connsiteX0" fmla="*/ 0 w 4267200"/>
              <a:gd name="connsiteY0" fmla="*/ 0 h 6172200"/>
              <a:gd name="connsiteX1" fmla="*/ 966580 w 4267200"/>
              <a:gd name="connsiteY1" fmla="*/ 0 h 6172200"/>
              <a:gd name="connsiteX2" fmla="*/ 957178 w 4267200"/>
              <a:gd name="connsiteY2" fmla="*/ 70475 h 6172200"/>
              <a:gd name="connsiteX3" fmla="*/ 952500 w 4267200"/>
              <a:gd name="connsiteY3" fmla="*/ 176292 h 6172200"/>
              <a:gd name="connsiteX4" fmla="*/ 2133600 w 4267200"/>
              <a:gd name="connsiteY4" fmla="*/ 1357092 h 6172200"/>
              <a:gd name="connsiteX5" fmla="*/ 3314700 w 4267200"/>
              <a:gd name="connsiteY5" fmla="*/ 176292 h 6172200"/>
              <a:gd name="connsiteX6" fmla="*/ 3310022 w 4267200"/>
              <a:gd name="connsiteY6" fmla="*/ 70475 h 6172200"/>
              <a:gd name="connsiteX7" fmla="*/ 3300620 w 4267200"/>
              <a:gd name="connsiteY7" fmla="*/ 0 h 6172200"/>
              <a:gd name="connsiteX8" fmla="*/ 4267200 w 4267200"/>
              <a:gd name="connsiteY8" fmla="*/ 0 h 6172200"/>
              <a:gd name="connsiteX9" fmla="*/ 4267200 w 4267200"/>
              <a:gd name="connsiteY9" fmla="*/ 5714970 h 6172200"/>
              <a:gd name="connsiteX10" fmla="*/ 3809970 w 4267200"/>
              <a:gd name="connsiteY10" fmla="*/ 6172200 h 6172200"/>
              <a:gd name="connsiteX11" fmla="*/ 457230 w 4267200"/>
              <a:gd name="connsiteY11" fmla="*/ 6172200 h 6172200"/>
              <a:gd name="connsiteX12" fmla="*/ 0 w 4267200"/>
              <a:gd name="connsiteY12" fmla="*/ 571497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7200" h="6172200">
                <a:moveTo>
                  <a:pt x="0" y="0"/>
                </a:moveTo>
                <a:lnTo>
                  <a:pt x="966580" y="0"/>
                </a:lnTo>
                <a:lnTo>
                  <a:pt x="957178" y="70475"/>
                </a:lnTo>
                <a:cubicBezTo>
                  <a:pt x="954082" y="105334"/>
                  <a:pt x="952500" y="140628"/>
                  <a:pt x="952500" y="176292"/>
                </a:cubicBezTo>
                <a:cubicBezTo>
                  <a:pt x="952500" y="828430"/>
                  <a:pt x="1481296" y="1357092"/>
                  <a:pt x="2133600" y="1357092"/>
                </a:cubicBezTo>
                <a:cubicBezTo>
                  <a:pt x="2785904" y="1357092"/>
                  <a:pt x="3314700" y="828430"/>
                  <a:pt x="3314700" y="176292"/>
                </a:cubicBezTo>
                <a:cubicBezTo>
                  <a:pt x="3314700" y="140628"/>
                  <a:pt x="3313118" y="105334"/>
                  <a:pt x="3310022" y="70475"/>
                </a:cubicBezTo>
                <a:lnTo>
                  <a:pt x="3300620" y="0"/>
                </a:lnTo>
                <a:lnTo>
                  <a:pt x="4267200" y="0"/>
                </a:lnTo>
                <a:lnTo>
                  <a:pt x="4267200" y="5714970"/>
                </a:lnTo>
                <a:cubicBezTo>
                  <a:pt x="4267200" y="5967491"/>
                  <a:pt x="4062492" y="6172200"/>
                  <a:pt x="3809970" y="6172200"/>
                </a:cubicBezTo>
                <a:lnTo>
                  <a:pt x="457230" y="6172200"/>
                </a:lnTo>
                <a:cubicBezTo>
                  <a:pt x="204708" y="6172200"/>
                  <a:pt x="0" y="5967491"/>
                  <a:pt x="0" y="5714970"/>
                </a:cubicBezTo>
                <a:close/>
              </a:path>
            </a:pathLst>
          </a:cu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5" name="Freeform: Shape 34">
            <a:extLst>
              <a:ext uri="{FF2B5EF4-FFF2-40B4-BE49-F238E27FC236}">
                <a16:creationId xmlns:a16="http://schemas.microsoft.com/office/drawing/2014/main" xmlns="" id="{59895639-C653-4454-A78A-E556E80FB613}"/>
              </a:ext>
            </a:extLst>
          </p:cNvPr>
          <p:cNvSpPr/>
          <p:nvPr/>
        </p:nvSpPr>
        <p:spPr bwMode="auto">
          <a:xfrm>
            <a:off x="17227802" y="10829796"/>
            <a:ext cx="5163312" cy="7468362"/>
          </a:xfrm>
          <a:custGeom>
            <a:avLst/>
            <a:gdLst>
              <a:gd name="connsiteX0" fmla="*/ 0 w 4267200"/>
              <a:gd name="connsiteY0" fmla="*/ 0 h 6172200"/>
              <a:gd name="connsiteX1" fmla="*/ 966580 w 4267200"/>
              <a:gd name="connsiteY1" fmla="*/ 0 h 6172200"/>
              <a:gd name="connsiteX2" fmla="*/ 957178 w 4267200"/>
              <a:gd name="connsiteY2" fmla="*/ 70475 h 6172200"/>
              <a:gd name="connsiteX3" fmla="*/ 952500 w 4267200"/>
              <a:gd name="connsiteY3" fmla="*/ 176292 h 6172200"/>
              <a:gd name="connsiteX4" fmla="*/ 2133600 w 4267200"/>
              <a:gd name="connsiteY4" fmla="*/ 1357092 h 6172200"/>
              <a:gd name="connsiteX5" fmla="*/ 3314700 w 4267200"/>
              <a:gd name="connsiteY5" fmla="*/ 176292 h 6172200"/>
              <a:gd name="connsiteX6" fmla="*/ 3310022 w 4267200"/>
              <a:gd name="connsiteY6" fmla="*/ 70475 h 6172200"/>
              <a:gd name="connsiteX7" fmla="*/ 3300620 w 4267200"/>
              <a:gd name="connsiteY7" fmla="*/ 0 h 6172200"/>
              <a:gd name="connsiteX8" fmla="*/ 4267200 w 4267200"/>
              <a:gd name="connsiteY8" fmla="*/ 0 h 6172200"/>
              <a:gd name="connsiteX9" fmla="*/ 4267200 w 4267200"/>
              <a:gd name="connsiteY9" fmla="*/ 5714970 h 6172200"/>
              <a:gd name="connsiteX10" fmla="*/ 3809970 w 4267200"/>
              <a:gd name="connsiteY10" fmla="*/ 6172200 h 6172200"/>
              <a:gd name="connsiteX11" fmla="*/ 457230 w 4267200"/>
              <a:gd name="connsiteY11" fmla="*/ 6172200 h 6172200"/>
              <a:gd name="connsiteX12" fmla="*/ 0 w 4267200"/>
              <a:gd name="connsiteY12" fmla="*/ 571497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7200" h="6172200">
                <a:moveTo>
                  <a:pt x="0" y="0"/>
                </a:moveTo>
                <a:lnTo>
                  <a:pt x="966580" y="0"/>
                </a:lnTo>
                <a:lnTo>
                  <a:pt x="957178" y="70475"/>
                </a:lnTo>
                <a:cubicBezTo>
                  <a:pt x="954082" y="105334"/>
                  <a:pt x="952500" y="140628"/>
                  <a:pt x="952500" y="176292"/>
                </a:cubicBezTo>
                <a:cubicBezTo>
                  <a:pt x="952500" y="828430"/>
                  <a:pt x="1481296" y="1357092"/>
                  <a:pt x="2133600" y="1357092"/>
                </a:cubicBezTo>
                <a:cubicBezTo>
                  <a:pt x="2785904" y="1357092"/>
                  <a:pt x="3314700" y="828430"/>
                  <a:pt x="3314700" y="176292"/>
                </a:cubicBezTo>
                <a:cubicBezTo>
                  <a:pt x="3314700" y="140628"/>
                  <a:pt x="3313118" y="105334"/>
                  <a:pt x="3310022" y="70475"/>
                </a:cubicBezTo>
                <a:lnTo>
                  <a:pt x="3300620" y="0"/>
                </a:lnTo>
                <a:lnTo>
                  <a:pt x="4267200" y="0"/>
                </a:lnTo>
                <a:lnTo>
                  <a:pt x="4267200" y="5714970"/>
                </a:lnTo>
                <a:cubicBezTo>
                  <a:pt x="4267200" y="5967491"/>
                  <a:pt x="4062492" y="6172200"/>
                  <a:pt x="3809970" y="6172200"/>
                </a:cubicBezTo>
                <a:lnTo>
                  <a:pt x="457230" y="6172200"/>
                </a:lnTo>
                <a:cubicBezTo>
                  <a:pt x="204708" y="6172200"/>
                  <a:pt x="0" y="5967491"/>
                  <a:pt x="0" y="5714970"/>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43" name="TextBox 42">
            <a:extLst>
              <a:ext uri="{FF2B5EF4-FFF2-40B4-BE49-F238E27FC236}">
                <a16:creationId xmlns:a16="http://schemas.microsoft.com/office/drawing/2014/main" xmlns="" id="{A1327C59-7302-4D1F-BD45-FC9143511A56}"/>
              </a:ext>
            </a:extLst>
          </p:cNvPr>
          <p:cNvSpPr txBox="1"/>
          <p:nvPr/>
        </p:nvSpPr>
        <p:spPr>
          <a:xfrm>
            <a:off x="17140495" y="14128488"/>
            <a:ext cx="5408311" cy="2123658"/>
          </a:xfrm>
          <a:prstGeom prst="rect">
            <a:avLst/>
          </a:prstGeom>
          <a:noFill/>
        </p:spPr>
        <p:txBody>
          <a:bodyPr wrap="square" rtlCol="0">
            <a:spAutoFit/>
          </a:bodyPr>
          <a:lstStyle/>
          <a:p>
            <a:pPr algn="ctr"/>
            <a:r>
              <a:rPr lang="en-IN" sz="6600" spc="600" dirty="0">
                <a:solidFill>
                  <a:schemeClr val="tx1">
                    <a:lumMod val="50000"/>
                  </a:schemeClr>
                </a:solidFill>
                <a:latin typeface="Lato" panose="020F0502020204030203" pitchFamily="34" charset="0"/>
              </a:rPr>
              <a:t>Instance Variables</a:t>
            </a:r>
          </a:p>
        </p:txBody>
      </p:sp>
      <p:sp>
        <p:nvSpPr>
          <p:cNvPr id="28" name="Freeform: Shape 27">
            <a:extLst>
              <a:ext uri="{FF2B5EF4-FFF2-40B4-BE49-F238E27FC236}">
                <a16:creationId xmlns:a16="http://schemas.microsoft.com/office/drawing/2014/main" xmlns="" id="{56DB63E8-C9F4-4B8E-801F-F65584B0733B}"/>
              </a:ext>
            </a:extLst>
          </p:cNvPr>
          <p:cNvSpPr/>
          <p:nvPr/>
        </p:nvSpPr>
        <p:spPr bwMode="auto">
          <a:xfrm>
            <a:off x="24480452" y="10829796"/>
            <a:ext cx="5163312" cy="7468362"/>
          </a:xfrm>
          <a:custGeom>
            <a:avLst/>
            <a:gdLst>
              <a:gd name="connsiteX0" fmla="*/ 0 w 4267200"/>
              <a:gd name="connsiteY0" fmla="*/ 0 h 6172200"/>
              <a:gd name="connsiteX1" fmla="*/ 966580 w 4267200"/>
              <a:gd name="connsiteY1" fmla="*/ 0 h 6172200"/>
              <a:gd name="connsiteX2" fmla="*/ 957178 w 4267200"/>
              <a:gd name="connsiteY2" fmla="*/ 70475 h 6172200"/>
              <a:gd name="connsiteX3" fmla="*/ 952500 w 4267200"/>
              <a:gd name="connsiteY3" fmla="*/ 176292 h 6172200"/>
              <a:gd name="connsiteX4" fmla="*/ 2133600 w 4267200"/>
              <a:gd name="connsiteY4" fmla="*/ 1357092 h 6172200"/>
              <a:gd name="connsiteX5" fmla="*/ 3314700 w 4267200"/>
              <a:gd name="connsiteY5" fmla="*/ 176292 h 6172200"/>
              <a:gd name="connsiteX6" fmla="*/ 3310022 w 4267200"/>
              <a:gd name="connsiteY6" fmla="*/ 70475 h 6172200"/>
              <a:gd name="connsiteX7" fmla="*/ 3300620 w 4267200"/>
              <a:gd name="connsiteY7" fmla="*/ 0 h 6172200"/>
              <a:gd name="connsiteX8" fmla="*/ 4267200 w 4267200"/>
              <a:gd name="connsiteY8" fmla="*/ 0 h 6172200"/>
              <a:gd name="connsiteX9" fmla="*/ 4267200 w 4267200"/>
              <a:gd name="connsiteY9" fmla="*/ 5714970 h 6172200"/>
              <a:gd name="connsiteX10" fmla="*/ 3809970 w 4267200"/>
              <a:gd name="connsiteY10" fmla="*/ 6172200 h 6172200"/>
              <a:gd name="connsiteX11" fmla="*/ 457230 w 4267200"/>
              <a:gd name="connsiteY11" fmla="*/ 6172200 h 6172200"/>
              <a:gd name="connsiteX12" fmla="*/ 0 w 4267200"/>
              <a:gd name="connsiteY12" fmla="*/ 571497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7200" h="6172200">
                <a:moveTo>
                  <a:pt x="0" y="0"/>
                </a:moveTo>
                <a:lnTo>
                  <a:pt x="966580" y="0"/>
                </a:lnTo>
                <a:lnTo>
                  <a:pt x="957178" y="70475"/>
                </a:lnTo>
                <a:cubicBezTo>
                  <a:pt x="954082" y="105334"/>
                  <a:pt x="952500" y="140628"/>
                  <a:pt x="952500" y="176292"/>
                </a:cubicBezTo>
                <a:cubicBezTo>
                  <a:pt x="952500" y="828430"/>
                  <a:pt x="1481296" y="1357092"/>
                  <a:pt x="2133600" y="1357092"/>
                </a:cubicBezTo>
                <a:cubicBezTo>
                  <a:pt x="2785904" y="1357092"/>
                  <a:pt x="3314700" y="828430"/>
                  <a:pt x="3314700" y="176292"/>
                </a:cubicBezTo>
                <a:cubicBezTo>
                  <a:pt x="3314700" y="140628"/>
                  <a:pt x="3313118" y="105334"/>
                  <a:pt x="3310022" y="70475"/>
                </a:cubicBezTo>
                <a:lnTo>
                  <a:pt x="3300620" y="0"/>
                </a:lnTo>
                <a:lnTo>
                  <a:pt x="4267200" y="0"/>
                </a:lnTo>
                <a:lnTo>
                  <a:pt x="4267200" y="5714970"/>
                </a:lnTo>
                <a:cubicBezTo>
                  <a:pt x="4267200" y="5967491"/>
                  <a:pt x="4062492" y="6172200"/>
                  <a:pt x="3809970" y="6172200"/>
                </a:cubicBezTo>
                <a:lnTo>
                  <a:pt x="457230" y="6172200"/>
                </a:lnTo>
                <a:cubicBezTo>
                  <a:pt x="204708" y="6172200"/>
                  <a:pt x="0" y="5967491"/>
                  <a:pt x="0" y="5714970"/>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44" name="TextBox 43">
            <a:extLst>
              <a:ext uri="{FF2B5EF4-FFF2-40B4-BE49-F238E27FC236}">
                <a16:creationId xmlns:a16="http://schemas.microsoft.com/office/drawing/2014/main" xmlns="" id="{D4D7EAAD-C566-40D4-9CAF-7C95A5B3A93E}"/>
              </a:ext>
            </a:extLst>
          </p:cNvPr>
          <p:cNvSpPr txBox="1"/>
          <p:nvPr/>
        </p:nvSpPr>
        <p:spPr>
          <a:xfrm>
            <a:off x="24087537" y="14172678"/>
            <a:ext cx="5949142" cy="2123658"/>
          </a:xfrm>
          <a:prstGeom prst="rect">
            <a:avLst/>
          </a:prstGeom>
          <a:noFill/>
        </p:spPr>
        <p:txBody>
          <a:bodyPr wrap="square" rtlCol="0">
            <a:spAutoFit/>
          </a:bodyPr>
          <a:lstStyle/>
          <a:p>
            <a:pPr algn="ctr"/>
            <a:r>
              <a:rPr lang="en-IN" sz="6600" spc="600" dirty="0">
                <a:solidFill>
                  <a:schemeClr val="tx1">
                    <a:lumMod val="50000"/>
                  </a:schemeClr>
                </a:solidFill>
                <a:latin typeface="Lato" panose="020F0502020204030203" pitchFamily="34" charset="0"/>
              </a:rPr>
              <a:t>Static Variables</a:t>
            </a:r>
          </a:p>
        </p:txBody>
      </p:sp>
      <p:sp>
        <p:nvSpPr>
          <p:cNvPr id="45" name="TextBox 44">
            <a:extLst>
              <a:ext uri="{FF2B5EF4-FFF2-40B4-BE49-F238E27FC236}">
                <a16:creationId xmlns:a16="http://schemas.microsoft.com/office/drawing/2014/main" xmlns="" id="{C255B6E7-D7C2-4E1A-AAF9-51F0574B28AE}"/>
              </a:ext>
            </a:extLst>
          </p:cNvPr>
          <p:cNvSpPr txBox="1"/>
          <p:nvPr/>
        </p:nvSpPr>
        <p:spPr>
          <a:xfrm>
            <a:off x="9381744" y="14172678"/>
            <a:ext cx="5408311" cy="2123658"/>
          </a:xfrm>
          <a:prstGeom prst="rect">
            <a:avLst/>
          </a:prstGeom>
          <a:noFill/>
        </p:spPr>
        <p:txBody>
          <a:bodyPr wrap="square" rtlCol="0">
            <a:spAutoFit/>
          </a:bodyPr>
          <a:lstStyle/>
          <a:p>
            <a:pPr algn="ctr"/>
            <a:r>
              <a:rPr lang="en-IN" sz="6600" spc="600" dirty="0">
                <a:solidFill>
                  <a:schemeClr val="tx1">
                    <a:lumMod val="50000"/>
                  </a:schemeClr>
                </a:solidFill>
                <a:latin typeface="Lato" panose="020F0502020204030203" pitchFamily="34" charset="0"/>
              </a:rPr>
              <a:t>Local Variables </a:t>
            </a:r>
          </a:p>
        </p:txBody>
      </p:sp>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5981700" y="2219023"/>
            <a:ext cx="26517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Fundamentals - Variables</a:t>
            </a:r>
          </a:p>
        </p:txBody>
      </p:sp>
    </p:spTree>
    <p:extLst>
      <p:ext uri="{BB962C8B-B14F-4D97-AF65-F5344CB8AC3E}">
        <p14:creationId xmlns:p14="http://schemas.microsoft.com/office/powerpoint/2010/main" val="388699537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p:tgtEl>
                                          <p:spTgt spid="24"/>
                                        </p:tgtEl>
                                        <p:attrNameLst>
                                          <p:attrName>ppt_y</p:attrName>
                                        </p:attrNameLst>
                                      </p:cBhvr>
                                      <p:tavLst>
                                        <p:tav tm="0">
                                          <p:val>
                                            <p:strVal val="#ppt_y+#ppt_h*1.125000"/>
                                          </p:val>
                                        </p:tav>
                                        <p:tav tm="100000">
                                          <p:val>
                                            <p:strVal val="#ppt_y"/>
                                          </p:val>
                                        </p:tav>
                                      </p:tavLst>
                                    </p:anim>
                                    <p:animEffect transition="in" filter="wipe(up)">
                                      <p:cBhvr>
                                        <p:cTn id="12" dur="750"/>
                                        <p:tgtEl>
                                          <p:spTgt spid="24"/>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par>
                          <p:cTn id="22" fill="hold">
                            <p:stCondLst>
                              <p:cond delay="500"/>
                            </p:stCondLst>
                            <p:childTnLst>
                              <p:par>
                                <p:cTn id="23" presetID="12" presetClass="entr" presetSubtype="4"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750"/>
                                        <p:tgtEl>
                                          <p:spTgt spid="22"/>
                                        </p:tgtEl>
                                        <p:attrNameLst>
                                          <p:attrName>ppt_y</p:attrName>
                                        </p:attrNameLst>
                                      </p:cBhvr>
                                      <p:tavLst>
                                        <p:tav tm="0">
                                          <p:val>
                                            <p:strVal val="#ppt_y+#ppt_h*1.125000"/>
                                          </p:val>
                                        </p:tav>
                                        <p:tav tm="100000">
                                          <p:val>
                                            <p:strVal val="#ppt_y"/>
                                          </p:val>
                                        </p:tav>
                                      </p:tavLst>
                                    </p:anim>
                                    <p:animEffect transition="in" filter="wipe(up)">
                                      <p:cBhvr>
                                        <p:cTn id="26" dur="750"/>
                                        <p:tgtEl>
                                          <p:spTgt spid="22"/>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12" presetClass="entr" presetSubtype="4"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750"/>
                                        <p:tgtEl>
                                          <p:spTgt spid="26"/>
                                        </p:tgtEl>
                                        <p:attrNameLst>
                                          <p:attrName>ppt_y</p:attrName>
                                        </p:attrNameLst>
                                      </p:cBhvr>
                                      <p:tavLst>
                                        <p:tav tm="0">
                                          <p:val>
                                            <p:strVal val="#ppt_y+#ppt_h*1.125000"/>
                                          </p:val>
                                        </p:tav>
                                        <p:tav tm="100000">
                                          <p:val>
                                            <p:strVal val="#ppt_y"/>
                                          </p:val>
                                        </p:tav>
                                      </p:tavLst>
                                    </p:anim>
                                    <p:animEffect transition="in" filter="wipe(up)">
                                      <p:cBhvr>
                                        <p:cTn id="40" dur="750"/>
                                        <p:tgtEl>
                                          <p:spTgt spid="26"/>
                                        </p:tgtEl>
                                      </p:cBhvr>
                                    </p:animEffect>
                                  </p:childTnLst>
                                </p:cTn>
                              </p:par>
                            </p:childTnLst>
                          </p:cTn>
                        </p:par>
                        <p:par>
                          <p:cTn id="41" fill="hold">
                            <p:stCondLst>
                              <p:cond delay="1250"/>
                            </p:stCondLst>
                            <p:childTnLst>
                              <p:par>
                                <p:cTn id="42" presetID="10" presetClass="entr" presetSubtype="0"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animBg="1"/>
      <p:bldP spid="43" grpId="0"/>
      <p:bldP spid="28" grpId="0" animBg="1"/>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6" name="TextBox 5">
            <a:extLst>
              <a:ext uri="{FF2B5EF4-FFF2-40B4-BE49-F238E27FC236}">
                <a16:creationId xmlns:a16="http://schemas.microsoft.com/office/drawing/2014/main" xmlns="" id="{48E21C95-7B99-48D5-AD5F-9FC269E11D16}"/>
              </a:ext>
            </a:extLst>
          </p:cNvPr>
          <p:cNvSpPr txBox="1"/>
          <p:nvPr/>
        </p:nvSpPr>
        <p:spPr>
          <a:xfrm>
            <a:off x="15621000" y="3810000"/>
            <a:ext cx="6629400" cy="1446550"/>
          </a:xfrm>
          <a:prstGeom prst="rect">
            <a:avLst/>
          </a:prstGeom>
          <a:noFill/>
        </p:spPr>
        <p:txBody>
          <a:bodyPr wrap="square" rtlCol="0">
            <a:spAutoFit/>
          </a:bodyPr>
          <a:lstStyle/>
          <a:p>
            <a:pPr algn="ctr"/>
            <a:r>
              <a:rPr lang="en-IN" sz="8800" b="1" dirty="0">
                <a:solidFill>
                  <a:schemeClr val="bg2">
                    <a:lumMod val="10000"/>
                  </a:schemeClr>
                </a:solidFill>
                <a:latin typeface="Bahnschrift Condensed" panose="020B0502040204020203" pitchFamily="34" charset="0"/>
              </a:rPr>
              <a:t>Data Types</a:t>
            </a:r>
          </a:p>
        </p:txBody>
      </p:sp>
      <p:sp>
        <p:nvSpPr>
          <p:cNvPr id="20" name="TextBox 19">
            <a:extLst>
              <a:ext uri="{FF2B5EF4-FFF2-40B4-BE49-F238E27FC236}">
                <a16:creationId xmlns:a16="http://schemas.microsoft.com/office/drawing/2014/main" xmlns="" id="{B436D714-88DB-4611-A7E4-C0B799AAF9EB}"/>
              </a:ext>
            </a:extLst>
          </p:cNvPr>
          <p:cNvSpPr txBox="1"/>
          <p:nvPr/>
        </p:nvSpPr>
        <p:spPr>
          <a:xfrm>
            <a:off x="7854133" y="6705600"/>
            <a:ext cx="6629400" cy="1323439"/>
          </a:xfrm>
          <a:prstGeom prst="rect">
            <a:avLst/>
          </a:prstGeom>
          <a:noFill/>
        </p:spPr>
        <p:txBody>
          <a:bodyPr wrap="square" rtlCol="0">
            <a:spAutoFit/>
          </a:bodyPr>
          <a:lstStyle/>
          <a:p>
            <a:pPr algn="ctr"/>
            <a:r>
              <a:rPr lang="en-IN" sz="8000" dirty="0">
                <a:solidFill>
                  <a:schemeClr val="accent2">
                    <a:lumMod val="75000"/>
                  </a:schemeClr>
                </a:solidFill>
                <a:latin typeface="Bahnschrift Condensed" panose="020B0502040204020203" pitchFamily="34" charset="0"/>
              </a:rPr>
              <a:t>Primitive</a:t>
            </a:r>
          </a:p>
        </p:txBody>
      </p:sp>
      <p:sp>
        <p:nvSpPr>
          <p:cNvPr id="21" name="TextBox 20">
            <a:extLst>
              <a:ext uri="{FF2B5EF4-FFF2-40B4-BE49-F238E27FC236}">
                <a16:creationId xmlns:a16="http://schemas.microsoft.com/office/drawing/2014/main" xmlns="" id="{34E2AE72-1275-4C02-8197-9C837E1A5048}"/>
              </a:ext>
            </a:extLst>
          </p:cNvPr>
          <p:cNvSpPr txBox="1"/>
          <p:nvPr/>
        </p:nvSpPr>
        <p:spPr>
          <a:xfrm>
            <a:off x="22287866" y="6705600"/>
            <a:ext cx="6629400" cy="1323439"/>
          </a:xfrm>
          <a:prstGeom prst="rect">
            <a:avLst/>
          </a:prstGeom>
          <a:noFill/>
        </p:spPr>
        <p:txBody>
          <a:bodyPr wrap="square" rtlCol="0">
            <a:spAutoFit/>
          </a:bodyPr>
          <a:lstStyle/>
          <a:p>
            <a:pPr algn="ctr"/>
            <a:r>
              <a:rPr lang="en-IN" sz="8000" dirty="0">
                <a:solidFill>
                  <a:schemeClr val="accent2">
                    <a:lumMod val="75000"/>
                  </a:schemeClr>
                </a:solidFill>
                <a:latin typeface="Bahnschrift Condensed" panose="020B0502040204020203" pitchFamily="34" charset="0"/>
              </a:rPr>
              <a:t>Non-Primitive</a:t>
            </a:r>
          </a:p>
        </p:txBody>
      </p:sp>
      <p:sp>
        <p:nvSpPr>
          <p:cNvPr id="22" name="TextBox 21">
            <a:extLst>
              <a:ext uri="{FF2B5EF4-FFF2-40B4-BE49-F238E27FC236}">
                <a16:creationId xmlns:a16="http://schemas.microsoft.com/office/drawing/2014/main" xmlns="" id="{869E9945-5697-468E-AA70-18E880AF2487}"/>
              </a:ext>
            </a:extLst>
          </p:cNvPr>
          <p:cNvSpPr txBox="1"/>
          <p:nvPr/>
        </p:nvSpPr>
        <p:spPr>
          <a:xfrm>
            <a:off x="3944132" y="9438320"/>
            <a:ext cx="6629400" cy="1200329"/>
          </a:xfrm>
          <a:prstGeom prst="rect">
            <a:avLst/>
          </a:prstGeom>
          <a:noFill/>
        </p:spPr>
        <p:txBody>
          <a:bodyPr wrap="square" rtlCol="0">
            <a:spAutoFit/>
          </a:bodyPr>
          <a:lstStyle/>
          <a:p>
            <a:pPr algn="ctr"/>
            <a:r>
              <a:rPr lang="en-IN" sz="7200" dirty="0">
                <a:latin typeface="Bahnschrift Condensed" panose="020B0502040204020203" pitchFamily="34" charset="0"/>
              </a:rPr>
              <a:t>Boolean</a:t>
            </a:r>
          </a:p>
        </p:txBody>
      </p:sp>
      <p:sp>
        <p:nvSpPr>
          <p:cNvPr id="23" name="TextBox 22">
            <a:extLst>
              <a:ext uri="{FF2B5EF4-FFF2-40B4-BE49-F238E27FC236}">
                <a16:creationId xmlns:a16="http://schemas.microsoft.com/office/drawing/2014/main" xmlns="" id="{26C25C3E-5E78-4509-BF02-15094CE59481}"/>
              </a:ext>
            </a:extLst>
          </p:cNvPr>
          <p:cNvSpPr txBox="1"/>
          <p:nvPr/>
        </p:nvSpPr>
        <p:spPr>
          <a:xfrm>
            <a:off x="11734800" y="9438320"/>
            <a:ext cx="6629400" cy="1200329"/>
          </a:xfrm>
          <a:prstGeom prst="rect">
            <a:avLst/>
          </a:prstGeom>
          <a:noFill/>
        </p:spPr>
        <p:txBody>
          <a:bodyPr wrap="square" rtlCol="0">
            <a:spAutoFit/>
          </a:bodyPr>
          <a:lstStyle/>
          <a:p>
            <a:pPr algn="ctr"/>
            <a:r>
              <a:rPr lang="en-IN" sz="7200" dirty="0">
                <a:latin typeface="Bahnschrift Condensed" panose="020B0502040204020203" pitchFamily="34" charset="0"/>
              </a:rPr>
              <a:t>Numeric</a:t>
            </a:r>
          </a:p>
        </p:txBody>
      </p:sp>
      <p:sp>
        <p:nvSpPr>
          <p:cNvPr id="24" name="TextBox 23">
            <a:extLst>
              <a:ext uri="{FF2B5EF4-FFF2-40B4-BE49-F238E27FC236}">
                <a16:creationId xmlns:a16="http://schemas.microsoft.com/office/drawing/2014/main" xmlns="" id="{AA7E9BC8-BA85-4D08-87E4-A1804168B969}"/>
              </a:ext>
            </a:extLst>
          </p:cNvPr>
          <p:cNvSpPr txBox="1"/>
          <p:nvPr/>
        </p:nvSpPr>
        <p:spPr>
          <a:xfrm>
            <a:off x="9067800" y="11969622"/>
            <a:ext cx="6629400" cy="1200329"/>
          </a:xfrm>
          <a:prstGeom prst="rect">
            <a:avLst/>
          </a:prstGeom>
          <a:noFill/>
        </p:spPr>
        <p:txBody>
          <a:bodyPr wrap="square" rtlCol="0">
            <a:spAutoFit/>
          </a:bodyPr>
          <a:lstStyle/>
          <a:p>
            <a:pPr algn="ctr"/>
            <a:r>
              <a:rPr lang="en-IN" sz="7200" dirty="0">
                <a:solidFill>
                  <a:schemeClr val="accent3">
                    <a:lumMod val="75000"/>
                  </a:schemeClr>
                </a:solidFill>
                <a:latin typeface="Bahnschrift Condensed" panose="020B0502040204020203" pitchFamily="34" charset="0"/>
              </a:rPr>
              <a:t>Character</a:t>
            </a:r>
          </a:p>
        </p:txBody>
      </p:sp>
      <p:sp>
        <p:nvSpPr>
          <p:cNvPr id="25" name="TextBox 24">
            <a:extLst>
              <a:ext uri="{FF2B5EF4-FFF2-40B4-BE49-F238E27FC236}">
                <a16:creationId xmlns:a16="http://schemas.microsoft.com/office/drawing/2014/main" xmlns="" id="{80B85ED3-AA80-417A-BA9D-037CBE54173A}"/>
              </a:ext>
            </a:extLst>
          </p:cNvPr>
          <p:cNvSpPr txBox="1"/>
          <p:nvPr/>
        </p:nvSpPr>
        <p:spPr>
          <a:xfrm>
            <a:off x="19278600" y="11969632"/>
            <a:ext cx="6629400" cy="1200329"/>
          </a:xfrm>
          <a:prstGeom prst="rect">
            <a:avLst/>
          </a:prstGeom>
          <a:noFill/>
        </p:spPr>
        <p:txBody>
          <a:bodyPr wrap="square" rtlCol="0">
            <a:spAutoFit/>
          </a:bodyPr>
          <a:lstStyle/>
          <a:p>
            <a:pPr algn="ctr"/>
            <a:r>
              <a:rPr lang="en-IN" sz="7200" dirty="0">
                <a:solidFill>
                  <a:schemeClr val="accent3">
                    <a:lumMod val="75000"/>
                  </a:schemeClr>
                </a:solidFill>
                <a:latin typeface="Bahnschrift Condensed" panose="020B0502040204020203" pitchFamily="34" charset="0"/>
              </a:rPr>
              <a:t>Integral</a:t>
            </a:r>
          </a:p>
        </p:txBody>
      </p:sp>
      <p:sp>
        <p:nvSpPr>
          <p:cNvPr id="26" name="TextBox 25">
            <a:extLst>
              <a:ext uri="{FF2B5EF4-FFF2-40B4-BE49-F238E27FC236}">
                <a16:creationId xmlns:a16="http://schemas.microsoft.com/office/drawing/2014/main" xmlns="" id="{5007FE63-923C-4664-BE4E-4604611471A6}"/>
              </a:ext>
            </a:extLst>
          </p:cNvPr>
          <p:cNvSpPr txBox="1"/>
          <p:nvPr/>
        </p:nvSpPr>
        <p:spPr>
          <a:xfrm>
            <a:off x="15011400" y="14496871"/>
            <a:ext cx="6629400" cy="1200329"/>
          </a:xfrm>
          <a:prstGeom prst="rect">
            <a:avLst/>
          </a:prstGeom>
          <a:noFill/>
        </p:spPr>
        <p:txBody>
          <a:bodyPr wrap="square" rtlCol="0">
            <a:spAutoFit/>
          </a:bodyPr>
          <a:lstStyle/>
          <a:p>
            <a:pPr algn="ctr"/>
            <a:r>
              <a:rPr lang="en-IN" sz="7200" dirty="0">
                <a:solidFill>
                  <a:srgbClr val="0070C0"/>
                </a:solidFill>
                <a:latin typeface="Bahnschrift Condensed" panose="020B0502040204020203" pitchFamily="34" charset="0"/>
              </a:rPr>
              <a:t>Integer</a:t>
            </a:r>
          </a:p>
        </p:txBody>
      </p:sp>
      <p:sp>
        <p:nvSpPr>
          <p:cNvPr id="27" name="TextBox 26">
            <a:extLst>
              <a:ext uri="{FF2B5EF4-FFF2-40B4-BE49-F238E27FC236}">
                <a16:creationId xmlns:a16="http://schemas.microsoft.com/office/drawing/2014/main" xmlns="" id="{A0A8716F-B1B6-4FC6-B0F8-D524FD544C0B}"/>
              </a:ext>
            </a:extLst>
          </p:cNvPr>
          <p:cNvSpPr txBox="1"/>
          <p:nvPr/>
        </p:nvSpPr>
        <p:spPr>
          <a:xfrm>
            <a:off x="24459433" y="14496871"/>
            <a:ext cx="6629400" cy="1200329"/>
          </a:xfrm>
          <a:prstGeom prst="rect">
            <a:avLst/>
          </a:prstGeom>
          <a:noFill/>
        </p:spPr>
        <p:txBody>
          <a:bodyPr wrap="square" rtlCol="0">
            <a:spAutoFit/>
          </a:bodyPr>
          <a:lstStyle/>
          <a:p>
            <a:pPr algn="ctr"/>
            <a:r>
              <a:rPr lang="en-IN" sz="7200" dirty="0">
                <a:solidFill>
                  <a:srgbClr val="0070C0"/>
                </a:solidFill>
                <a:latin typeface="Bahnschrift Condensed" panose="020B0502040204020203" pitchFamily="34" charset="0"/>
              </a:rPr>
              <a:t>Floating Point</a:t>
            </a:r>
          </a:p>
        </p:txBody>
      </p:sp>
      <p:sp>
        <p:nvSpPr>
          <p:cNvPr id="28" name="TextBox 27">
            <a:extLst>
              <a:ext uri="{FF2B5EF4-FFF2-40B4-BE49-F238E27FC236}">
                <a16:creationId xmlns:a16="http://schemas.microsoft.com/office/drawing/2014/main" xmlns="" id="{7B8927AF-14E0-44C9-8BFD-7EA11EDC6290}"/>
              </a:ext>
            </a:extLst>
          </p:cNvPr>
          <p:cNvSpPr txBox="1"/>
          <p:nvPr/>
        </p:nvSpPr>
        <p:spPr>
          <a:xfrm>
            <a:off x="3944132" y="17392471"/>
            <a:ext cx="6629400"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boolean</a:t>
            </a:r>
          </a:p>
        </p:txBody>
      </p:sp>
      <p:sp>
        <p:nvSpPr>
          <p:cNvPr id="29" name="TextBox 28">
            <a:extLst>
              <a:ext uri="{FF2B5EF4-FFF2-40B4-BE49-F238E27FC236}">
                <a16:creationId xmlns:a16="http://schemas.microsoft.com/office/drawing/2014/main" xmlns="" id="{6787C1FE-41C3-4BA2-AE57-46D1680090DB}"/>
              </a:ext>
            </a:extLst>
          </p:cNvPr>
          <p:cNvSpPr txBox="1"/>
          <p:nvPr/>
        </p:nvSpPr>
        <p:spPr>
          <a:xfrm>
            <a:off x="9597039" y="17392471"/>
            <a:ext cx="3742123"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char</a:t>
            </a:r>
          </a:p>
        </p:txBody>
      </p:sp>
      <p:sp>
        <p:nvSpPr>
          <p:cNvPr id="30" name="TextBox 29">
            <a:extLst>
              <a:ext uri="{FF2B5EF4-FFF2-40B4-BE49-F238E27FC236}">
                <a16:creationId xmlns:a16="http://schemas.microsoft.com/office/drawing/2014/main" xmlns="" id="{E8BD2688-B16D-40DF-8199-51084C652ADD}"/>
              </a:ext>
            </a:extLst>
          </p:cNvPr>
          <p:cNvSpPr txBox="1"/>
          <p:nvPr/>
        </p:nvSpPr>
        <p:spPr>
          <a:xfrm>
            <a:off x="13893487" y="17364167"/>
            <a:ext cx="2112332"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byte</a:t>
            </a:r>
          </a:p>
        </p:txBody>
      </p:sp>
      <p:sp>
        <p:nvSpPr>
          <p:cNvPr id="31" name="TextBox 30">
            <a:extLst>
              <a:ext uri="{FF2B5EF4-FFF2-40B4-BE49-F238E27FC236}">
                <a16:creationId xmlns:a16="http://schemas.microsoft.com/office/drawing/2014/main" xmlns="" id="{A0F454C0-DC07-4BB8-BD26-564F8B2ADE01}"/>
              </a:ext>
            </a:extLst>
          </p:cNvPr>
          <p:cNvSpPr txBox="1"/>
          <p:nvPr/>
        </p:nvSpPr>
        <p:spPr>
          <a:xfrm>
            <a:off x="16052084" y="17392471"/>
            <a:ext cx="2323565"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short</a:t>
            </a:r>
          </a:p>
        </p:txBody>
      </p:sp>
      <p:sp>
        <p:nvSpPr>
          <p:cNvPr id="32" name="TextBox 31">
            <a:extLst>
              <a:ext uri="{FF2B5EF4-FFF2-40B4-BE49-F238E27FC236}">
                <a16:creationId xmlns:a16="http://schemas.microsoft.com/office/drawing/2014/main" xmlns="" id="{84BE5985-0885-4691-90E8-8BDBC0CA00FD}"/>
              </a:ext>
            </a:extLst>
          </p:cNvPr>
          <p:cNvSpPr txBox="1"/>
          <p:nvPr/>
        </p:nvSpPr>
        <p:spPr>
          <a:xfrm>
            <a:off x="18615509" y="17392471"/>
            <a:ext cx="1587026"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int</a:t>
            </a:r>
          </a:p>
        </p:txBody>
      </p:sp>
      <p:sp>
        <p:nvSpPr>
          <p:cNvPr id="33" name="TextBox 32">
            <a:extLst>
              <a:ext uri="{FF2B5EF4-FFF2-40B4-BE49-F238E27FC236}">
                <a16:creationId xmlns:a16="http://schemas.microsoft.com/office/drawing/2014/main" xmlns="" id="{7C0E7FC5-4CD0-412E-9193-9CE24A47ABD1}"/>
              </a:ext>
            </a:extLst>
          </p:cNvPr>
          <p:cNvSpPr txBox="1"/>
          <p:nvPr/>
        </p:nvSpPr>
        <p:spPr>
          <a:xfrm>
            <a:off x="20290468" y="17392471"/>
            <a:ext cx="2112332"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long</a:t>
            </a:r>
          </a:p>
        </p:txBody>
      </p:sp>
      <p:sp>
        <p:nvSpPr>
          <p:cNvPr id="34" name="TextBox 33">
            <a:extLst>
              <a:ext uri="{FF2B5EF4-FFF2-40B4-BE49-F238E27FC236}">
                <a16:creationId xmlns:a16="http://schemas.microsoft.com/office/drawing/2014/main" xmlns="" id="{8A84BE8A-75E6-4255-A951-4D6FE1BC4547}"/>
              </a:ext>
            </a:extLst>
          </p:cNvPr>
          <p:cNvSpPr txBox="1"/>
          <p:nvPr/>
        </p:nvSpPr>
        <p:spPr>
          <a:xfrm>
            <a:off x="22402800" y="17392471"/>
            <a:ext cx="6629400"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float</a:t>
            </a:r>
          </a:p>
        </p:txBody>
      </p:sp>
      <p:sp>
        <p:nvSpPr>
          <p:cNvPr id="35" name="TextBox 34">
            <a:extLst>
              <a:ext uri="{FF2B5EF4-FFF2-40B4-BE49-F238E27FC236}">
                <a16:creationId xmlns:a16="http://schemas.microsoft.com/office/drawing/2014/main" xmlns="" id="{3085B8F9-4253-4A3E-82F1-E8D9C493CF24}"/>
              </a:ext>
            </a:extLst>
          </p:cNvPr>
          <p:cNvSpPr txBox="1"/>
          <p:nvPr/>
        </p:nvSpPr>
        <p:spPr>
          <a:xfrm>
            <a:off x="26898600" y="17392471"/>
            <a:ext cx="6629400" cy="1200329"/>
          </a:xfrm>
          <a:prstGeom prst="rect">
            <a:avLst/>
          </a:prstGeom>
          <a:noFill/>
        </p:spPr>
        <p:txBody>
          <a:bodyPr wrap="square" rtlCol="0">
            <a:spAutoFit/>
          </a:bodyPr>
          <a:lstStyle/>
          <a:p>
            <a:pPr algn="ctr"/>
            <a:r>
              <a:rPr lang="en-IN" sz="7200" dirty="0">
                <a:solidFill>
                  <a:srgbClr val="37BBC3"/>
                </a:solidFill>
                <a:latin typeface="Bahnschrift Condensed" panose="020B0502040204020203" pitchFamily="34" charset="0"/>
              </a:rPr>
              <a:t>double</a:t>
            </a:r>
          </a:p>
        </p:txBody>
      </p:sp>
      <p:sp>
        <p:nvSpPr>
          <p:cNvPr id="36" name="TextBox 35">
            <a:extLst>
              <a:ext uri="{FF2B5EF4-FFF2-40B4-BE49-F238E27FC236}">
                <a16:creationId xmlns:a16="http://schemas.microsoft.com/office/drawing/2014/main" xmlns="" id="{B9BD88FA-6706-4316-8DC5-F8270FEBA7F0}"/>
              </a:ext>
            </a:extLst>
          </p:cNvPr>
          <p:cNvSpPr txBox="1"/>
          <p:nvPr/>
        </p:nvSpPr>
        <p:spPr>
          <a:xfrm>
            <a:off x="26079088" y="9434523"/>
            <a:ext cx="6629400" cy="1200329"/>
          </a:xfrm>
          <a:prstGeom prst="rect">
            <a:avLst/>
          </a:prstGeom>
          <a:noFill/>
        </p:spPr>
        <p:txBody>
          <a:bodyPr wrap="square" rtlCol="0">
            <a:spAutoFit/>
          </a:bodyPr>
          <a:lstStyle/>
          <a:p>
            <a:pPr algn="ctr"/>
            <a:r>
              <a:rPr lang="en-IN" sz="7200" dirty="0">
                <a:latin typeface="Bahnschrift Condensed" panose="020B0502040204020203" pitchFamily="34" charset="0"/>
              </a:rPr>
              <a:t>String</a:t>
            </a:r>
          </a:p>
        </p:txBody>
      </p:sp>
      <p:sp>
        <p:nvSpPr>
          <p:cNvPr id="37" name="TextBox 36">
            <a:extLst>
              <a:ext uri="{FF2B5EF4-FFF2-40B4-BE49-F238E27FC236}">
                <a16:creationId xmlns:a16="http://schemas.microsoft.com/office/drawing/2014/main" xmlns="" id="{08759D5A-1AC4-4807-B578-878006066C82}"/>
              </a:ext>
            </a:extLst>
          </p:cNvPr>
          <p:cNvSpPr txBox="1"/>
          <p:nvPr/>
        </p:nvSpPr>
        <p:spPr>
          <a:xfrm>
            <a:off x="19251107" y="9438304"/>
            <a:ext cx="6629400" cy="1200329"/>
          </a:xfrm>
          <a:prstGeom prst="rect">
            <a:avLst/>
          </a:prstGeom>
          <a:noFill/>
        </p:spPr>
        <p:txBody>
          <a:bodyPr wrap="square" rtlCol="0">
            <a:spAutoFit/>
          </a:bodyPr>
          <a:lstStyle/>
          <a:p>
            <a:pPr algn="ctr"/>
            <a:r>
              <a:rPr lang="en-IN" sz="7200" dirty="0">
                <a:latin typeface="Bahnschrift Condensed" panose="020B0502040204020203" pitchFamily="34" charset="0"/>
              </a:rPr>
              <a:t>Array</a:t>
            </a:r>
          </a:p>
        </p:txBody>
      </p:sp>
      <p:cxnSp>
        <p:nvCxnSpPr>
          <p:cNvPr id="39" name="Straight Arrow Connector 38">
            <a:extLst>
              <a:ext uri="{FF2B5EF4-FFF2-40B4-BE49-F238E27FC236}">
                <a16:creationId xmlns:a16="http://schemas.microsoft.com/office/drawing/2014/main" xmlns="" id="{5DEA70FE-6C66-4E81-94E5-B46BEBF6ADFD}"/>
              </a:ext>
            </a:extLst>
          </p:cNvPr>
          <p:cNvCxnSpPr/>
          <p:nvPr/>
        </p:nvCxnSpPr>
        <p:spPr bwMode="auto">
          <a:xfrm>
            <a:off x="6257184" y="10542162"/>
            <a:ext cx="0" cy="6809569"/>
          </a:xfrm>
          <a:prstGeom prst="straightConnector1">
            <a:avLst/>
          </a:prstGeom>
          <a:noFill/>
          <a:ln w="76200" cap="flat" cmpd="sng" algn="ctr">
            <a:solidFill>
              <a:srgbClr val="FFC000"/>
            </a:solidFill>
            <a:prstDash val="solid"/>
            <a:round/>
            <a:headEnd type="none" w="lg" len="lg"/>
            <a:tailEnd type="triangle"/>
          </a:ln>
          <a:effectLst/>
        </p:spPr>
      </p:cxnSp>
      <p:cxnSp>
        <p:nvCxnSpPr>
          <p:cNvPr id="40" name="Straight Arrow Connector 39">
            <a:extLst>
              <a:ext uri="{FF2B5EF4-FFF2-40B4-BE49-F238E27FC236}">
                <a16:creationId xmlns:a16="http://schemas.microsoft.com/office/drawing/2014/main" xmlns="" id="{431128E2-C8BA-4DE6-9158-540158E20BB8}"/>
              </a:ext>
            </a:extLst>
          </p:cNvPr>
          <p:cNvCxnSpPr/>
          <p:nvPr/>
        </p:nvCxnSpPr>
        <p:spPr bwMode="auto">
          <a:xfrm>
            <a:off x="10972800" y="13221594"/>
            <a:ext cx="0" cy="4228206"/>
          </a:xfrm>
          <a:prstGeom prst="straightConnector1">
            <a:avLst/>
          </a:prstGeom>
          <a:noFill/>
          <a:ln w="76200" cap="flat" cmpd="sng" algn="ctr">
            <a:solidFill>
              <a:srgbClr val="FFC000"/>
            </a:solidFill>
            <a:prstDash val="solid"/>
            <a:round/>
            <a:headEnd type="none" w="lg" len="lg"/>
            <a:tailEnd type="triangle"/>
          </a:ln>
          <a:effectLst/>
        </p:spPr>
      </p:cxnSp>
      <p:cxnSp>
        <p:nvCxnSpPr>
          <p:cNvPr id="42" name="Straight Arrow Connector 41">
            <a:extLst>
              <a:ext uri="{FF2B5EF4-FFF2-40B4-BE49-F238E27FC236}">
                <a16:creationId xmlns:a16="http://schemas.microsoft.com/office/drawing/2014/main" xmlns="" id="{FDEB3BEE-DFD6-4F71-9E08-C692D953DE99}"/>
              </a:ext>
            </a:extLst>
          </p:cNvPr>
          <p:cNvCxnSpPr>
            <a:cxnSpLocks/>
          </p:cNvCxnSpPr>
          <p:nvPr/>
        </p:nvCxnSpPr>
        <p:spPr bwMode="auto">
          <a:xfrm flipH="1">
            <a:off x="7295903" y="8029039"/>
            <a:ext cx="3910001" cy="1409281"/>
          </a:xfrm>
          <a:prstGeom prst="straightConnector1">
            <a:avLst/>
          </a:prstGeom>
          <a:noFill/>
          <a:ln w="76200" cap="flat" cmpd="sng" algn="ctr">
            <a:solidFill>
              <a:srgbClr val="FFC000"/>
            </a:solidFill>
            <a:prstDash val="solid"/>
            <a:round/>
            <a:headEnd type="none" w="lg" len="lg"/>
            <a:tailEnd type="triangle"/>
          </a:ln>
          <a:effectLst/>
        </p:spPr>
      </p:cxnSp>
      <p:cxnSp>
        <p:nvCxnSpPr>
          <p:cNvPr id="43" name="Straight Arrow Connector 42">
            <a:extLst>
              <a:ext uri="{FF2B5EF4-FFF2-40B4-BE49-F238E27FC236}">
                <a16:creationId xmlns:a16="http://schemas.microsoft.com/office/drawing/2014/main" xmlns="" id="{B23925C8-C5EB-4FEE-AC7F-65036EA40CF6}"/>
              </a:ext>
            </a:extLst>
          </p:cNvPr>
          <p:cNvCxnSpPr>
            <a:cxnSpLocks/>
          </p:cNvCxnSpPr>
          <p:nvPr/>
        </p:nvCxnSpPr>
        <p:spPr bwMode="auto">
          <a:xfrm>
            <a:off x="11160998" y="8029033"/>
            <a:ext cx="3910001" cy="1409281"/>
          </a:xfrm>
          <a:prstGeom prst="straightConnector1">
            <a:avLst/>
          </a:prstGeom>
          <a:noFill/>
          <a:ln w="76200" cap="flat" cmpd="sng" algn="ctr">
            <a:solidFill>
              <a:srgbClr val="FFC000"/>
            </a:solidFill>
            <a:prstDash val="solid"/>
            <a:round/>
            <a:headEnd type="none" w="lg" len="lg"/>
            <a:tailEnd type="triangle"/>
          </a:ln>
          <a:effectLst/>
        </p:spPr>
      </p:cxnSp>
      <p:cxnSp>
        <p:nvCxnSpPr>
          <p:cNvPr id="44" name="Straight Arrow Connector 43">
            <a:extLst>
              <a:ext uri="{FF2B5EF4-FFF2-40B4-BE49-F238E27FC236}">
                <a16:creationId xmlns:a16="http://schemas.microsoft.com/office/drawing/2014/main" xmlns="" id="{B9CC0702-24B7-4311-90D0-2724E355BC84}"/>
              </a:ext>
            </a:extLst>
          </p:cNvPr>
          <p:cNvCxnSpPr>
            <a:cxnSpLocks/>
          </p:cNvCxnSpPr>
          <p:nvPr/>
        </p:nvCxnSpPr>
        <p:spPr bwMode="auto">
          <a:xfrm>
            <a:off x="15136841" y="10638633"/>
            <a:ext cx="7151025" cy="1432343"/>
          </a:xfrm>
          <a:prstGeom prst="straightConnector1">
            <a:avLst/>
          </a:prstGeom>
          <a:noFill/>
          <a:ln w="76200" cap="flat" cmpd="sng" algn="ctr">
            <a:solidFill>
              <a:srgbClr val="FFC000"/>
            </a:solidFill>
            <a:prstDash val="solid"/>
            <a:round/>
            <a:headEnd type="none" w="lg" len="lg"/>
            <a:tailEnd type="triangle"/>
          </a:ln>
          <a:effectLst/>
        </p:spPr>
      </p:cxnSp>
      <p:cxnSp>
        <p:nvCxnSpPr>
          <p:cNvPr id="47" name="Straight Arrow Connector 46">
            <a:extLst>
              <a:ext uri="{FF2B5EF4-FFF2-40B4-BE49-F238E27FC236}">
                <a16:creationId xmlns:a16="http://schemas.microsoft.com/office/drawing/2014/main" xmlns="" id="{D488688D-4801-47B7-A03C-221B55FF0858}"/>
              </a:ext>
            </a:extLst>
          </p:cNvPr>
          <p:cNvCxnSpPr>
            <a:cxnSpLocks/>
          </p:cNvCxnSpPr>
          <p:nvPr/>
        </p:nvCxnSpPr>
        <p:spPr bwMode="auto">
          <a:xfrm flipH="1">
            <a:off x="12251585" y="10635987"/>
            <a:ext cx="2942335" cy="1333629"/>
          </a:xfrm>
          <a:prstGeom prst="straightConnector1">
            <a:avLst/>
          </a:prstGeom>
          <a:noFill/>
          <a:ln w="76200" cap="flat" cmpd="sng" algn="ctr">
            <a:solidFill>
              <a:srgbClr val="FFC000"/>
            </a:solidFill>
            <a:prstDash val="solid"/>
            <a:round/>
            <a:headEnd type="none" w="lg" len="lg"/>
            <a:tailEnd type="triangle"/>
          </a:ln>
          <a:effectLst/>
        </p:spPr>
      </p:cxnSp>
      <p:cxnSp>
        <p:nvCxnSpPr>
          <p:cNvPr id="50" name="Straight Arrow Connector 49">
            <a:extLst>
              <a:ext uri="{FF2B5EF4-FFF2-40B4-BE49-F238E27FC236}">
                <a16:creationId xmlns:a16="http://schemas.microsoft.com/office/drawing/2014/main" xmlns="" id="{DD8269DA-6DA8-4D42-8329-D76DBD9A845D}"/>
              </a:ext>
            </a:extLst>
          </p:cNvPr>
          <p:cNvCxnSpPr>
            <a:cxnSpLocks/>
          </p:cNvCxnSpPr>
          <p:nvPr/>
        </p:nvCxnSpPr>
        <p:spPr bwMode="auto">
          <a:xfrm flipH="1">
            <a:off x="18326100" y="13308212"/>
            <a:ext cx="4267200" cy="1326910"/>
          </a:xfrm>
          <a:prstGeom prst="straightConnector1">
            <a:avLst/>
          </a:prstGeom>
          <a:noFill/>
          <a:ln w="76200" cap="flat" cmpd="sng" algn="ctr">
            <a:solidFill>
              <a:srgbClr val="FFC000"/>
            </a:solidFill>
            <a:prstDash val="solid"/>
            <a:round/>
            <a:headEnd type="none" w="lg" len="lg"/>
            <a:tailEnd type="triangle"/>
          </a:ln>
          <a:effectLst/>
        </p:spPr>
      </p:cxnSp>
      <p:cxnSp>
        <p:nvCxnSpPr>
          <p:cNvPr id="51" name="Straight Arrow Connector 50">
            <a:extLst>
              <a:ext uri="{FF2B5EF4-FFF2-40B4-BE49-F238E27FC236}">
                <a16:creationId xmlns:a16="http://schemas.microsoft.com/office/drawing/2014/main" xmlns="" id="{5446F4EC-C429-4247-BC66-C17F80A221A1}"/>
              </a:ext>
            </a:extLst>
          </p:cNvPr>
          <p:cNvCxnSpPr>
            <a:cxnSpLocks/>
          </p:cNvCxnSpPr>
          <p:nvPr/>
        </p:nvCxnSpPr>
        <p:spPr bwMode="auto">
          <a:xfrm>
            <a:off x="22593300" y="13308212"/>
            <a:ext cx="5333202" cy="1398388"/>
          </a:xfrm>
          <a:prstGeom prst="straightConnector1">
            <a:avLst/>
          </a:prstGeom>
          <a:noFill/>
          <a:ln w="76200" cap="flat" cmpd="sng" algn="ctr">
            <a:solidFill>
              <a:srgbClr val="FFC000"/>
            </a:solidFill>
            <a:prstDash val="solid"/>
            <a:round/>
            <a:headEnd type="none" w="lg" len="lg"/>
            <a:tailEnd type="triangle"/>
          </a:ln>
          <a:effectLst/>
        </p:spPr>
      </p:cxnSp>
      <p:cxnSp>
        <p:nvCxnSpPr>
          <p:cNvPr id="66" name="Straight Arrow Connector 65">
            <a:extLst>
              <a:ext uri="{FF2B5EF4-FFF2-40B4-BE49-F238E27FC236}">
                <a16:creationId xmlns:a16="http://schemas.microsoft.com/office/drawing/2014/main" xmlns="" id="{F837B9A6-40B9-468E-9BE2-4486C4A55AEF}"/>
              </a:ext>
            </a:extLst>
          </p:cNvPr>
          <p:cNvCxnSpPr>
            <a:cxnSpLocks/>
            <a:stCxn id="26" idx="2"/>
            <a:endCxn id="30" idx="0"/>
          </p:cNvCxnSpPr>
          <p:nvPr/>
        </p:nvCxnSpPr>
        <p:spPr bwMode="auto">
          <a:xfrm flipH="1">
            <a:off x="14949653" y="15697200"/>
            <a:ext cx="3376447" cy="1666967"/>
          </a:xfrm>
          <a:prstGeom prst="straightConnector1">
            <a:avLst/>
          </a:prstGeom>
          <a:noFill/>
          <a:ln w="76200" cap="flat" cmpd="sng" algn="ctr">
            <a:solidFill>
              <a:srgbClr val="FFC000"/>
            </a:solidFill>
            <a:prstDash val="solid"/>
            <a:round/>
            <a:headEnd type="none" w="lg" len="lg"/>
            <a:tailEnd type="triangle"/>
          </a:ln>
          <a:effectLst/>
        </p:spPr>
      </p:cxnSp>
      <p:cxnSp>
        <p:nvCxnSpPr>
          <p:cNvPr id="69" name="Straight Arrow Connector 68">
            <a:extLst>
              <a:ext uri="{FF2B5EF4-FFF2-40B4-BE49-F238E27FC236}">
                <a16:creationId xmlns:a16="http://schemas.microsoft.com/office/drawing/2014/main" xmlns="" id="{00EDCA08-675D-42D2-A733-0DE27EAAF63E}"/>
              </a:ext>
            </a:extLst>
          </p:cNvPr>
          <p:cNvCxnSpPr>
            <a:cxnSpLocks/>
            <a:endCxn id="32" idx="0"/>
          </p:cNvCxnSpPr>
          <p:nvPr/>
        </p:nvCxnSpPr>
        <p:spPr bwMode="auto">
          <a:xfrm>
            <a:off x="18288000" y="15711340"/>
            <a:ext cx="1121022" cy="1681131"/>
          </a:xfrm>
          <a:prstGeom prst="straightConnector1">
            <a:avLst/>
          </a:prstGeom>
          <a:noFill/>
          <a:ln w="76200" cap="flat" cmpd="sng" algn="ctr">
            <a:solidFill>
              <a:srgbClr val="FFC000"/>
            </a:solidFill>
            <a:prstDash val="solid"/>
            <a:round/>
            <a:headEnd type="none" w="lg" len="lg"/>
            <a:tailEnd type="triangle"/>
          </a:ln>
          <a:effectLst/>
        </p:spPr>
      </p:cxnSp>
      <p:cxnSp>
        <p:nvCxnSpPr>
          <p:cNvPr id="70" name="Straight Arrow Connector 69">
            <a:extLst>
              <a:ext uri="{FF2B5EF4-FFF2-40B4-BE49-F238E27FC236}">
                <a16:creationId xmlns:a16="http://schemas.microsoft.com/office/drawing/2014/main" xmlns="" id="{BB50FB56-2E6F-4E7E-8CB9-E99319794C34}"/>
              </a:ext>
            </a:extLst>
          </p:cNvPr>
          <p:cNvCxnSpPr>
            <a:cxnSpLocks/>
          </p:cNvCxnSpPr>
          <p:nvPr/>
        </p:nvCxnSpPr>
        <p:spPr bwMode="auto">
          <a:xfrm>
            <a:off x="18288000" y="15711352"/>
            <a:ext cx="3333671" cy="1652815"/>
          </a:xfrm>
          <a:prstGeom prst="straightConnector1">
            <a:avLst/>
          </a:prstGeom>
          <a:noFill/>
          <a:ln w="76200" cap="flat" cmpd="sng" algn="ctr">
            <a:solidFill>
              <a:srgbClr val="FFC000"/>
            </a:solidFill>
            <a:prstDash val="solid"/>
            <a:round/>
            <a:headEnd type="none" w="lg" len="lg"/>
            <a:tailEnd type="triangle"/>
          </a:ln>
          <a:effectLst/>
        </p:spPr>
      </p:cxnSp>
      <p:cxnSp>
        <p:nvCxnSpPr>
          <p:cNvPr id="75" name="Straight Arrow Connector 74">
            <a:extLst>
              <a:ext uri="{FF2B5EF4-FFF2-40B4-BE49-F238E27FC236}">
                <a16:creationId xmlns:a16="http://schemas.microsoft.com/office/drawing/2014/main" xmlns="" id="{1A1F5AC4-B755-4211-83EF-E9ACF3462AB3}"/>
              </a:ext>
            </a:extLst>
          </p:cNvPr>
          <p:cNvCxnSpPr>
            <a:cxnSpLocks/>
          </p:cNvCxnSpPr>
          <p:nvPr/>
        </p:nvCxnSpPr>
        <p:spPr bwMode="auto">
          <a:xfrm flipH="1">
            <a:off x="17228925" y="15711346"/>
            <a:ext cx="1059075" cy="1752603"/>
          </a:xfrm>
          <a:prstGeom prst="straightConnector1">
            <a:avLst/>
          </a:prstGeom>
          <a:noFill/>
          <a:ln w="76200" cap="flat" cmpd="sng" algn="ctr">
            <a:solidFill>
              <a:srgbClr val="FFC000"/>
            </a:solidFill>
            <a:prstDash val="solid"/>
            <a:round/>
            <a:headEnd type="none" w="lg" len="lg"/>
            <a:tailEnd type="triangle"/>
          </a:ln>
          <a:effectLst/>
        </p:spPr>
      </p:cxnSp>
      <p:cxnSp>
        <p:nvCxnSpPr>
          <p:cNvPr id="80" name="Straight Arrow Connector 79">
            <a:extLst>
              <a:ext uri="{FF2B5EF4-FFF2-40B4-BE49-F238E27FC236}">
                <a16:creationId xmlns:a16="http://schemas.microsoft.com/office/drawing/2014/main" xmlns="" id="{7710916F-E122-4B6E-9C50-63EC6AADEA2B}"/>
              </a:ext>
            </a:extLst>
          </p:cNvPr>
          <p:cNvCxnSpPr>
            <a:cxnSpLocks/>
            <a:stCxn id="27" idx="2"/>
          </p:cNvCxnSpPr>
          <p:nvPr/>
        </p:nvCxnSpPr>
        <p:spPr bwMode="auto">
          <a:xfrm flipH="1">
            <a:off x="25572895" y="15697200"/>
            <a:ext cx="2201238" cy="1766749"/>
          </a:xfrm>
          <a:prstGeom prst="straightConnector1">
            <a:avLst/>
          </a:prstGeom>
          <a:noFill/>
          <a:ln w="76200" cap="flat" cmpd="sng" algn="ctr">
            <a:solidFill>
              <a:srgbClr val="FFC000"/>
            </a:solidFill>
            <a:prstDash val="solid"/>
            <a:round/>
            <a:headEnd type="none" w="lg" len="lg"/>
            <a:tailEnd type="triangle"/>
          </a:ln>
          <a:effectLst/>
        </p:spPr>
      </p:cxnSp>
      <p:cxnSp>
        <p:nvCxnSpPr>
          <p:cNvPr id="81" name="Straight Arrow Connector 80">
            <a:extLst>
              <a:ext uri="{FF2B5EF4-FFF2-40B4-BE49-F238E27FC236}">
                <a16:creationId xmlns:a16="http://schemas.microsoft.com/office/drawing/2014/main" xmlns="" id="{676064EF-EB39-4FA4-920F-16BA152A43CD}"/>
              </a:ext>
            </a:extLst>
          </p:cNvPr>
          <p:cNvCxnSpPr>
            <a:cxnSpLocks/>
          </p:cNvCxnSpPr>
          <p:nvPr/>
        </p:nvCxnSpPr>
        <p:spPr bwMode="auto">
          <a:xfrm>
            <a:off x="27744116" y="15697200"/>
            <a:ext cx="2501034" cy="1752600"/>
          </a:xfrm>
          <a:prstGeom prst="straightConnector1">
            <a:avLst/>
          </a:prstGeom>
          <a:noFill/>
          <a:ln w="76200" cap="flat" cmpd="sng" algn="ctr">
            <a:solidFill>
              <a:srgbClr val="FFC000"/>
            </a:solidFill>
            <a:prstDash val="solid"/>
            <a:round/>
            <a:headEnd type="none" w="lg" len="lg"/>
            <a:tailEnd type="triangle"/>
          </a:ln>
          <a:effectLst/>
        </p:spPr>
      </p:cxnSp>
      <p:cxnSp>
        <p:nvCxnSpPr>
          <p:cNvPr id="88" name="Straight Arrow Connector 87">
            <a:extLst>
              <a:ext uri="{FF2B5EF4-FFF2-40B4-BE49-F238E27FC236}">
                <a16:creationId xmlns:a16="http://schemas.microsoft.com/office/drawing/2014/main" xmlns="" id="{0CB37567-7554-40BC-82EE-C8BE672AE5A3}"/>
              </a:ext>
            </a:extLst>
          </p:cNvPr>
          <p:cNvCxnSpPr>
            <a:cxnSpLocks/>
            <a:endCxn id="37" idx="0"/>
          </p:cNvCxnSpPr>
          <p:nvPr/>
        </p:nvCxnSpPr>
        <p:spPr bwMode="auto">
          <a:xfrm flipH="1">
            <a:off x="22565807" y="8115719"/>
            <a:ext cx="3197720" cy="1322585"/>
          </a:xfrm>
          <a:prstGeom prst="straightConnector1">
            <a:avLst/>
          </a:prstGeom>
          <a:noFill/>
          <a:ln w="76200" cap="flat" cmpd="sng" algn="ctr">
            <a:solidFill>
              <a:srgbClr val="FFC000"/>
            </a:solidFill>
            <a:prstDash val="solid"/>
            <a:round/>
            <a:headEnd type="none" w="lg" len="lg"/>
            <a:tailEnd type="triangle"/>
          </a:ln>
          <a:effectLst/>
        </p:spPr>
      </p:cxnSp>
      <p:cxnSp>
        <p:nvCxnSpPr>
          <p:cNvPr id="89" name="Straight Arrow Connector 88">
            <a:extLst>
              <a:ext uri="{FF2B5EF4-FFF2-40B4-BE49-F238E27FC236}">
                <a16:creationId xmlns:a16="http://schemas.microsoft.com/office/drawing/2014/main" xmlns="" id="{189B135D-26A5-4520-91A3-9787DA228D86}"/>
              </a:ext>
            </a:extLst>
          </p:cNvPr>
          <p:cNvCxnSpPr>
            <a:cxnSpLocks/>
          </p:cNvCxnSpPr>
          <p:nvPr/>
        </p:nvCxnSpPr>
        <p:spPr bwMode="auto">
          <a:xfrm>
            <a:off x="25718620" y="8115713"/>
            <a:ext cx="3550128" cy="1370140"/>
          </a:xfrm>
          <a:prstGeom prst="straightConnector1">
            <a:avLst/>
          </a:prstGeom>
          <a:noFill/>
          <a:ln w="76200" cap="flat" cmpd="sng" algn="ctr">
            <a:solidFill>
              <a:srgbClr val="FFC000"/>
            </a:solidFill>
            <a:prstDash val="solid"/>
            <a:round/>
            <a:headEnd type="none" w="lg" len="lg"/>
            <a:tailEnd type="triangle"/>
          </a:ln>
          <a:effectLst/>
        </p:spPr>
      </p:cxnSp>
      <p:cxnSp>
        <p:nvCxnSpPr>
          <p:cNvPr id="97" name="Connector: Elbow 96">
            <a:extLst>
              <a:ext uri="{FF2B5EF4-FFF2-40B4-BE49-F238E27FC236}">
                <a16:creationId xmlns:a16="http://schemas.microsoft.com/office/drawing/2014/main" xmlns="" id="{7A1A1EE3-BB97-4C75-B261-9B8D11329FCC}"/>
              </a:ext>
            </a:extLst>
          </p:cNvPr>
          <p:cNvCxnSpPr>
            <a:cxnSpLocks/>
          </p:cNvCxnSpPr>
          <p:nvPr/>
        </p:nvCxnSpPr>
        <p:spPr bwMode="auto">
          <a:xfrm rot="10800000" flipV="1">
            <a:off x="10972800" y="4530817"/>
            <a:ext cx="5665076" cy="2242652"/>
          </a:xfrm>
          <a:prstGeom prst="bentConnector3">
            <a:avLst>
              <a:gd name="adj1" fmla="val 100119"/>
            </a:avLst>
          </a:prstGeom>
          <a:noFill/>
          <a:ln w="76200" cap="flat" cmpd="sng" algn="ctr">
            <a:solidFill>
              <a:srgbClr val="FFC000"/>
            </a:solidFill>
            <a:prstDash val="solid"/>
            <a:round/>
            <a:headEnd type="none" w="lg" len="lg"/>
            <a:tailEnd type="triangle"/>
          </a:ln>
          <a:effectLst/>
        </p:spPr>
      </p:cxnSp>
      <p:cxnSp>
        <p:nvCxnSpPr>
          <p:cNvPr id="104" name="Connector: Elbow 103">
            <a:extLst>
              <a:ext uri="{FF2B5EF4-FFF2-40B4-BE49-F238E27FC236}">
                <a16:creationId xmlns:a16="http://schemas.microsoft.com/office/drawing/2014/main" xmlns="" id="{A6E8F7F6-AAB3-48A3-A465-4E69D225ACD8}"/>
              </a:ext>
            </a:extLst>
          </p:cNvPr>
          <p:cNvCxnSpPr>
            <a:cxnSpLocks/>
          </p:cNvCxnSpPr>
          <p:nvPr/>
        </p:nvCxnSpPr>
        <p:spPr bwMode="auto">
          <a:xfrm>
            <a:off x="21286076" y="4559121"/>
            <a:ext cx="4431424" cy="2214348"/>
          </a:xfrm>
          <a:prstGeom prst="bentConnector3">
            <a:avLst>
              <a:gd name="adj1" fmla="val 99858"/>
            </a:avLst>
          </a:prstGeom>
          <a:noFill/>
          <a:ln w="76200" cap="flat" cmpd="sng" algn="ctr">
            <a:solidFill>
              <a:srgbClr val="FFC000"/>
            </a:solidFill>
            <a:prstDash val="solid"/>
            <a:round/>
            <a:headEnd type="none" w="lg" len="lg"/>
            <a:tailEnd type="triangle"/>
          </a:ln>
          <a:effectLst/>
        </p:spPr>
      </p:cxnSp>
      <p:sp>
        <p:nvSpPr>
          <p:cNvPr id="114" name="Title 1">
            <a:extLst>
              <a:ext uri="{FF2B5EF4-FFF2-40B4-BE49-F238E27FC236}">
                <a16:creationId xmlns:a16="http://schemas.microsoft.com/office/drawing/2014/main" xmlns="" id="{D6B7FC32-8B1E-4B98-873A-397021143384}"/>
              </a:ext>
            </a:extLst>
          </p:cNvPr>
          <p:cNvSpPr txBox="1">
            <a:spLocks/>
          </p:cNvSpPr>
          <p:nvPr/>
        </p:nvSpPr>
        <p:spPr bwMode="auto">
          <a:xfrm>
            <a:off x="5867400" y="1287792"/>
            <a:ext cx="241554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Fundamentals – Data Types</a:t>
            </a:r>
          </a:p>
        </p:txBody>
      </p:sp>
    </p:spTree>
    <p:extLst>
      <p:ext uri="{BB962C8B-B14F-4D97-AF65-F5344CB8AC3E}">
        <p14:creationId xmlns:p14="http://schemas.microsoft.com/office/powerpoint/2010/main" val="421069124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par>
                                <p:cTn id="13" presetID="22" presetClass="entr" presetSubtype="1"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wipe(up)">
                                      <p:cBhvr>
                                        <p:cTn id="15" dur="500"/>
                                        <p:tgtEl>
                                          <p:spTgt spid="10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up)">
                                      <p:cBhvr>
                                        <p:cTn id="26" dur="500"/>
                                        <p:tgtEl>
                                          <p:spTgt spid="42"/>
                                        </p:tgtEl>
                                      </p:cBhvr>
                                    </p:animEffect>
                                  </p:childTnLst>
                                </p:cTn>
                              </p:par>
                              <p:par>
                                <p:cTn id="27" presetID="22" presetClass="entr" presetSubtype="1"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up)">
                                      <p:cBhvr>
                                        <p:cTn id="29" dur="500"/>
                                        <p:tgtEl>
                                          <p:spTgt spid="43"/>
                                        </p:tgtEl>
                                      </p:cBhvr>
                                    </p:animEffect>
                                  </p:childTnLst>
                                </p:cTn>
                              </p:par>
                              <p:par>
                                <p:cTn id="30" presetID="22" presetClass="entr" presetSubtype="1"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up)">
                                      <p:cBhvr>
                                        <p:cTn id="32" dur="500"/>
                                        <p:tgtEl>
                                          <p:spTgt spid="88"/>
                                        </p:tgtEl>
                                      </p:cBhvr>
                                    </p:animEffect>
                                  </p:childTnLst>
                                </p:cTn>
                              </p:par>
                              <p:par>
                                <p:cTn id="33" presetID="22" presetClass="entr" presetSubtype="1" fill="hold" nodeType="with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up)">
                                      <p:cBhvr>
                                        <p:cTn id="35" dur="500"/>
                                        <p:tgtEl>
                                          <p:spTgt spid="8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par>
                                <p:cTn id="61" presetID="22" presetClass="entr" presetSubtype="1"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up)">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up)">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wipe(up)">
                                      <p:cBhvr>
                                        <p:cTn id="82" dur="500"/>
                                        <p:tgtEl>
                                          <p:spTgt spid="50"/>
                                        </p:tgtEl>
                                      </p:cBhvr>
                                    </p:animEffect>
                                  </p:childTnLst>
                                </p:cTn>
                              </p:par>
                              <p:par>
                                <p:cTn id="83" presetID="22" presetClass="entr" presetSubtype="1"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wipe(up)">
                                      <p:cBhvr>
                                        <p:cTn id="85" dur="500"/>
                                        <p:tgtEl>
                                          <p:spTgt spid="5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up)">
                                      <p:cBhvr>
                                        <p:cTn id="96" dur="500"/>
                                        <p:tgtEl>
                                          <p:spTgt spid="66"/>
                                        </p:tgtEl>
                                      </p:cBhvr>
                                    </p:animEffect>
                                  </p:childTnLst>
                                </p:cTn>
                              </p:par>
                              <p:par>
                                <p:cTn id="97" presetID="22" presetClass="entr" presetSubtype="1" fill="hold"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wipe(up)">
                                      <p:cBhvr>
                                        <p:cTn id="99" dur="500"/>
                                        <p:tgtEl>
                                          <p:spTgt spid="75"/>
                                        </p:tgtEl>
                                      </p:cBhvr>
                                    </p:animEffect>
                                  </p:childTnLst>
                                </p:cTn>
                              </p:par>
                              <p:par>
                                <p:cTn id="100" presetID="22" presetClass="entr" presetSubtype="1" fill="hold"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up)">
                                      <p:cBhvr>
                                        <p:cTn id="102" dur="500"/>
                                        <p:tgtEl>
                                          <p:spTgt spid="69"/>
                                        </p:tgtEl>
                                      </p:cBhvr>
                                    </p:animEffect>
                                  </p:childTnLst>
                                </p:cTn>
                              </p:par>
                              <p:par>
                                <p:cTn id="103" presetID="22" presetClass="entr" presetSubtype="1" fill="hold"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wipe(up)">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500"/>
                                        <p:tgtEl>
                                          <p:spTgt spid="3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fade">
                                      <p:cBhvr>
                                        <p:cTn id="117" dur="500"/>
                                        <p:tgtEl>
                                          <p:spTgt spid="3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wipe(up)">
                                      <p:cBhvr>
                                        <p:cTn id="122" dur="500"/>
                                        <p:tgtEl>
                                          <p:spTgt spid="80"/>
                                        </p:tgtEl>
                                      </p:cBhvr>
                                    </p:animEffect>
                                  </p:childTnLst>
                                </p:cTn>
                              </p:par>
                              <p:par>
                                <p:cTn id="123" presetID="22" presetClass="entr" presetSubtype="1" fill="hold"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wipe(up)">
                                      <p:cBhvr>
                                        <p:cTn id="125" dur="500"/>
                                        <p:tgtEl>
                                          <p:spTgt spid="8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4"/>
                                        </p:tgtEl>
                                        <p:attrNameLst>
                                          <p:attrName>style.visibility</p:attrName>
                                        </p:attrNameLst>
                                      </p:cBhvr>
                                      <p:to>
                                        <p:strVal val="visible"/>
                                      </p:to>
                                    </p:set>
                                    <p:animEffect transition="in" filter="fade">
                                      <p:cBhvr>
                                        <p:cTn id="128" dur="500"/>
                                        <p:tgtEl>
                                          <p:spTgt spid="3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fade">
                                      <p:cBhvr>
                                        <p:cTn id="1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5" name="Oval 54">
            <a:extLst>
              <a:ext uri="{FF2B5EF4-FFF2-40B4-BE49-F238E27FC236}">
                <a16:creationId xmlns:a16="http://schemas.microsoft.com/office/drawing/2014/main" xmlns="" id="{BEDB0145-1C2F-4DDF-A904-796C04E62323}"/>
              </a:ext>
            </a:extLst>
          </p:cNvPr>
          <p:cNvSpPr/>
          <p:nvPr/>
        </p:nvSpPr>
        <p:spPr>
          <a:xfrm>
            <a:off x="11293105" y="13919389"/>
            <a:ext cx="1097099" cy="1097099"/>
          </a:xfrm>
          <a:prstGeom prst="ellipse">
            <a:avLst/>
          </a:prstGeom>
          <a:solidFill>
            <a:srgbClr val="3CB2C3"/>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Open Sans Light"/>
                <a:ea typeface="+mn-ea"/>
                <a:cs typeface="+mn-cs"/>
              </a:rPr>
              <a:t>2</a:t>
            </a:r>
          </a:p>
        </p:txBody>
      </p:sp>
      <p:sp>
        <p:nvSpPr>
          <p:cNvPr id="56" name="Oval 55">
            <a:extLst>
              <a:ext uri="{FF2B5EF4-FFF2-40B4-BE49-F238E27FC236}">
                <a16:creationId xmlns:a16="http://schemas.microsoft.com/office/drawing/2014/main" xmlns="" id="{C74288C8-666C-4D26-BA61-08DC0AAE073A}"/>
              </a:ext>
            </a:extLst>
          </p:cNvPr>
          <p:cNvSpPr/>
          <p:nvPr/>
        </p:nvSpPr>
        <p:spPr>
          <a:xfrm>
            <a:off x="14394199" y="13919389"/>
            <a:ext cx="1097099" cy="1097099"/>
          </a:xfrm>
          <a:prstGeom prst="ellipse">
            <a:avLst/>
          </a:prstGeom>
          <a:solidFill>
            <a:srgbClr val="1AA5BD"/>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Open Sans Light"/>
                <a:ea typeface="+mn-ea"/>
                <a:cs typeface="+mn-cs"/>
              </a:rPr>
              <a:t>3</a:t>
            </a:r>
          </a:p>
        </p:txBody>
      </p:sp>
      <p:sp>
        <p:nvSpPr>
          <p:cNvPr id="57" name="Oval 56">
            <a:extLst>
              <a:ext uri="{FF2B5EF4-FFF2-40B4-BE49-F238E27FC236}">
                <a16:creationId xmlns:a16="http://schemas.microsoft.com/office/drawing/2014/main" xmlns="" id="{1219F559-93C8-454C-8F87-EB00E9A23BB0}"/>
              </a:ext>
            </a:extLst>
          </p:cNvPr>
          <p:cNvSpPr/>
          <p:nvPr/>
        </p:nvSpPr>
        <p:spPr>
          <a:xfrm>
            <a:off x="7862724" y="13919389"/>
            <a:ext cx="1097099" cy="1097099"/>
          </a:xfrm>
          <a:prstGeom prst="ellipse">
            <a:avLst/>
          </a:prstGeom>
          <a:solidFill>
            <a:srgbClr val="51C3CA"/>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Open Sans Light"/>
                <a:ea typeface="+mn-ea"/>
                <a:cs typeface="+mn-cs"/>
              </a:rPr>
              <a:t>1</a:t>
            </a:r>
          </a:p>
        </p:txBody>
      </p:sp>
      <p:sp>
        <p:nvSpPr>
          <p:cNvPr id="58" name="Oval 57">
            <a:extLst>
              <a:ext uri="{FF2B5EF4-FFF2-40B4-BE49-F238E27FC236}">
                <a16:creationId xmlns:a16="http://schemas.microsoft.com/office/drawing/2014/main" xmlns="" id="{F75552A3-BDF7-476F-B599-E522A8B51385}"/>
              </a:ext>
            </a:extLst>
          </p:cNvPr>
          <p:cNvSpPr/>
          <p:nvPr/>
        </p:nvSpPr>
        <p:spPr>
          <a:xfrm>
            <a:off x="17984894" y="13919389"/>
            <a:ext cx="1097099" cy="1097099"/>
          </a:xfrm>
          <a:prstGeom prst="ellipse">
            <a:avLst/>
          </a:prstGeom>
          <a:solidFill>
            <a:srgbClr val="0097B7"/>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Open Sans Light"/>
                <a:ea typeface="+mn-ea"/>
                <a:cs typeface="+mn-cs"/>
              </a:rPr>
              <a:t>4</a:t>
            </a:r>
          </a:p>
        </p:txBody>
      </p:sp>
      <p:sp>
        <p:nvSpPr>
          <p:cNvPr id="59" name="Oval 58">
            <a:extLst>
              <a:ext uri="{FF2B5EF4-FFF2-40B4-BE49-F238E27FC236}">
                <a16:creationId xmlns:a16="http://schemas.microsoft.com/office/drawing/2014/main" xmlns="" id="{2E2B5B81-5CD7-44A7-A65A-19396BEED3F4}"/>
              </a:ext>
            </a:extLst>
          </p:cNvPr>
          <p:cNvSpPr/>
          <p:nvPr/>
        </p:nvSpPr>
        <p:spPr>
          <a:xfrm>
            <a:off x="21447576" y="13919389"/>
            <a:ext cx="1097099" cy="1097099"/>
          </a:xfrm>
          <a:prstGeom prst="ellipse">
            <a:avLst/>
          </a:prstGeom>
          <a:solidFill>
            <a:srgbClr val="0086AC"/>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Open Sans Light"/>
                <a:ea typeface="+mn-ea"/>
                <a:cs typeface="+mn-cs"/>
              </a:rPr>
              <a:t>5</a:t>
            </a:r>
          </a:p>
        </p:txBody>
      </p:sp>
      <p:sp>
        <p:nvSpPr>
          <p:cNvPr id="60" name="Oval 59">
            <a:extLst>
              <a:ext uri="{FF2B5EF4-FFF2-40B4-BE49-F238E27FC236}">
                <a16:creationId xmlns:a16="http://schemas.microsoft.com/office/drawing/2014/main" xmlns="" id="{3E45E59F-CCE6-485D-84F2-2039C232BCA8}"/>
              </a:ext>
            </a:extLst>
          </p:cNvPr>
          <p:cNvSpPr/>
          <p:nvPr/>
        </p:nvSpPr>
        <p:spPr>
          <a:xfrm>
            <a:off x="25409979" y="13919389"/>
            <a:ext cx="1097099" cy="1097099"/>
          </a:xfrm>
          <a:prstGeom prst="ellipse">
            <a:avLst/>
          </a:prstGeom>
          <a:solidFill>
            <a:srgbClr val="00759E"/>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Open Sans Light"/>
                <a:ea typeface="+mn-ea"/>
                <a:cs typeface="+mn-cs"/>
              </a:rPr>
              <a:t>6</a:t>
            </a:r>
          </a:p>
        </p:txBody>
      </p:sp>
      <p:sp>
        <p:nvSpPr>
          <p:cNvPr id="61" name="Oval 60">
            <a:extLst>
              <a:ext uri="{FF2B5EF4-FFF2-40B4-BE49-F238E27FC236}">
                <a16:creationId xmlns:a16="http://schemas.microsoft.com/office/drawing/2014/main" xmlns="" id="{F668C0A0-4667-48B9-92E0-1F3E260B1629}"/>
              </a:ext>
            </a:extLst>
          </p:cNvPr>
          <p:cNvSpPr/>
          <p:nvPr/>
        </p:nvSpPr>
        <p:spPr>
          <a:xfrm>
            <a:off x="29179144" y="13919389"/>
            <a:ext cx="1097099" cy="1097099"/>
          </a:xfrm>
          <a:prstGeom prst="ellipse">
            <a:avLst/>
          </a:prstGeom>
          <a:solidFill>
            <a:srgbClr val="1C5686"/>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Open Sans Light"/>
                <a:ea typeface="+mn-ea"/>
                <a:cs typeface="+mn-cs"/>
              </a:rPr>
              <a:t>7</a:t>
            </a:r>
          </a:p>
        </p:txBody>
      </p:sp>
      <p:sp>
        <p:nvSpPr>
          <p:cNvPr id="62" name="Oval 61">
            <a:extLst>
              <a:ext uri="{FF2B5EF4-FFF2-40B4-BE49-F238E27FC236}">
                <a16:creationId xmlns:a16="http://schemas.microsoft.com/office/drawing/2014/main" xmlns="" id="{9F2E7A80-5664-47CF-98EB-EF047AA8DF4A}"/>
              </a:ext>
            </a:extLst>
          </p:cNvPr>
          <p:cNvSpPr/>
          <p:nvPr/>
        </p:nvSpPr>
        <p:spPr>
          <a:xfrm>
            <a:off x="8177695" y="10492775"/>
            <a:ext cx="467156" cy="467156"/>
          </a:xfrm>
          <a:prstGeom prst="ellipse">
            <a:avLst/>
          </a:prstGeom>
          <a:solidFill>
            <a:srgbClr val="51C3CA"/>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cxnSp>
        <p:nvCxnSpPr>
          <p:cNvPr id="63" name="Straight Connector 62">
            <a:extLst>
              <a:ext uri="{FF2B5EF4-FFF2-40B4-BE49-F238E27FC236}">
                <a16:creationId xmlns:a16="http://schemas.microsoft.com/office/drawing/2014/main" xmlns="" id="{CF726704-BF90-4A76-913B-00D490832DA5}"/>
              </a:ext>
            </a:extLst>
          </p:cNvPr>
          <p:cNvCxnSpPr>
            <a:stCxn id="57" idx="0"/>
            <a:endCxn id="62" idx="4"/>
          </p:cNvCxnSpPr>
          <p:nvPr/>
        </p:nvCxnSpPr>
        <p:spPr>
          <a:xfrm flipV="1">
            <a:off x="8411272" y="10959934"/>
            <a:ext cx="0" cy="2959458"/>
          </a:xfrm>
          <a:prstGeom prst="line">
            <a:avLst/>
          </a:prstGeom>
          <a:noFill/>
          <a:ln w="6350" cap="flat" cmpd="sng" algn="ctr">
            <a:solidFill>
              <a:srgbClr val="57565A">
                <a:lumMod val="65000"/>
                <a:alpha val="40000"/>
              </a:srgbClr>
            </a:solidFill>
            <a:prstDash val="solid"/>
          </a:ln>
          <a:effectLst/>
        </p:spPr>
      </p:cxnSp>
      <p:sp>
        <p:nvSpPr>
          <p:cNvPr id="64" name="Oval 63">
            <a:extLst>
              <a:ext uri="{FF2B5EF4-FFF2-40B4-BE49-F238E27FC236}">
                <a16:creationId xmlns:a16="http://schemas.microsoft.com/office/drawing/2014/main" xmlns="" id="{6D9497E9-3DB1-4DF3-BE50-7A0E021722AC}"/>
              </a:ext>
            </a:extLst>
          </p:cNvPr>
          <p:cNvSpPr/>
          <p:nvPr/>
        </p:nvSpPr>
        <p:spPr>
          <a:xfrm>
            <a:off x="11608076" y="12398136"/>
            <a:ext cx="467156" cy="467156"/>
          </a:xfrm>
          <a:prstGeom prst="ellipse">
            <a:avLst/>
          </a:prstGeom>
          <a:solidFill>
            <a:srgbClr val="3CB2C3"/>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cxnSp>
        <p:nvCxnSpPr>
          <p:cNvPr id="65" name="Straight Connector 64">
            <a:extLst>
              <a:ext uri="{FF2B5EF4-FFF2-40B4-BE49-F238E27FC236}">
                <a16:creationId xmlns:a16="http://schemas.microsoft.com/office/drawing/2014/main" xmlns="" id="{24190BF0-FD5D-4B7D-AC22-DE6507D603B2}"/>
              </a:ext>
            </a:extLst>
          </p:cNvPr>
          <p:cNvCxnSpPr>
            <a:stCxn id="55" idx="0"/>
            <a:endCxn id="64" idx="4"/>
          </p:cNvCxnSpPr>
          <p:nvPr/>
        </p:nvCxnSpPr>
        <p:spPr>
          <a:xfrm flipV="1">
            <a:off x="11841655" y="12865292"/>
            <a:ext cx="0" cy="1054097"/>
          </a:xfrm>
          <a:prstGeom prst="line">
            <a:avLst/>
          </a:prstGeom>
          <a:noFill/>
          <a:ln w="6350" cap="flat" cmpd="sng" algn="ctr">
            <a:solidFill>
              <a:srgbClr val="57565A">
                <a:lumMod val="65000"/>
                <a:alpha val="40000"/>
              </a:srgbClr>
            </a:solidFill>
            <a:prstDash val="solid"/>
          </a:ln>
          <a:effectLst/>
        </p:spPr>
      </p:cxnSp>
      <p:sp>
        <p:nvSpPr>
          <p:cNvPr id="66" name="Oval 65">
            <a:extLst>
              <a:ext uri="{FF2B5EF4-FFF2-40B4-BE49-F238E27FC236}">
                <a16:creationId xmlns:a16="http://schemas.microsoft.com/office/drawing/2014/main" xmlns="" id="{FA313F1C-A1BF-4711-804E-E2A381747EBA}"/>
              </a:ext>
            </a:extLst>
          </p:cNvPr>
          <p:cNvSpPr/>
          <p:nvPr/>
        </p:nvSpPr>
        <p:spPr>
          <a:xfrm>
            <a:off x="14709170" y="10492775"/>
            <a:ext cx="467156" cy="467156"/>
          </a:xfrm>
          <a:prstGeom prst="ellipse">
            <a:avLst/>
          </a:prstGeom>
          <a:solidFill>
            <a:srgbClr val="1AA5BD"/>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sp>
        <p:nvSpPr>
          <p:cNvPr id="67" name="Oval 66">
            <a:extLst>
              <a:ext uri="{FF2B5EF4-FFF2-40B4-BE49-F238E27FC236}">
                <a16:creationId xmlns:a16="http://schemas.microsoft.com/office/drawing/2014/main" xmlns="" id="{96759054-EE83-4FF1-B52D-4A03879FD39E}"/>
              </a:ext>
            </a:extLst>
          </p:cNvPr>
          <p:cNvSpPr/>
          <p:nvPr/>
        </p:nvSpPr>
        <p:spPr>
          <a:xfrm>
            <a:off x="18299865" y="12661660"/>
            <a:ext cx="467156" cy="467156"/>
          </a:xfrm>
          <a:prstGeom prst="ellipse">
            <a:avLst/>
          </a:prstGeom>
          <a:solidFill>
            <a:srgbClr val="0097B7"/>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sp>
        <p:nvSpPr>
          <p:cNvPr id="68" name="Oval 67">
            <a:extLst>
              <a:ext uri="{FF2B5EF4-FFF2-40B4-BE49-F238E27FC236}">
                <a16:creationId xmlns:a16="http://schemas.microsoft.com/office/drawing/2014/main" xmlns="" id="{FC9DA30D-D991-4E51-A11C-4DE722FE50F7}"/>
              </a:ext>
            </a:extLst>
          </p:cNvPr>
          <p:cNvSpPr/>
          <p:nvPr/>
        </p:nvSpPr>
        <p:spPr>
          <a:xfrm>
            <a:off x="21762547" y="10026418"/>
            <a:ext cx="467156" cy="467156"/>
          </a:xfrm>
          <a:prstGeom prst="ellipse">
            <a:avLst/>
          </a:prstGeom>
          <a:solidFill>
            <a:srgbClr val="0086AC"/>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sp>
        <p:nvSpPr>
          <p:cNvPr id="69" name="Oval 68">
            <a:extLst>
              <a:ext uri="{FF2B5EF4-FFF2-40B4-BE49-F238E27FC236}">
                <a16:creationId xmlns:a16="http://schemas.microsoft.com/office/drawing/2014/main" xmlns="" id="{D73B4439-41A5-4C32-97B9-3FB72241FF6A}"/>
              </a:ext>
            </a:extLst>
          </p:cNvPr>
          <p:cNvSpPr/>
          <p:nvPr/>
        </p:nvSpPr>
        <p:spPr>
          <a:xfrm>
            <a:off x="25724950" y="12134612"/>
            <a:ext cx="467156" cy="467156"/>
          </a:xfrm>
          <a:prstGeom prst="ellipse">
            <a:avLst/>
          </a:prstGeom>
          <a:solidFill>
            <a:srgbClr val="00759E"/>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sp>
        <p:nvSpPr>
          <p:cNvPr id="70" name="Oval 69">
            <a:extLst>
              <a:ext uri="{FF2B5EF4-FFF2-40B4-BE49-F238E27FC236}">
                <a16:creationId xmlns:a16="http://schemas.microsoft.com/office/drawing/2014/main" xmlns="" id="{6B690B67-7755-4A08-A862-51BB189ADBEA}"/>
              </a:ext>
            </a:extLst>
          </p:cNvPr>
          <p:cNvSpPr/>
          <p:nvPr/>
        </p:nvSpPr>
        <p:spPr>
          <a:xfrm>
            <a:off x="29494115" y="9722351"/>
            <a:ext cx="467156" cy="467156"/>
          </a:xfrm>
          <a:prstGeom prst="ellipse">
            <a:avLst/>
          </a:prstGeom>
          <a:solidFill>
            <a:srgbClr val="1C5686"/>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cxnSp>
        <p:nvCxnSpPr>
          <p:cNvPr id="71" name="Straight Connector 70">
            <a:extLst>
              <a:ext uri="{FF2B5EF4-FFF2-40B4-BE49-F238E27FC236}">
                <a16:creationId xmlns:a16="http://schemas.microsoft.com/office/drawing/2014/main" xmlns="" id="{2022A5E1-9155-4CD3-BCD8-D5DC28C4ED43}"/>
              </a:ext>
            </a:extLst>
          </p:cNvPr>
          <p:cNvCxnSpPr>
            <a:stCxn id="56" idx="0"/>
            <a:endCxn id="66" idx="4"/>
          </p:cNvCxnSpPr>
          <p:nvPr/>
        </p:nvCxnSpPr>
        <p:spPr>
          <a:xfrm flipV="1">
            <a:off x="14942747" y="10959934"/>
            <a:ext cx="0" cy="2959458"/>
          </a:xfrm>
          <a:prstGeom prst="line">
            <a:avLst/>
          </a:prstGeom>
          <a:noFill/>
          <a:ln w="6350" cap="flat" cmpd="sng" algn="ctr">
            <a:solidFill>
              <a:srgbClr val="57565A">
                <a:lumMod val="65000"/>
                <a:alpha val="40000"/>
              </a:srgbClr>
            </a:solidFill>
            <a:prstDash val="solid"/>
          </a:ln>
          <a:effectLst/>
        </p:spPr>
      </p:cxnSp>
      <p:cxnSp>
        <p:nvCxnSpPr>
          <p:cNvPr id="72" name="Straight Connector 71">
            <a:extLst>
              <a:ext uri="{FF2B5EF4-FFF2-40B4-BE49-F238E27FC236}">
                <a16:creationId xmlns:a16="http://schemas.microsoft.com/office/drawing/2014/main" xmlns="" id="{23B4F1A4-65FD-4751-8939-B45117ACEAAA}"/>
              </a:ext>
            </a:extLst>
          </p:cNvPr>
          <p:cNvCxnSpPr>
            <a:stCxn id="58" idx="0"/>
            <a:endCxn id="67" idx="4"/>
          </p:cNvCxnSpPr>
          <p:nvPr/>
        </p:nvCxnSpPr>
        <p:spPr>
          <a:xfrm flipV="1">
            <a:off x="18533442" y="13128817"/>
            <a:ext cx="0" cy="790573"/>
          </a:xfrm>
          <a:prstGeom prst="line">
            <a:avLst/>
          </a:prstGeom>
          <a:noFill/>
          <a:ln w="6350" cap="flat" cmpd="sng" algn="ctr">
            <a:solidFill>
              <a:srgbClr val="57565A">
                <a:lumMod val="65000"/>
                <a:alpha val="40000"/>
              </a:srgbClr>
            </a:solidFill>
            <a:prstDash val="solid"/>
          </a:ln>
          <a:effectLst/>
        </p:spPr>
      </p:cxnSp>
      <p:cxnSp>
        <p:nvCxnSpPr>
          <p:cNvPr id="73" name="Straight Connector 72">
            <a:extLst>
              <a:ext uri="{FF2B5EF4-FFF2-40B4-BE49-F238E27FC236}">
                <a16:creationId xmlns:a16="http://schemas.microsoft.com/office/drawing/2014/main" xmlns="" id="{3536EFA4-5F1C-4F83-8260-4ADFCB42794E}"/>
              </a:ext>
            </a:extLst>
          </p:cNvPr>
          <p:cNvCxnSpPr>
            <a:stCxn id="59" idx="0"/>
            <a:endCxn id="68" idx="4"/>
          </p:cNvCxnSpPr>
          <p:nvPr/>
        </p:nvCxnSpPr>
        <p:spPr>
          <a:xfrm flipV="1">
            <a:off x="21996127" y="10493574"/>
            <a:ext cx="0" cy="3425815"/>
          </a:xfrm>
          <a:prstGeom prst="line">
            <a:avLst/>
          </a:prstGeom>
          <a:noFill/>
          <a:ln w="6350" cap="flat" cmpd="sng" algn="ctr">
            <a:solidFill>
              <a:srgbClr val="57565A">
                <a:lumMod val="65000"/>
                <a:alpha val="40000"/>
              </a:srgbClr>
            </a:solidFill>
            <a:prstDash val="solid"/>
          </a:ln>
          <a:effectLst/>
        </p:spPr>
      </p:cxnSp>
      <p:cxnSp>
        <p:nvCxnSpPr>
          <p:cNvPr id="74" name="Straight Connector 73">
            <a:extLst>
              <a:ext uri="{FF2B5EF4-FFF2-40B4-BE49-F238E27FC236}">
                <a16:creationId xmlns:a16="http://schemas.microsoft.com/office/drawing/2014/main" xmlns="" id="{DBED81CE-EF4D-48A1-82D5-51D3BB1237AE}"/>
              </a:ext>
            </a:extLst>
          </p:cNvPr>
          <p:cNvCxnSpPr>
            <a:stCxn id="60" idx="0"/>
            <a:endCxn id="69" idx="4"/>
          </p:cNvCxnSpPr>
          <p:nvPr/>
        </p:nvCxnSpPr>
        <p:spPr>
          <a:xfrm flipV="1">
            <a:off x="25958527" y="12601768"/>
            <a:ext cx="0" cy="1317621"/>
          </a:xfrm>
          <a:prstGeom prst="line">
            <a:avLst/>
          </a:prstGeom>
          <a:noFill/>
          <a:ln w="6350" cap="flat" cmpd="sng" algn="ctr">
            <a:solidFill>
              <a:srgbClr val="57565A">
                <a:lumMod val="65000"/>
                <a:alpha val="40000"/>
              </a:srgbClr>
            </a:solidFill>
            <a:prstDash val="solid"/>
          </a:ln>
          <a:effectLst/>
        </p:spPr>
      </p:cxnSp>
      <p:cxnSp>
        <p:nvCxnSpPr>
          <p:cNvPr id="75" name="Straight Connector 74">
            <a:extLst>
              <a:ext uri="{FF2B5EF4-FFF2-40B4-BE49-F238E27FC236}">
                <a16:creationId xmlns:a16="http://schemas.microsoft.com/office/drawing/2014/main" xmlns="" id="{946D69A6-31D2-4355-B96C-6650E4794894}"/>
              </a:ext>
            </a:extLst>
          </p:cNvPr>
          <p:cNvCxnSpPr>
            <a:stCxn id="61" idx="0"/>
            <a:endCxn id="70" idx="4"/>
          </p:cNvCxnSpPr>
          <p:nvPr/>
        </p:nvCxnSpPr>
        <p:spPr>
          <a:xfrm flipV="1">
            <a:off x="29727692" y="10189510"/>
            <a:ext cx="0" cy="3729882"/>
          </a:xfrm>
          <a:prstGeom prst="line">
            <a:avLst/>
          </a:prstGeom>
          <a:noFill/>
          <a:ln w="6350" cap="flat" cmpd="sng" algn="ctr">
            <a:solidFill>
              <a:srgbClr val="57565A">
                <a:lumMod val="65000"/>
                <a:alpha val="40000"/>
              </a:srgbClr>
            </a:solidFill>
            <a:prstDash val="solid"/>
          </a:ln>
          <a:effectLst/>
        </p:spPr>
      </p:cxnSp>
      <p:sp>
        <p:nvSpPr>
          <p:cNvPr id="76" name="Oval 75">
            <a:extLst>
              <a:ext uri="{FF2B5EF4-FFF2-40B4-BE49-F238E27FC236}">
                <a16:creationId xmlns:a16="http://schemas.microsoft.com/office/drawing/2014/main" xmlns="" id="{9356CFFA-4ECF-49B7-843B-48FDCA0DA446}"/>
              </a:ext>
            </a:extLst>
          </p:cNvPr>
          <p:cNvSpPr/>
          <p:nvPr/>
        </p:nvSpPr>
        <p:spPr>
          <a:xfrm>
            <a:off x="6210300" y="5950883"/>
            <a:ext cx="4377083" cy="4377083"/>
          </a:xfrm>
          <a:prstGeom prst="ellipse">
            <a:avLst/>
          </a:prstGeom>
          <a:solidFill>
            <a:srgbClr val="51C3CA"/>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77" name="Oval 76">
            <a:extLst>
              <a:ext uri="{FF2B5EF4-FFF2-40B4-BE49-F238E27FC236}">
                <a16:creationId xmlns:a16="http://schemas.microsoft.com/office/drawing/2014/main" xmlns="" id="{6D7BF73A-7D2F-46D0-A5DD-B3B6B27FD4F5}"/>
              </a:ext>
            </a:extLst>
          </p:cNvPr>
          <p:cNvSpPr/>
          <p:nvPr/>
        </p:nvSpPr>
        <p:spPr>
          <a:xfrm>
            <a:off x="10332092" y="9240545"/>
            <a:ext cx="2927700" cy="2927700"/>
          </a:xfrm>
          <a:prstGeom prst="ellipse">
            <a:avLst/>
          </a:prstGeom>
          <a:solidFill>
            <a:srgbClr val="3CB2C3"/>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78" name="Oval 77">
            <a:extLst>
              <a:ext uri="{FF2B5EF4-FFF2-40B4-BE49-F238E27FC236}">
                <a16:creationId xmlns:a16="http://schemas.microsoft.com/office/drawing/2014/main" xmlns="" id="{D0C36B2F-8102-4B64-9A56-B02E7633B44B}"/>
              </a:ext>
            </a:extLst>
          </p:cNvPr>
          <p:cNvSpPr/>
          <p:nvPr/>
        </p:nvSpPr>
        <p:spPr>
          <a:xfrm>
            <a:off x="13478898" y="7331283"/>
            <a:ext cx="2927700" cy="2927700"/>
          </a:xfrm>
          <a:prstGeom prst="ellipse">
            <a:avLst/>
          </a:prstGeom>
          <a:solidFill>
            <a:srgbClr val="1AA5BD"/>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79" name="Oval 78">
            <a:extLst>
              <a:ext uri="{FF2B5EF4-FFF2-40B4-BE49-F238E27FC236}">
                <a16:creationId xmlns:a16="http://schemas.microsoft.com/office/drawing/2014/main" xmlns="" id="{BA7FD223-F83E-44D6-A13B-791725464862}"/>
              </a:ext>
            </a:extLst>
          </p:cNvPr>
          <p:cNvSpPr/>
          <p:nvPr/>
        </p:nvSpPr>
        <p:spPr>
          <a:xfrm>
            <a:off x="16590858" y="8586618"/>
            <a:ext cx="3885170" cy="3885170"/>
          </a:xfrm>
          <a:prstGeom prst="ellipse">
            <a:avLst/>
          </a:prstGeom>
          <a:solidFill>
            <a:srgbClr val="0097B7"/>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80" name="Oval 79">
            <a:extLst>
              <a:ext uri="{FF2B5EF4-FFF2-40B4-BE49-F238E27FC236}">
                <a16:creationId xmlns:a16="http://schemas.microsoft.com/office/drawing/2014/main" xmlns="" id="{69CD7A70-EEF1-4C0E-BA3F-4DE48E98AE14}"/>
              </a:ext>
            </a:extLst>
          </p:cNvPr>
          <p:cNvSpPr/>
          <p:nvPr/>
        </p:nvSpPr>
        <p:spPr>
          <a:xfrm>
            <a:off x="20532276" y="6935198"/>
            <a:ext cx="2927700" cy="2927700"/>
          </a:xfrm>
          <a:prstGeom prst="ellipse">
            <a:avLst/>
          </a:prstGeom>
          <a:solidFill>
            <a:srgbClr val="0086AC"/>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81" name="Oval 80">
            <a:extLst>
              <a:ext uri="{FF2B5EF4-FFF2-40B4-BE49-F238E27FC236}">
                <a16:creationId xmlns:a16="http://schemas.microsoft.com/office/drawing/2014/main" xmlns="" id="{64806B62-E35D-4C8A-91F0-42931E9B5FAE}"/>
              </a:ext>
            </a:extLst>
          </p:cNvPr>
          <p:cNvSpPr/>
          <p:nvPr/>
        </p:nvSpPr>
        <p:spPr>
          <a:xfrm>
            <a:off x="23994026" y="8024432"/>
            <a:ext cx="3929001" cy="3929001"/>
          </a:xfrm>
          <a:prstGeom prst="ellipse">
            <a:avLst/>
          </a:prstGeom>
          <a:solidFill>
            <a:srgbClr val="00759E"/>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82" name="Oval 81">
            <a:extLst>
              <a:ext uri="{FF2B5EF4-FFF2-40B4-BE49-F238E27FC236}">
                <a16:creationId xmlns:a16="http://schemas.microsoft.com/office/drawing/2014/main" xmlns="" id="{E1C6FB02-A42B-4667-81BB-36B111F3B4A9}"/>
              </a:ext>
            </a:extLst>
          </p:cNvPr>
          <p:cNvSpPr/>
          <p:nvPr/>
        </p:nvSpPr>
        <p:spPr>
          <a:xfrm>
            <a:off x="27820244" y="5715000"/>
            <a:ext cx="3814897" cy="3814897"/>
          </a:xfrm>
          <a:prstGeom prst="ellipse">
            <a:avLst/>
          </a:prstGeom>
          <a:solidFill>
            <a:srgbClr val="1C5686"/>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90" name="Rectangle: Rounded Corners 89">
            <a:extLst>
              <a:ext uri="{FF2B5EF4-FFF2-40B4-BE49-F238E27FC236}">
                <a16:creationId xmlns:a16="http://schemas.microsoft.com/office/drawing/2014/main" xmlns="" id="{20F62CFA-22BA-4AA9-AB91-FF47227DFC7D}"/>
              </a:ext>
            </a:extLst>
          </p:cNvPr>
          <p:cNvSpPr/>
          <p:nvPr/>
        </p:nvSpPr>
        <p:spPr bwMode="auto">
          <a:xfrm>
            <a:off x="6096000"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r>
              <a:rPr lang="en-IN" sz="3600" b="1" spc="300" dirty="0">
                <a:solidFill>
                  <a:schemeClr val="bg2">
                    <a:lumMod val="10000"/>
                  </a:schemeClr>
                </a:solidFill>
                <a:latin typeface="Lato" panose="020F0502020204030203" pitchFamily="34" charset="0"/>
              </a:rPr>
              <a:t>Arithmetic Operators</a:t>
            </a:r>
          </a:p>
        </p:txBody>
      </p:sp>
      <p:sp>
        <p:nvSpPr>
          <p:cNvPr id="91" name="Rectangle: Rounded Corners 90">
            <a:extLst>
              <a:ext uri="{FF2B5EF4-FFF2-40B4-BE49-F238E27FC236}">
                <a16:creationId xmlns:a16="http://schemas.microsoft.com/office/drawing/2014/main" xmlns="" id="{D532F81B-2118-4E07-85A1-1C413D4BF6E4}"/>
              </a:ext>
            </a:extLst>
          </p:cNvPr>
          <p:cNvSpPr/>
          <p:nvPr/>
        </p:nvSpPr>
        <p:spPr bwMode="auto">
          <a:xfrm>
            <a:off x="9607400"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r>
              <a:rPr lang="en-IN" sz="3600" b="1" spc="300" dirty="0">
                <a:solidFill>
                  <a:schemeClr val="bg2">
                    <a:lumMod val="10000"/>
                  </a:schemeClr>
                </a:solidFill>
                <a:latin typeface="Lato" panose="020F0502020204030203" pitchFamily="34" charset="0"/>
              </a:rPr>
              <a:t>Bitwise</a:t>
            </a:r>
            <a:br>
              <a:rPr lang="en-IN" sz="3600" b="1" spc="300" dirty="0">
                <a:solidFill>
                  <a:schemeClr val="bg2">
                    <a:lumMod val="10000"/>
                  </a:schemeClr>
                </a:solidFill>
                <a:latin typeface="Lato" panose="020F0502020204030203" pitchFamily="34" charset="0"/>
              </a:rPr>
            </a:br>
            <a:r>
              <a:rPr lang="en-IN" sz="3600" b="1" spc="300" dirty="0">
                <a:solidFill>
                  <a:schemeClr val="bg2">
                    <a:lumMod val="10000"/>
                  </a:schemeClr>
                </a:solidFill>
                <a:latin typeface="Lato" panose="020F0502020204030203" pitchFamily="34" charset="0"/>
              </a:rPr>
              <a:t>Operators</a:t>
            </a:r>
          </a:p>
        </p:txBody>
      </p:sp>
      <p:sp>
        <p:nvSpPr>
          <p:cNvPr id="92" name="Rectangle: Rounded Corners 91">
            <a:extLst>
              <a:ext uri="{FF2B5EF4-FFF2-40B4-BE49-F238E27FC236}">
                <a16:creationId xmlns:a16="http://schemas.microsoft.com/office/drawing/2014/main" xmlns="" id="{79F0EF0C-9F43-4F5B-ABE6-706CB4CB4C26}"/>
              </a:ext>
            </a:extLst>
          </p:cNvPr>
          <p:cNvSpPr/>
          <p:nvPr/>
        </p:nvSpPr>
        <p:spPr bwMode="auto">
          <a:xfrm>
            <a:off x="12949583"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r>
              <a:rPr lang="en-IN" sz="3600" b="1" spc="300" dirty="0">
                <a:solidFill>
                  <a:schemeClr val="bg2">
                    <a:lumMod val="10000"/>
                  </a:schemeClr>
                </a:solidFill>
                <a:latin typeface="Lato" panose="020F0502020204030203" pitchFamily="34" charset="0"/>
              </a:rPr>
              <a:t>Logical</a:t>
            </a:r>
            <a:br>
              <a:rPr lang="en-IN" sz="3600" b="1" spc="300" dirty="0">
                <a:solidFill>
                  <a:schemeClr val="bg2">
                    <a:lumMod val="10000"/>
                  </a:schemeClr>
                </a:solidFill>
                <a:latin typeface="Lato" panose="020F0502020204030203" pitchFamily="34" charset="0"/>
              </a:rPr>
            </a:br>
            <a:r>
              <a:rPr lang="en-IN" sz="3600" b="1" spc="300" dirty="0">
                <a:solidFill>
                  <a:schemeClr val="bg2">
                    <a:lumMod val="10000"/>
                  </a:schemeClr>
                </a:solidFill>
                <a:latin typeface="Lato" panose="020F0502020204030203" pitchFamily="34" charset="0"/>
              </a:rPr>
              <a:t>Operators</a:t>
            </a:r>
          </a:p>
        </p:txBody>
      </p:sp>
      <p:sp>
        <p:nvSpPr>
          <p:cNvPr id="93" name="Rectangle: Rounded Corners 92">
            <a:extLst>
              <a:ext uri="{FF2B5EF4-FFF2-40B4-BE49-F238E27FC236}">
                <a16:creationId xmlns:a16="http://schemas.microsoft.com/office/drawing/2014/main" xmlns="" id="{98A45D1E-E6EB-41A7-864A-8463766321DD}"/>
              </a:ext>
            </a:extLst>
          </p:cNvPr>
          <p:cNvSpPr/>
          <p:nvPr/>
        </p:nvSpPr>
        <p:spPr bwMode="auto">
          <a:xfrm>
            <a:off x="16344900"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r>
              <a:rPr lang="en-IN" sz="3600" b="1" spc="300" dirty="0">
                <a:solidFill>
                  <a:schemeClr val="bg2">
                    <a:lumMod val="10000"/>
                  </a:schemeClr>
                </a:solidFill>
                <a:latin typeface="Lato" panose="020F0502020204030203" pitchFamily="34" charset="0"/>
              </a:rPr>
              <a:t>Relational Operators</a:t>
            </a:r>
          </a:p>
        </p:txBody>
      </p:sp>
      <p:sp>
        <p:nvSpPr>
          <p:cNvPr id="94" name="Rectangle: Rounded Corners 93">
            <a:extLst>
              <a:ext uri="{FF2B5EF4-FFF2-40B4-BE49-F238E27FC236}">
                <a16:creationId xmlns:a16="http://schemas.microsoft.com/office/drawing/2014/main" xmlns="" id="{125E2423-086C-4EBC-9F86-39387FBFB762}"/>
              </a:ext>
            </a:extLst>
          </p:cNvPr>
          <p:cNvSpPr/>
          <p:nvPr/>
        </p:nvSpPr>
        <p:spPr bwMode="auto">
          <a:xfrm>
            <a:off x="19807583"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r>
              <a:rPr lang="en-IN" sz="3600" b="1" spc="300" dirty="0">
                <a:solidFill>
                  <a:schemeClr val="bg2">
                    <a:lumMod val="10000"/>
                  </a:schemeClr>
                </a:solidFill>
                <a:latin typeface="Lato" panose="020F0502020204030203" pitchFamily="34" charset="0"/>
              </a:rPr>
              <a:t>Ternary Operators</a:t>
            </a:r>
          </a:p>
        </p:txBody>
      </p:sp>
      <p:sp>
        <p:nvSpPr>
          <p:cNvPr id="95" name="Rectangle: Rounded Corners 94">
            <a:extLst>
              <a:ext uri="{FF2B5EF4-FFF2-40B4-BE49-F238E27FC236}">
                <a16:creationId xmlns:a16="http://schemas.microsoft.com/office/drawing/2014/main" xmlns="" id="{29E54CC6-45F5-436E-9A6C-81F0CC5FB7DA}"/>
              </a:ext>
            </a:extLst>
          </p:cNvPr>
          <p:cNvSpPr/>
          <p:nvPr/>
        </p:nvSpPr>
        <p:spPr bwMode="auto">
          <a:xfrm>
            <a:off x="23769983"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r>
              <a:rPr lang="en-IN" sz="3600" b="1" spc="300" dirty="0">
                <a:solidFill>
                  <a:schemeClr val="bg2">
                    <a:lumMod val="10000"/>
                  </a:schemeClr>
                </a:solidFill>
                <a:latin typeface="Lato" panose="020F0502020204030203" pitchFamily="34" charset="0"/>
              </a:rPr>
              <a:t>Assignment Operators</a:t>
            </a:r>
          </a:p>
        </p:txBody>
      </p:sp>
      <p:sp>
        <p:nvSpPr>
          <p:cNvPr id="97" name="Oval 96">
            <a:extLst>
              <a:ext uri="{FF2B5EF4-FFF2-40B4-BE49-F238E27FC236}">
                <a16:creationId xmlns:a16="http://schemas.microsoft.com/office/drawing/2014/main" xmlns="" id="{CFDBA0C2-AFED-4806-87A7-E4E4477457D2}"/>
              </a:ext>
            </a:extLst>
          </p:cNvPr>
          <p:cNvSpPr/>
          <p:nvPr/>
        </p:nvSpPr>
        <p:spPr>
          <a:xfrm>
            <a:off x="32656630" y="13919389"/>
            <a:ext cx="1097099" cy="1097099"/>
          </a:xfrm>
          <a:prstGeom prst="ellipse">
            <a:avLst/>
          </a:prstGeom>
          <a:solidFill>
            <a:schemeClr val="accent1">
              <a:lumMod val="75000"/>
            </a:schemeClr>
          </a:solidFill>
          <a:ln w="9525" cap="flat" cmpd="sng" algn="ctr">
            <a:noFill/>
            <a:prstDash val="solid"/>
          </a:ln>
          <a:effectLst>
            <a:outerShdw blurRad="114300" dist="50800" dir="2700000" sx="101000" sy="101000" algn="tl" rotWithShape="0">
              <a:prstClr val="black">
                <a:alpha val="36000"/>
              </a:prstClr>
            </a:outerShdw>
          </a:effectLst>
        </p:spPr>
        <p:txBody>
          <a:bodyPr rot="0" spcFirstLastPara="0" vertOverflow="overflow" horzOverflow="overflow" vert="horz" wrap="square" lIns="0" tIns="0" rIns="0" bIns="36576"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lang="en-US" sz="4400" kern="0" dirty="0">
                <a:solidFill>
                  <a:srgbClr val="FFFFFF"/>
                </a:solidFill>
                <a:latin typeface="Open Sans Light"/>
                <a:cs typeface="+mn-cs"/>
              </a:rPr>
              <a:t>8</a:t>
            </a:r>
            <a:endParaRPr kumimoji="0" lang="en-US" sz="4400" b="0" i="0" u="none" strike="noStrike" kern="0" cap="none" spc="0" normalizeH="0" baseline="0" noProof="0" dirty="0">
              <a:ln>
                <a:noFill/>
              </a:ln>
              <a:solidFill>
                <a:srgbClr val="FFFFFF"/>
              </a:solidFill>
              <a:effectLst/>
              <a:uLnTx/>
              <a:uFillTx/>
              <a:latin typeface="Open Sans Light"/>
              <a:ea typeface="+mn-ea"/>
              <a:cs typeface="+mn-cs"/>
            </a:endParaRPr>
          </a:p>
        </p:txBody>
      </p:sp>
      <p:cxnSp>
        <p:nvCxnSpPr>
          <p:cNvPr id="98" name="Straight Connector 97">
            <a:extLst>
              <a:ext uri="{FF2B5EF4-FFF2-40B4-BE49-F238E27FC236}">
                <a16:creationId xmlns:a16="http://schemas.microsoft.com/office/drawing/2014/main" xmlns="" id="{9C31A894-94E3-49A1-91AF-D60C1242B313}"/>
              </a:ext>
            </a:extLst>
          </p:cNvPr>
          <p:cNvCxnSpPr>
            <a:stCxn id="97" idx="0"/>
          </p:cNvCxnSpPr>
          <p:nvPr/>
        </p:nvCxnSpPr>
        <p:spPr>
          <a:xfrm flipV="1">
            <a:off x="33205180" y="12865292"/>
            <a:ext cx="0" cy="1054097"/>
          </a:xfrm>
          <a:prstGeom prst="line">
            <a:avLst/>
          </a:prstGeom>
          <a:noFill/>
          <a:ln w="6350" cap="flat" cmpd="sng" algn="ctr">
            <a:solidFill>
              <a:srgbClr val="57565A">
                <a:lumMod val="65000"/>
                <a:alpha val="40000"/>
              </a:srgbClr>
            </a:solidFill>
            <a:prstDash val="solid"/>
          </a:ln>
          <a:effectLst/>
        </p:spPr>
      </p:cxnSp>
      <p:sp>
        <p:nvSpPr>
          <p:cNvPr id="99" name="Oval 98">
            <a:extLst>
              <a:ext uri="{FF2B5EF4-FFF2-40B4-BE49-F238E27FC236}">
                <a16:creationId xmlns:a16="http://schemas.microsoft.com/office/drawing/2014/main" xmlns="" id="{28E67E68-AF6F-4E59-96C9-72538A62A27B}"/>
              </a:ext>
            </a:extLst>
          </p:cNvPr>
          <p:cNvSpPr/>
          <p:nvPr/>
        </p:nvSpPr>
        <p:spPr>
          <a:xfrm>
            <a:off x="31695617" y="9240545"/>
            <a:ext cx="2927700" cy="2927700"/>
          </a:xfrm>
          <a:prstGeom prst="ellipse">
            <a:avLst/>
          </a:prstGeom>
          <a:solidFill>
            <a:schemeClr val="accent1">
              <a:lumMod val="75000"/>
            </a:schemeClr>
          </a:solidFill>
          <a:ln w="9525" cap="flat" cmpd="sng" algn="ctr">
            <a:noFill/>
            <a:prstDash val="solid"/>
          </a:ln>
          <a:effectLst>
            <a:outerShdw blurRad="114300" dist="50800" dir="2700000" sx="101000" sy="101000" algn="tl" rotWithShape="0">
              <a:prstClr val="black">
                <a:alpha val="36000"/>
              </a:prstClr>
            </a:outerShdw>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104" name="Oval 103">
            <a:extLst>
              <a:ext uri="{FF2B5EF4-FFF2-40B4-BE49-F238E27FC236}">
                <a16:creationId xmlns:a16="http://schemas.microsoft.com/office/drawing/2014/main" xmlns="" id="{26412016-B875-4FB7-9172-DBA436273E01}"/>
              </a:ext>
            </a:extLst>
          </p:cNvPr>
          <p:cNvSpPr/>
          <p:nvPr/>
        </p:nvSpPr>
        <p:spPr>
          <a:xfrm>
            <a:off x="32997373" y="12398136"/>
            <a:ext cx="467156" cy="467156"/>
          </a:xfrm>
          <a:prstGeom prst="ellipse">
            <a:avLst/>
          </a:prstGeom>
          <a:solidFill>
            <a:schemeClr val="accent1">
              <a:lumMod val="75000"/>
            </a:schemeClr>
          </a:solidFill>
          <a:ln w="9525" cap="flat" cmpd="sng" algn="ctr">
            <a:noFill/>
            <a:prstDash val="solid"/>
          </a:ln>
          <a:effectLst/>
        </p:spPr>
        <p:txBody>
          <a:bodyPr wrap="none"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dirty="0">
              <a:ln>
                <a:noFill/>
              </a:ln>
              <a:solidFill>
                <a:srgbClr val="606262"/>
              </a:solidFill>
              <a:effectLst/>
              <a:uLnTx/>
              <a:uFillTx/>
              <a:latin typeface="Open Sans Light"/>
              <a:ea typeface="+mn-ea"/>
              <a:cs typeface="+mn-cs"/>
            </a:endParaRPr>
          </a:p>
        </p:txBody>
      </p:sp>
      <p:sp>
        <p:nvSpPr>
          <p:cNvPr id="105" name="TextBox 104">
            <a:extLst>
              <a:ext uri="{FF2B5EF4-FFF2-40B4-BE49-F238E27FC236}">
                <a16:creationId xmlns:a16="http://schemas.microsoft.com/office/drawing/2014/main" xmlns="" id="{BDF6832D-CF87-4E7E-8524-9A6DE33B2770}"/>
              </a:ext>
            </a:extLst>
          </p:cNvPr>
          <p:cNvSpPr txBox="1"/>
          <p:nvPr/>
        </p:nvSpPr>
        <p:spPr>
          <a:xfrm>
            <a:off x="6119132" y="6911181"/>
            <a:ext cx="4584279" cy="2800767"/>
          </a:xfrm>
          <a:prstGeom prst="rect">
            <a:avLst/>
          </a:prstGeom>
          <a:noFill/>
        </p:spPr>
        <p:txBody>
          <a:bodyPr wrap="square" rtlCol="0">
            <a:spAutoFit/>
          </a:bodyPr>
          <a:lstStyle/>
          <a:p>
            <a:pPr algn="ctr"/>
            <a:r>
              <a:rPr lang="en-IN" sz="8800" dirty="0">
                <a:solidFill>
                  <a:schemeClr val="bg1"/>
                </a:solidFill>
                <a:latin typeface="Gill Sans Nova Ultra Bold" panose="020B0B02020104020203" pitchFamily="34" charset="0"/>
                <a:cs typeface="Aharoni" panose="02010803020104030203" pitchFamily="2" charset="-79"/>
              </a:rPr>
              <a:t>+ - * </a:t>
            </a:r>
            <a:br>
              <a:rPr lang="en-IN" sz="8800" dirty="0">
                <a:solidFill>
                  <a:schemeClr val="bg1"/>
                </a:solidFill>
                <a:latin typeface="Gill Sans Nova Ultra Bold" panose="020B0B02020104020203" pitchFamily="34" charset="0"/>
                <a:cs typeface="Aharoni" panose="02010803020104030203" pitchFamily="2" charset="-79"/>
              </a:rPr>
            </a:br>
            <a:r>
              <a:rPr lang="en-IN" sz="8800" dirty="0">
                <a:solidFill>
                  <a:schemeClr val="bg1"/>
                </a:solidFill>
                <a:latin typeface="Gill Sans Nova Ultra Bold" panose="020B0B02020104020203" pitchFamily="34" charset="0"/>
                <a:cs typeface="Aharoni" panose="02010803020104030203" pitchFamily="2" charset="-79"/>
              </a:rPr>
              <a:t>? %</a:t>
            </a:r>
          </a:p>
        </p:txBody>
      </p:sp>
      <p:sp>
        <p:nvSpPr>
          <p:cNvPr id="106" name="TextBox 105">
            <a:extLst>
              <a:ext uri="{FF2B5EF4-FFF2-40B4-BE49-F238E27FC236}">
                <a16:creationId xmlns:a16="http://schemas.microsoft.com/office/drawing/2014/main" xmlns="" id="{A1CBB533-4F77-41C6-ACBF-C395428DCF56}"/>
              </a:ext>
            </a:extLst>
          </p:cNvPr>
          <p:cNvSpPr txBox="1"/>
          <p:nvPr/>
        </p:nvSpPr>
        <p:spPr>
          <a:xfrm>
            <a:off x="10655167" y="9389678"/>
            <a:ext cx="2352459" cy="2554545"/>
          </a:xfrm>
          <a:prstGeom prst="rect">
            <a:avLst/>
          </a:prstGeom>
          <a:noFill/>
        </p:spPr>
        <p:txBody>
          <a:bodyPr wrap="square" rtlCol="0">
            <a:spAutoFit/>
          </a:bodyPr>
          <a:lstStyle/>
          <a:p>
            <a:pPr algn="ctr"/>
            <a:r>
              <a:rPr lang="en-IN" sz="8000" dirty="0">
                <a:solidFill>
                  <a:schemeClr val="bg1"/>
                </a:solidFill>
                <a:latin typeface="Gill Sans Nova Ultra Bold" panose="020B0B02020104020203" pitchFamily="34" charset="0"/>
                <a:cs typeface="Aharoni" panose="02010803020104030203" pitchFamily="2" charset="-79"/>
              </a:rPr>
              <a:t>^ </a:t>
            </a:r>
            <a:br>
              <a:rPr lang="en-IN" sz="8000" dirty="0">
                <a:solidFill>
                  <a:schemeClr val="bg1"/>
                </a:solidFill>
                <a:latin typeface="Gill Sans Nova Ultra Bold" panose="020B0B02020104020203" pitchFamily="34" charset="0"/>
                <a:cs typeface="Aharoni" panose="02010803020104030203" pitchFamily="2" charset="-79"/>
              </a:rPr>
            </a:br>
            <a:r>
              <a:rPr lang="en-IN" sz="8000" dirty="0">
                <a:solidFill>
                  <a:schemeClr val="bg1"/>
                </a:solidFill>
                <a:latin typeface="Gill Sans Nova Ultra Bold" panose="020B0B02020104020203" pitchFamily="34" charset="0"/>
                <a:cs typeface="Aharoni" panose="02010803020104030203" pitchFamily="2" charset="-79"/>
              </a:rPr>
              <a:t>&amp; |</a:t>
            </a:r>
          </a:p>
        </p:txBody>
      </p:sp>
      <p:sp>
        <p:nvSpPr>
          <p:cNvPr id="107" name="TextBox 106">
            <a:extLst>
              <a:ext uri="{FF2B5EF4-FFF2-40B4-BE49-F238E27FC236}">
                <a16:creationId xmlns:a16="http://schemas.microsoft.com/office/drawing/2014/main" xmlns="" id="{7837222C-7AF5-4BC9-B0DF-E8314B9DE9D8}"/>
              </a:ext>
            </a:extLst>
          </p:cNvPr>
          <p:cNvSpPr txBox="1"/>
          <p:nvPr/>
        </p:nvSpPr>
        <p:spPr>
          <a:xfrm>
            <a:off x="13808504" y="7678964"/>
            <a:ext cx="2352459" cy="2308324"/>
          </a:xfrm>
          <a:prstGeom prst="rect">
            <a:avLst/>
          </a:prstGeom>
          <a:noFill/>
        </p:spPr>
        <p:txBody>
          <a:bodyPr wrap="square" rtlCol="0">
            <a:spAutoFit/>
          </a:bodyPr>
          <a:lstStyle/>
          <a:p>
            <a:pPr algn="ctr"/>
            <a:r>
              <a:rPr lang="en-IN" sz="7200" dirty="0">
                <a:solidFill>
                  <a:schemeClr val="bg1"/>
                </a:solidFill>
                <a:latin typeface="Gill Sans Nova Ultra Bold" panose="020B0B02020104020203" pitchFamily="34" charset="0"/>
                <a:cs typeface="Aharoni" panose="02010803020104030203" pitchFamily="2" charset="-79"/>
              </a:rPr>
              <a:t>&amp;&amp; ||</a:t>
            </a:r>
          </a:p>
        </p:txBody>
      </p:sp>
      <p:sp>
        <p:nvSpPr>
          <p:cNvPr id="108" name="TextBox 107">
            <a:extLst>
              <a:ext uri="{FF2B5EF4-FFF2-40B4-BE49-F238E27FC236}">
                <a16:creationId xmlns:a16="http://schemas.microsoft.com/office/drawing/2014/main" xmlns="" id="{F87625B2-B792-4F28-9F7B-D6AEAE9F6FB1}"/>
              </a:ext>
            </a:extLst>
          </p:cNvPr>
          <p:cNvSpPr txBox="1"/>
          <p:nvPr/>
        </p:nvSpPr>
        <p:spPr>
          <a:xfrm>
            <a:off x="17099943" y="9225288"/>
            <a:ext cx="2846476" cy="3785652"/>
          </a:xfrm>
          <a:prstGeom prst="rect">
            <a:avLst/>
          </a:prstGeom>
          <a:noFill/>
        </p:spPr>
        <p:txBody>
          <a:bodyPr wrap="square" rtlCol="0">
            <a:spAutoFit/>
          </a:bodyPr>
          <a:lstStyle/>
          <a:p>
            <a:pPr algn="ctr"/>
            <a:r>
              <a:rPr lang="en-IN" sz="6000" dirty="0">
                <a:solidFill>
                  <a:schemeClr val="bg1"/>
                </a:solidFill>
                <a:latin typeface="Gill Sans Nova Ultra Bold" panose="020B0B02020104020203" pitchFamily="34" charset="0"/>
              </a:rPr>
              <a:t>&lt; &gt; &lt;= &gt;=</a:t>
            </a:r>
          </a:p>
          <a:p>
            <a:pPr algn="ctr"/>
            <a:r>
              <a:rPr lang="en-IN" sz="6000" dirty="0">
                <a:solidFill>
                  <a:schemeClr val="bg1"/>
                </a:solidFill>
                <a:latin typeface="Gill Sans Nova Ultra Bold" panose="020B0B02020104020203" pitchFamily="34" charset="0"/>
              </a:rPr>
              <a:t>== !=</a:t>
            </a:r>
            <a:endParaRPr lang="en-IN" sz="6000" dirty="0">
              <a:solidFill>
                <a:schemeClr val="bg1"/>
              </a:solidFill>
              <a:latin typeface="Gill Sans Nova Ultra Bold" panose="020B0B02020104020203" pitchFamily="34" charset="0"/>
              <a:cs typeface="Aharoni" panose="02010803020104030203" pitchFamily="2" charset="-79"/>
            </a:endParaRPr>
          </a:p>
        </p:txBody>
      </p:sp>
      <p:sp>
        <p:nvSpPr>
          <p:cNvPr id="109" name="TextBox 108">
            <a:extLst>
              <a:ext uri="{FF2B5EF4-FFF2-40B4-BE49-F238E27FC236}">
                <a16:creationId xmlns:a16="http://schemas.microsoft.com/office/drawing/2014/main" xmlns="" id="{EBB32A59-A602-4C67-936B-EB594B6BA8D1}"/>
              </a:ext>
            </a:extLst>
          </p:cNvPr>
          <p:cNvSpPr txBox="1"/>
          <p:nvPr/>
        </p:nvSpPr>
        <p:spPr>
          <a:xfrm>
            <a:off x="20827915" y="7868495"/>
            <a:ext cx="2352459" cy="1200329"/>
          </a:xfrm>
          <a:prstGeom prst="rect">
            <a:avLst/>
          </a:prstGeom>
          <a:noFill/>
        </p:spPr>
        <p:txBody>
          <a:bodyPr wrap="square" rtlCol="0">
            <a:spAutoFit/>
          </a:bodyPr>
          <a:lstStyle/>
          <a:p>
            <a:pPr algn="ctr"/>
            <a:r>
              <a:rPr lang="en-IN" sz="7200" dirty="0">
                <a:solidFill>
                  <a:schemeClr val="bg1"/>
                </a:solidFill>
                <a:latin typeface="Gill Sans Nova Ultra Bold" panose="020B0B02020104020203" pitchFamily="34" charset="0"/>
              </a:rPr>
              <a:t>? :</a:t>
            </a:r>
            <a:endParaRPr lang="en-IN" sz="7200" dirty="0">
              <a:solidFill>
                <a:schemeClr val="bg1"/>
              </a:solidFill>
              <a:latin typeface="Gill Sans Nova Ultra Bold" panose="020B0B02020104020203" pitchFamily="34" charset="0"/>
              <a:cs typeface="Aharoni" panose="02010803020104030203" pitchFamily="2" charset="-79"/>
            </a:endParaRPr>
          </a:p>
        </p:txBody>
      </p:sp>
      <p:sp>
        <p:nvSpPr>
          <p:cNvPr id="110" name="TextBox 109">
            <a:extLst>
              <a:ext uri="{FF2B5EF4-FFF2-40B4-BE49-F238E27FC236}">
                <a16:creationId xmlns:a16="http://schemas.microsoft.com/office/drawing/2014/main" xmlns="" id="{59B14C70-28BC-43AD-8C56-90AAD77A00F3}"/>
              </a:ext>
            </a:extLst>
          </p:cNvPr>
          <p:cNvSpPr txBox="1"/>
          <p:nvPr/>
        </p:nvSpPr>
        <p:spPr>
          <a:xfrm>
            <a:off x="23851750" y="8001656"/>
            <a:ext cx="4167526" cy="3999507"/>
          </a:xfrm>
          <a:prstGeom prst="ellipse">
            <a:avLst/>
          </a:prstGeom>
          <a:noFill/>
        </p:spPr>
        <p:txBody>
          <a:bodyPr wrap="square" rtlCol="0" anchor="ctr">
            <a:spAutoFit/>
          </a:bodyPr>
          <a:lstStyle/>
          <a:p>
            <a:pPr algn="ctr"/>
            <a:r>
              <a:rPr lang="en-IN" sz="4000" dirty="0">
                <a:solidFill>
                  <a:schemeClr val="bg1"/>
                </a:solidFill>
                <a:latin typeface="Gill Sans Nova Ultra Bold" panose="020B0B02020104020203" pitchFamily="34" charset="0"/>
              </a:rPr>
              <a:t>= += -= *= /= %= &amp;= ^= |= &lt;&lt;= &gt;&gt;= &gt;&gt;&gt;=</a:t>
            </a:r>
            <a:endParaRPr lang="en-IN" sz="4000" dirty="0">
              <a:solidFill>
                <a:schemeClr val="bg1"/>
              </a:solidFill>
              <a:latin typeface="Gill Sans Nova Ultra Bold" panose="020B0B02020104020203" pitchFamily="34" charset="0"/>
              <a:cs typeface="Aharoni" panose="02010803020104030203" pitchFamily="2" charset="-79"/>
            </a:endParaRPr>
          </a:p>
        </p:txBody>
      </p:sp>
      <p:sp>
        <p:nvSpPr>
          <p:cNvPr id="111" name="TextBox 110">
            <a:extLst>
              <a:ext uri="{FF2B5EF4-FFF2-40B4-BE49-F238E27FC236}">
                <a16:creationId xmlns:a16="http://schemas.microsoft.com/office/drawing/2014/main" xmlns="" id="{547A9A61-8D6A-4ED9-A52D-B4FD6EB782E5}"/>
              </a:ext>
            </a:extLst>
          </p:cNvPr>
          <p:cNvSpPr txBox="1"/>
          <p:nvPr/>
        </p:nvSpPr>
        <p:spPr>
          <a:xfrm>
            <a:off x="27988327" y="6468286"/>
            <a:ext cx="3444236" cy="2800767"/>
          </a:xfrm>
          <a:prstGeom prst="rect">
            <a:avLst/>
          </a:prstGeom>
          <a:noFill/>
        </p:spPr>
        <p:txBody>
          <a:bodyPr wrap="square" rtlCol="0">
            <a:spAutoFit/>
          </a:bodyPr>
          <a:lstStyle/>
          <a:p>
            <a:pPr algn="ctr"/>
            <a:r>
              <a:rPr lang="en-IN" sz="4400" dirty="0">
                <a:solidFill>
                  <a:schemeClr val="bg1"/>
                </a:solidFill>
                <a:latin typeface="Gill Sans Nova Ultra Bold" panose="020B0B02020104020203" pitchFamily="34" charset="0"/>
                <a:cs typeface="Aharoni" panose="02010803020104030203" pitchFamily="2" charset="-79"/>
              </a:rPr>
              <a:t>++X --X </a:t>
            </a:r>
            <a:r>
              <a:rPr lang="en-IN" sz="4400" dirty="0" err="1">
                <a:solidFill>
                  <a:schemeClr val="bg1"/>
                </a:solidFill>
                <a:latin typeface="Gill Sans Nova Ultra Bold" panose="020B0B02020104020203" pitchFamily="34" charset="0"/>
                <a:cs typeface="Aharoni" panose="02010803020104030203" pitchFamily="2" charset="-79"/>
              </a:rPr>
              <a:t>X</a:t>
            </a:r>
            <a:r>
              <a:rPr lang="en-IN" sz="4400" dirty="0">
                <a:solidFill>
                  <a:schemeClr val="bg1"/>
                </a:solidFill>
                <a:latin typeface="Gill Sans Nova Ultra Bold" panose="020B0B02020104020203" pitchFamily="34" charset="0"/>
                <a:cs typeface="Aharoni" panose="02010803020104030203" pitchFamily="2" charset="-79"/>
              </a:rPr>
              <a:t>++ X-- +X –X </a:t>
            </a:r>
            <a:br>
              <a:rPr lang="en-IN" sz="4400" dirty="0">
                <a:solidFill>
                  <a:schemeClr val="bg1"/>
                </a:solidFill>
                <a:latin typeface="Gill Sans Nova Ultra Bold" panose="020B0B02020104020203" pitchFamily="34" charset="0"/>
                <a:cs typeface="Aharoni" panose="02010803020104030203" pitchFamily="2" charset="-79"/>
              </a:rPr>
            </a:br>
            <a:r>
              <a:rPr lang="en-IN" sz="4400" dirty="0">
                <a:solidFill>
                  <a:schemeClr val="bg1"/>
                </a:solidFill>
                <a:latin typeface="Gill Sans Nova Ultra Bold" panose="020B0B02020104020203" pitchFamily="34" charset="0"/>
                <a:cs typeface="Aharoni" panose="02010803020104030203" pitchFamily="2" charset="-79"/>
              </a:rPr>
              <a:t>! ~</a:t>
            </a:r>
          </a:p>
        </p:txBody>
      </p:sp>
      <p:sp>
        <p:nvSpPr>
          <p:cNvPr id="112" name="TextBox 111">
            <a:extLst>
              <a:ext uri="{FF2B5EF4-FFF2-40B4-BE49-F238E27FC236}">
                <a16:creationId xmlns:a16="http://schemas.microsoft.com/office/drawing/2014/main" xmlns="" id="{C2549859-5581-4F71-BAA1-1C8A48429BF0}"/>
              </a:ext>
            </a:extLst>
          </p:cNvPr>
          <p:cNvSpPr txBox="1"/>
          <p:nvPr/>
        </p:nvSpPr>
        <p:spPr>
          <a:xfrm>
            <a:off x="31707319" y="9909362"/>
            <a:ext cx="2846476" cy="1754326"/>
          </a:xfrm>
          <a:prstGeom prst="rect">
            <a:avLst/>
          </a:prstGeom>
          <a:noFill/>
        </p:spPr>
        <p:txBody>
          <a:bodyPr wrap="square" rtlCol="0">
            <a:spAutoFit/>
          </a:bodyPr>
          <a:lstStyle/>
          <a:p>
            <a:pPr algn="ctr"/>
            <a:r>
              <a:rPr lang="en-IN" sz="5400" dirty="0">
                <a:solidFill>
                  <a:schemeClr val="bg1"/>
                </a:solidFill>
                <a:latin typeface="Gill Sans Nova Ultra Bold" panose="020B0B02020104020203" pitchFamily="34" charset="0"/>
              </a:rPr>
              <a:t>&lt;&lt;  &gt;&gt; &gt;&gt;&gt;</a:t>
            </a:r>
            <a:endParaRPr lang="en-IN" sz="5400" dirty="0">
              <a:solidFill>
                <a:schemeClr val="bg1"/>
              </a:solidFill>
              <a:latin typeface="Gill Sans Nova Ultra Bold" panose="020B0B02020104020203" pitchFamily="34" charset="0"/>
              <a:cs typeface="Aharoni" panose="02010803020104030203" pitchFamily="2" charset="-79"/>
            </a:endParaRPr>
          </a:p>
        </p:txBody>
      </p:sp>
      <p:sp>
        <p:nvSpPr>
          <p:cNvPr id="114" name="Rectangle: Rounded Corners 113">
            <a:extLst>
              <a:ext uri="{FF2B5EF4-FFF2-40B4-BE49-F238E27FC236}">
                <a16:creationId xmlns:a16="http://schemas.microsoft.com/office/drawing/2014/main" xmlns="" id="{457B15E2-129D-4569-B316-A9943BB40827}"/>
              </a:ext>
            </a:extLst>
          </p:cNvPr>
          <p:cNvSpPr/>
          <p:nvPr/>
        </p:nvSpPr>
        <p:spPr bwMode="auto">
          <a:xfrm>
            <a:off x="31085183"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1" i="0" u="none" strike="noStrike" cap="none" spc="300" normalizeH="0" baseline="0" dirty="0">
                <a:ln>
                  <a:noFill/>
                </a:ln>
                <a:solidFill>
                  <a:schemeClr val="bg2">
                    <a:lumMod val="10000"/>
                  </a:schemeClr>
                </a:solidFill>
                <a:effectLst/>
                <a:latin typeface="Lato" panose="020F0502020204030203" pitchFamily="34" charset="0"/>
              </a:rPr>
              <a:t>Shift</a:t>
            </a:r>
            <a:br>
              <a:rPr kumimoji="0" lang="en-IN" sz="3600" b="1" i="0" u="none" strike="noStrike" cap="none" spc="300" normalizeH="0" baseline="0" dirty="0">
                <a:ln>
                  <a:noFill/>
                </a:ln>
                <a:solidFill>
                  <a:schemeClr val="bg2">
                    <a:lumMod val="10000"/>
                  </a:schemeClr>
                </a:solidFill>
                <a:effectLst/>
                <a:latin typeface="Lato" panose="020F0502020204030203" pitchFamily="34" charset="0"/>
              </a:rPr>
            </a:br>
            <a:r>
              <a:rPr kumimoji="0" lang="en-IN" sz="3600" b="1" i="0" u="none" strike="noStrike" cap="none" spc="300" normalizeH="0" baseline="0" dirty="0">
                <a:ln>
                  <a:noFill/>
                </a:ln>
                <a:solidFill>
                  <a:schemeClr val="bg2">
                    <a:lumMod val="10000"/>
                  </a:schemeClr>
                </a:solidFill>
                <a:effectLst/>
                <a:latin typeface="Lato" panose="020F0502020204030203" pitchFamily="34" charset="0"/>
              </a:rPr>
              <a:t>Operators</a:t>
            </a:r>
          </a:p>
        </p:txBody>
      </p:sp>
      <p:sp>
        <p:nvSpPr>
          <p:cNvPr id="115" name="Rectangle: Rounded Corners 114">
            <a:extLst>
              <a:ext uri="{FF2B5EF4-FFF2-40B4-BE49-F238E27FC236}">
                <a16:creationId xmlns:a16="http://schemas.microsoft.com/office/drawing/2014/main" xmlns="" id="{F7D888B6-D769-4F65-9762-5C04CD13C6E9}"/>
              </a:ext>
            </a:extLst>
          </p:cNvPr>
          <p:cNvSpPr/>
          <p:nvPr/>
        </p:nvSpPr>
        <p:spPr bwMode="auto">
          <a:xfrm>
            <a:off x="27503783" y="15321288"/>
            <a:ext cx="4377083" cy="1557559"/>
          </a:xfrm>
          <a:prstGeom prst="round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r>
              <a:rPr lang="en-IN" sz="3600" b="1" spc="300" dirty="0">
                <a:solidFill>
                  <a:schemeClr val="bg2">
                    <a:lumMod val="10000"/>
                  </a:schemeClr>
                </a:solidFill>
                <a:latin typeface="Lato" panose="020F0502020204030203" pitchFamily="34" charset="0"/>
              </a:rPr>
              <a:t>Unary</a:t>
            </a:r>
            <a:br>
              <a:rPr lang="en-IN" sz="3600" b="1" spc="300" dirty="0">
                <a:solidFill>
                  <a:schemeClr val="bg2">
                    <a:lumMod val="10000"/>
                  </a:schemeClr>
                </a:solidFill>
                <a:latin typeface="Lato" panose="020F0502020204030203" pitchFamily="34" charset="0"/>
              </a:rPr>
            </a:br>
            <a:r>
              <a:rPr lang="en-IN" sz="3600" b="1" spc="300" dirty="0">
                <a:solidFill>
                  <a:schemeClr val="bg2">
                    <a:lumMod val="10000"/>
                  </a:schemeClr>
                </a:solidFill>
                <a:latin typeface="Lato" panose="020F0502020204030203" pitchFamily="34" charset="0"/>
              </a:rPr>
              <a:t>Operators</a:t>
            </a:r>
          </a:p>
        </p:txBody>
      </p:sp>
      <p:sp>
        <p:nvSpPr>
          <p:cNvPr id="118" name="Title 1">
            <a:extLst>
              <a:ext uri="{FF2B5EF4-FFF2-40B4-BE49-F238E27FC236}">
                <a16:creationId xmlns:a16="http://schemas.microsoft.com/office/drawing/2014/main" xmlns="" id="{E1E2E753-FCE2-4008-BF38-1D994572D55B}"/>
              </a:ext>
            </a:extLst>
          </p:cNvPr>
          <p:cNvSpPr txBox="1">
            <a:spLocks/>
          </p:cNvSpPr>
          <p:nvPr/>
        </p:nvSpPr>
        <p:spPr bwMode="auto">
          <a:xfrm>
            <a:off x="6603724" y="2730813"/>
            <a:ext cx="23088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b="1" dirty="0">
                <a:latin typeface="Lato" panose="020F0502020204030203" pitchFamily="34" charset="0"/>
              </a:rPr>
              <a:t>Java Fundamentals - Operators</a:t>
            </a:r>
          </a:p>
        </p:txBody>
      </p:sp>
    </p:spTree>
    <p:extLst>
      <p:ext uri="{BB962C8B-B14F-4D97-AF65-F5344CB8AC3E}">
        <p14:creationId xmlns:p14="http://schemas.microsoft.com/office/powerpoint/2010/main" val="162889723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150"/>
                                        <p:tgtEl>
                                          <p:spTgt spid="62"/>
                                        </p:tgtEl>
                                      </p:cBhvr>
                                    </p:animEffect>
                                    <p:anim calcmode="lin" valueType="num">
                                      <p:cBhvr>
                                        <p:cTn id="16" dur="150" fill="hold"/>
                                        <p:tgtEl>
                                          <p:spTgt spid="62"/>
                                        </p:tgtEl>
                                        <p:attrNameLst>
                                          <p:attrName>ppt_x</p:attrName>
                                        </p:attrNameLst>
                                      </p:cBhvr>
                                      <p:tavLst>
                                        <p:tav tm="0">
                                          <p:val>
                                            <p:strVal val="#ppt_x"/>
                                          </p:val>
                                        </p:tav>
                                        <p:tav tm="100000">
                                          <p:val>
                                            <p:strVal val="#ppt_x"/>
                                          </p:val>
                                        </p:tav>
                                      </p:tavLst>
                                    </p:anim>
                                    <p:anim calcmode="lin" valueType="num">
                                      <p:cBhvr>
                                        <p:cTn id="17" dur="150" fill="hold"/>
                                        <p:tgtEl>
                                          <p:spTgt spid="6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150"/>
                                        <p:tgtEl>
                                          <p:spTgt spid="63"/>
                                        </p:tgtEl>
                                      </p:cBhvr>
                                    </p:animEffect>
                                    <p:anim calcmode="lin" valueType="num">
                                      <p:cBhvr>
                                        <p:cTn id="21" dur="150" fill="hold"/>
                                        <p:tgtEl>
                                          <p:spTgt spid="63"/>
                                        </p:tgtEl>
                                        <p:attrNameLst>
                                          <p:attrName>ppt_x</p:attrName>
                                        </p:attrNameLst>
                                      </p:cBhvr>
                                      <p:tavLst>
                                        <p:tav tm="0">
                                          <p:val>
                                            <p:strVal val="#ppt_x"/>
                                          </p:val>
                                        </p:tav>
                                        <p:tav tm="100000">
                                          <p:val>
                                            <p:strVal val="#ppt_x"/>
                                          </p:val>
                                        </p:tav>
                                      </p:tavLst>
                                    </p:anim>
                                    <p:anim calcmode="lin" valueType="num">
                                      <p:cBhvr>
                                        <p:cTn id="22" dur="150" fill="hold"/>
                                        <p:tgtEl>
                                          <p:spTgt spid="6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150"/>
                                        <p:tgtEl>
                                          <p:spTgt spid="76"/>
                                        </p:tgtEl>
                                      </p:cBhvr>
                                    </p:animEffect>
                                    <p:anim calcmode="lin" valueType="num">
                                      <p:cBhvr>
                                        <p:cTn id="26" dur="150" fill="hold"/>
                                        <p:tgtEl>
                                          <p:spTgt spid="76"/>
                                        </p:tgtEl>
                                        <p:attrNameLst>
                                          <p:attrName>ppt_x</p:attrName>
                                        </p:attrNameLst>
                                      </p:cBhvr>
                                      <p:tavLst>
                                        <p:tav tm="0">
                                          <p:val>
                                            <p:strVal val="#ppt_x"/>
                                          </p:val>
                                        </p:tav>
                                        <p:tav tm="100000">
                                          <p:val>
                                            <p:strVal val="#ppt_x"/>
                                          </p:val>
                                        </p:tav>
                                      </p:tavLst>
                                    </p:anim>
                                    <p:anim calcmode="lin" valueType="num">
                                      <p:cBhvr>
                                        <p:cTn id="27" dur="150" fill="hold"/>
                                        <p:tgtEl>
                                          <p:spTgt spid="76"/>
                                        </p:tgtEl>
                                        <p:attrNameLst>
                                          <p:attrName>ppt_y</p:attrName>
                                        </p:attrNameLst>
                                      </p:cBhvr>
                                      <p:tavLst>
                                        <p:tav tm="0">
                                          <p:val>
                                            <p:strVal val="#ppt_y+.1"/>
                                          </p:val>
                                        </p:tav>
                                        <p:tav tm="100000">
                                          <p:val>
                                            <p:strVal val="#ppt_y"/>
                                          </p:val>
                                        </p:tav>
                                      </p:tavLst>
                                    </p:anim>
                                  </p:childTnLst>
                                </p:cTn>
                              </p:par>
                            </p:childTnLst>
                          </p:cTn>
                        </p:par>
                        <p:par>
                          <p:cTn id="28" fill="hold">
                            <p:stCondLst>
                              <p:cond delay="150"/>
                            </p:stCondLst>
                            <p:childTnLst>
                              <p:par>
                                <p:cTn id="29" presetID="10" presetClass="entr" presetSubtype="0" fill="hold" grpId="0" nodeType="after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150"/>
                                        <p:tgtEl>
                                          <p:spTgt spid="10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500"/>
                                        <p:tgtEl>
                                          <p:spTgt spid="9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150"/>
                                        <p:tgtEl>
                                          <p:spTgt spid="64"/>
                                        </p:tgtEl>
                                      </p:cBhvr>
                                    </p:animEffect>
                                    <p:anim calcmode="lin" valueType="num">
                                      <p:cBhvr>
                                        <p:cTn id="45" dur="150" fill="hold"/>
                                        <p:tgtEl>
                                          <p:spTgt spid="64"/>
                                        </p:tgtEl>
                                        <p:attrNameLst>
                                          <p:attrName>ppt_x</p:attrName>
                                        </p:attrNameLst>
                                      </p:cBhvr>
                                      <p:tavLst>
                                        <p:tav tm="0">
                                          <p:val>
                                            <p:strVal val="#ppt_x"/>
                                          </p:val>
                                        </p:tav>
                                        <p:tav tm="100000">
                                          <p:val>
                                            <p:strVal val="#ppt_x"/>
                                          </p:val>
                                        </p:tav>
                                      </p:tavLst>
                                    </p:anim>
                                    <p:anim calcmode="lin" valueType="num">
                                      <p:cBhvr>
                                        <p:cTn id="46" dur="150" fill="hold"/>
                                        <p:tgtEl>
                                          <p:spTgt spid="6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150"/>
                                        <p:tgtEl>
                                          <p:spTgt spid="65"/>
                                        </p:tgtEl>
                                      </p:cBhvr>
                                    </p:animEffect>
                                    <p:anim calcmode="lin" valueType="num">
                                      <p:cBhvr>
                                        <p:cTn id="50" dur="150" fill="hold"/>
                                        <p:tgtEl>
                                          <p:spTgt spid="65"/>
                                        </p:tgtEl>
                                        <p:attrNameLst>
                                          <p:attrName>ppt_x</p:attrName>
                                        </p:attrNameLst>
                                      </p:cBhvr>
                                      <p:tavLst>
                                        <p:tav tm="0">
                                          <p:val>
                                            <p:strVal val="#ppt_x"/>
                                          </p:val>
                                        </p:tav>
                                        <p:tav tm="100000">
                                          <p:val>
                                            <p:strVal val="#ppt_x"/>
                                          </p:val>
                                        </p:tav>
                                      </p:tavLst>
                                    </p:anim>
                                    <p:anim calcmode="lin" valueType="num">
                                      <p:cBhvr>
                                        <p:cTn id="51" dur="150" fill="hold"/>
                                        <p:tgtEl>
                                          <p:spTgt spid="6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150"/>
                                        <p:tgtEl>
                                          <p:spTgt spid="77"/>
                                        </p:tgtEl>
                                      </p:cBhvr>
                                    </p:animEffect>
                                    <p:anim calcmode="lin" valueType="num">
                                      <p:cBhvr>
                                        <p:cTn id="55" dur="150" fill="hold"/>
                                        <p:tgtEl>
                                          <p:spTgt spid="77"/>
                                        </p:tgtEl>
                                        <p:attrNameLst>
                                          <p:attrName>ppt_x</p:attrName>
                                        </p:attrNameLst>
                                      </p:cBhvr>
                                      <p:tavLst>
                                        <p:tav tm="0">
                                          <p:val>
                                            <p:strVal val="#ppt_x"/>
                                          </p:val>
                                        </p:tav>
                                        <p:tav tm="100000">
                                          <p:val>
                                            <p:strVal val="#ppt_x"/>
                                          </p:val>
                                        </p:tav>
                                      </p:tavLst>
                                    </p:anim>
                                    <p:anim calcmode="lin" valueType="num">
                                      <p:cBhvr>
                                        <p:cTn id="56" dur="150" fill="hold"/>
                                        <p:tgtEl>
                                          <p:spTgt spid="77"/>
                                        </p:tgtEl>
                                        <p:attrNameLst>
                                          <p:attrName>ppt_y</p:attrName>
                                        </p:attrNameLst>
                                      </p:cBhvr>
                                      <p:tavLst>
                                        <p:tav tm="0">
                                          <p:val>
                                            <p:strVal val="#ppt_y+.1"/>
                                          </p:val>
                                        </p:tav>
                                        <p:tav tm="100000">
                                          <p:val>
                                            <p:strVal val="#ppt_y"/>
                                          </p:val>
                                        </p:tav>
                                      </p:tavLst>
                                    </p:anim>
                                  </p:childTnLst>
                                </p:cTn>
                              </p:par>
                            </p:childTnLst>
                          </p:cTn>
                        </p:par>
                        <p:par>
                          <p:cTn id="57" fill="hold">
                            <p:stCondLst>
                              <p:cond delay="150"/>
                            </p:stCondLst>
                            <p:childTnLst>
                              <p:par>
                                <p:cTn id="58" presetID="10" presetClass="entr" presetSubtype="0" fill="hold" grpId="0" nodeType="after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150"/>
                                        <p:tgtEl>
                                          <p:spTgt spid="10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fade">
                                      <p:cBhvr>
                                        <p:cTn id="68" dur="500"/>
                                        <p:tgtEl>
                                          <p:spTgt spid="92"/>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50"/>
                                        <p:tgtEl>
                                          <p:spTgt spid="66"/>
                                        </p:tgtEl>
                                      </p:cBhvr>
                                    </p:animEffect>
                                    <p:anim calcmode="lin" valueType="num">
                                      <p:cBhvr>
                                        <p:cTn id="74" dur="150" fill="hold"/>
                                        <p:tgtEl>
                                          <p:spTgt spid="66"/>
                                        </p:tgtEl>
                                        <p:attrNameLst>
                                          <p:attrName>ppt_x</p:attrName>
                                        </p:attrNameLst>
                                      </p:cBhvr>
                                      <p:tavLst>
                                        <p:tav tm="0">
                                          <p:val>
                                            <p:strVal val="#ppt_x"/>
                                          </p:val>
                                        </p:tav>
                                        <p:tav tm="100000">
                                          <p:val>
                                            <p:strVal val="#ppt_x"/>
                                          </p:val>
                                        </p:tav>
                                      </p:tavLst>
                                    </p:anim>
                                    <p:anim calcmode="lin" valueType="num">
                                      <p:cBhvr>
                                        <p:cTn id="75" dur="150" fill="hold"/>
                                        <p:tgtEl>
                                          <p:spTgt spid="66"/>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150"/>
                                        <p:tgtEl>
                                          <p:spTgt spid="71"/>
                                        </p:tgtEl>
                                      </p:cBhvr>
                                    </p:animEffect>
                                    <p:anim calcmode="lin" valueType="num">
                                      <p:cBhvr>
                                        <p:cTn id="79" dur="150" fill="hold"/>
                                        <p:tgtEl>
                                          <p:spTgt spid="71"/>
                                        </p:tgtEl>
                                        <p:attrNameLst>
                                          <p:attrName>ppt_x</p:attrName>
                                        </p:attrNameLst>
                                      </p:cBhvr>
                                      <p:tavLst>
                                        <p:tav tm="0">
                                          <p:val>
                                            <p:strVal val="#ppt_x"/>
                                          </p:val>
                                        </p:tav>
                                        <p:tav tm="100000">
                                          <p:val>
                                            <p:strVal val="#ppt_x"/>
                                          </p:val>
                                        </p:tav>
                                      </p:tavLst>
                                    </p:anim>
                                    <p:anim calcmode="lin" valueType="num">
                                      <p:cBhvr>
                                        <p:cTn id="80" dur="150" fill="hold"/>
                                        <p:tgtEl>
                                          <p:spTgt spid="7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150"/>
                                        <p:tgtEl>
                                          <p:spTgt spid="78"/>
                                        </p:tgtEl>
                                      </p:cBhvr>
                                    </p:animEffect>
                                    <p:anim calcmode="lin" valueType="num">
                                      <p:cBhvr>
                                        <p:cTn id="84" dur="150" fill="hold"/>
                                        <p:tgtEl>
                                          <p:spTgt spid="78"/>
                                        </p:tgtEl>
                                        <p:attrNameLst>
                                          <p:attrName>ppt_x</p:attrName>
                                        </p:attrNameLst>
                                      </p:cBhvr>
                                      <p:tavLst>
                                        <p:tav tm="0">
                                          <p:val>
                                            <p:strVal val="#ppt_x"/>
                                          </p:val>
                                        </p:tav>
                                        <p:tav tm="100000">
                                          <p:val>
                                            <p:strVal val="#ppt_x"/>
                                          </p:val>
                                        </p:tav>
                                      </p:tavLst>
                                    </p:anim>
                                    <p:anim calcmode="lin" valueType="num">
                                      <p:cBhvr>
                                        <p:cTn id="85" dur="150" fill="hold"/>
                                        <p:tgtEl>
                                          <p:spTgt spid="78"/>
                                        </p:tgtEl>
                                        <p:attrNameLst>
                                          <p:attrName>ppt_y</p:attrName>
                                        </p:attrNameLst>
                                      </p:cBhvr>
                                      <p:tavLst>
                                        <p:tav tm="0">
                                          <p:val>
                                            <p:strVal val="#ppt_y+.1"/>
                                          </p:val>
                                        </p:tav>
                                        <p:tav tm="100000">
                                          <p:val>
                                            <p:strVal val="#ppt_y"/>
                                          </p:val>
                                        </p:tav>
                                      </p:tavLst>
                                    </p:anim>
                                  </p:childTnLst>
                                </p:cTn>
                              </p:par>
                            </p:childTnLst>
                          </p:cTn>
                        </p:par>
                        <p:par>
                          <p:cTn id="86" fill="hold">
                            <p:stCondLst>
                              <p:cond delay="150"/>
                            </p:stCondLst>
                            <p:childTnLst>
                              <p:par>
                                <p:cTn id="87" presetID="10" presetClass="entr" presetSubtype="0" fill="hold" grpId="0" nodeType="afterEffect">
                                  <p:stCondLst>
                                    <p:cond delay="0"/>
                                  </p:stCondLst>
                                  <p:childTnLst>
                                    <p:set>
                                      <p:cBhvr>
                                        <p:cTn id="88" dur="1" fill="hold">
                                          <p:stCondLst>
                                            <p:cond delay="0"/>
                                          </p:stCondLst>
                                        </p:cTn>
                                        <p:tgtEl>
                                          <p:spTgt spid="107"/>
                                        </p:tgtEl>
                                        <p:attrNameLst>
                                          <p:attrName>style.visibility</p:attrName>
                                        </p:attrNameLst>
                                      </p:cBhvr>
                                      <p:to>
                                        <p:strVal val="visible"/>
                                      </p:to>
                                    </p:set>
                                    <p:animEffect transition="in" filter="fade">
                                      <p:cBhvr>
                                        <p:cTn id="89" dur="150"/>
                                        <p:tgtEl>
                                          <p:spTgt spid="10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500"/>
                                        <p:tgtEl>
                                          <p:spTgt spid="58"/>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50"/>
                                        <p:tgtEl>
                                          <p:spTgt spid="67"/>
                                        </p:tgtEl>
                                      </p:cBhvr>
                                    </p:animEffect>
                                    <p:anim calcmode="lin" valueType="num">
                                      <p:cBhvr>
                                        <p:cTn id="103" dur="150" fill="hold"/>
                                        <p:tgtEl>
                                          <p:spTgt spid="67"/>
                                        </p:tgtEl>
                                        <p:attrNameLst>
                                          <p:attrName>ppt_x</p:attrName>
                                        </p:attrNameLst>
                                      </p:cBhvr>
                                      <p:tavLst>
                                        <p:tav tm="0">
                                          <p:val>
                                            <p:strVal val="#ppt_x"/>
                                          </p:val>
                                        </p:tav>
                                        <p:tav tm="100000">
                                          <p:val>
                                            <p:strVal val="#ppt_x"/>
                                          </p:val>
                                        </p:tav>
                                      </p:tavLst>
                                    </p:anim>
                                    <p:anim calcmode="lin" valueType="num">
                                      <p:cBhvr>
                                        <p:cTn id="104" dur="15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fade">
                                      <p:cBhvr>
                                        <p:cTn id="107" dur="150"/>
                                        <p:tgtEl>
                                          <p:spTgt spid="72"/>
                                        </p:tgtEl>
                                      </p:cBhvr>
                                    </p:animEffect>
                                    <p:anim calcmode="lin" valueType="num">
                                      <p:cBhvr>
                                        <p:cTn id="108" dur="150" fill="hold"/>
                                        <p:tgtEl>
                                          <p:spTgt spid="72"/>
                                        </p:tgtEl>
                                        <p:attrNameLst>
                                          <p:attrName>ppt_x</p:attrName>
                                        </p:attrNameLst>
                                      </p:cBhvr>
                                      <p:tavLst>
                                        <p:tav tm="0">
                                          <p:val>
                                            <p:strVal val="#ppt_x"/>
                                          </p:val>
                                        </p:tav>
                                        <p:tav tm="100000">
                                          <p:val>
                                            <p:strVal val="#ppt_x"/>
                                          </p:val>
                                        </p:tav>
                                      </p:tavLst>
                                    </p:anim>
                                    <p:anim calcmode="lin" valueType="num">
                                      <p:cBhvr>
                                        <p:cTn id="109" dur="150" fill="hold"/>
                                        <p:tgtEl>
                                          <p:spTgt spid="7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150"/>
                                        <p:tgtEl>
                                          <p:spTgt spid="79"/>
                                        </p:tgtEl>
                                      </p:cBhvr>
                                    </p:animEffect>
                                    <p:anim calcmode="lin" valueType="num">
                                      <p:cBhvr>
                                        <p:cTn id="113" dur="150" fill="hold"/>
                                        <p:tgtEl>
                                          <p:spTgt spid="79"/>
                                        </p:tgtEl>
                                        <p:attrNameLst>
                                          <p:attrName>ppt_x</p:attrName>
                                        </p:attrNameLst>
                                      </p:cBhvr>
                                      <p:tavLst>
                                        <p:tav tm="0">
                                          <p:val>
                                            <p:strVal val="#ppt_x"/>
                                          </p:val>
                                        </p:tav>
                                        <p:tav tm="100000">
                                          <p:val>
                                            <p:strVal val="#ppt_x"/>
                                          </p:val>
                                        </p:tav>
                                      </p:tavLst>
                                    </p:anim>
                                    <p:anim calcmode="lin" valueType="num">
                                      <p:cBhvr>
                                        <p:cTn id="114" dur="150" fill="hold"/>
                                        <p:tgtEl>
                                          <p:spTgt spid="79"/>
                                        </p:tgtEl>
                                        <p:attrNameLst>
                                          <p:attrName>ppt_y</p:attrName>
                                        </p:attrNameLst>
                                      </p:cBhvr>
                                      <p:tavLst>
                                        <p:tav tm="0">
                                          <p:val>
                                            <p:strVal val="#ppt_y+.1"/>
                                          </p:val>
                                        </p:tav>
                                        <p:tav tm="100000">
                                          <p:val>
                                            <p:strVal val="#ppt_y"/>
                                          </p:val>
                                        </p:tav>
                                      </p:tavLst>
                                    </p:anim>
                                  </p:childTnLst>
                                </p:cTn>
                              </p:par>
                            </p:childTnLst>
                          </p:cTn>
                        </p:par>
                        <p:par>
                          <p:cTn id="115" fill="hold">
                            <p:stCondLst>
                              <p:cond delay="150"/>
                            </p:stCondLst>
                            <p:childTnLst>
                              <p:par>
                                <p:cTn id="116" presetID="10" presetClass="entr" presetSubtype="0" fill="hold" grpId="0" nodeType="afterEffect">
                                  <p:stCondLst>
                                    <p:cond delay="0"/>
                                  </p:stCondLst>
                                  <p:childTnLst>
                                    <p:set>
                                      <p:cBhvr>
                                        <p:cTn id="117" dur="1" fill="hold">
                                          <p:stCondLst>
                                            <p:cond delay="0"/>
                                          </p:stCondLst>
                                        </p:cTn>
                                        <p:tgtEl>
                                          <p:spTgt spid="108"/>
                                        </p:tgtEl>
                                        <p:attrNameLst>
                                          <p:attrName>style.visibility</p:attrName>
                                        </p:attrNameLst>
                                      </p:cBhvr>
                                      <p:to>
                                        <p:strVal val="visible"/>
                                      </p:to>
                                    </p:set>
                                    <p:animEffect transition="in" filter="fade">
                                      <p:cBhvr>
                                        <p:cTn id="118" dur="150"/>
                                        <p:tgtEl>
                                          <p:spTgt spid="10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94"/>
                                        </p:tgtEl>
                                        <p:attrNameLst>
                                          <p:attrName>style.visibility</p:attrName>
                                        </p:attrNameLst>
                                      </p:cBhvr>
                                      <p:to>
                                        <p:strVal val="visible"/>
                                      </p:to>
                                    </p:set>
                                    <p:animEffect transition="in" filter="fade">
                                      <p:cBhvr>
                                        <p:cTn id="123" dur="500"/>
                                        <p:tgtEl>
                                          <p:spTgt spid="9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fade">
                                      <p:cBhvr>
                                        <p:cTn id="126" dur="500"/>
                                        <p:tgtEl>
                                          <p:spTgt spid="59"/>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150"/>
                                        <p:tgtEl>
                                          <p:spTgt spid="68"/>
                                        </p:tgtEl>
                                      </p:cBhvr>
                                    </p:animEffect>
                                    <p:anim calcmode="lin" valueType="num">
                                      <p:cBhvr>
                                        <p:cTn id="132" dur="150" fill="hold"/>
                                        <p:tgtEl>
                                          <p:spTgt spid="68"/>
                                        </p:tgtEl>
                                        <p:attrNameLst>
                                          <p:attrName>ppt_x</p:attrName>
                                        </p:attrNameLst>
                                      </p:cBhvr>
                                      <p:tavLst>
                                        <p:tav tm="0">
                                          <p:val>
                                            <p:strVal val="#ppt_x"/>
                                          </p:val>
                                        </p:tav>
                                        <p:tav tm="100000">
                                          <p:val>
                                            <p:strVal val="#ppt_x"/>
                                          </p:val>
                                        </p:tav>
                                      </p:tavLst>
                                    </p:anim>
                                    <p:anim calcmode="lin" valueType="num">
                                      <p:cBhvr>
                                        <p:cTn id="133" dur="150" fill="hold"/>
                                        <p:tgtEl>
                                          <p:spTgt spid="68"/>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fade">
                                      <p:cBhvr>
                                        <p:cTn id="136" dur="150"/>
                                        <p:tgtEl>
                                          <p:spTgt spid="73"/>
                                        </p:tgtEl>
                                      </p:cBhvr>
                                    </p:animEffect>
                                    <p:anim calcmode="lin" valueType="num">
                                      <p:cBhvr>
                                        <p:cTn id="137" dur="150" fill="hold"/>
                                        <p:tgtEl>
                                          <p:spTgt spid="73"/>
                                        </p:tgtEl>
                                        <p:attrNameLst>
                                          <p:attrName>ppt_x</p:attrName>
                                        </p:attrNameLst>
                                      </p:cBhvr>
                                      <p:tavLst>
                                        <p:tav tm="0">
                                          <p:val>
                                            <p:strVal val="#ppt_x"/>
                                          </p:val>
                                        </p:tav>
                                        <p:tav tm="100000">
                                          <p:val>
                                            <p:strVal val="#ppt_x"/>
                                          </p:val>
                                        </p:tav>
                                      </p:tavLst>
                                    </p:anim>
                                    <p:anim calcmode="lin" valueType="num">
                                      <p:cBhvr>
                                        <p:cTn id="138" dur="150" fill="hold"/>
                                        <p:tgtEl>
                                          <p:spTgt spid="73"/>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80"/>
                                        </p:tgtEl>
                                        <p:attrNameLst>
                                          <p:attrName>style.visibility</p:attrName>
                                        </p:attrNameLst>
                                      </p:cBhvr>
                                      <p:to>
                                        <p:strVal val="visible"/>
                                      </p:to>
                                    </p:set>
                                    <p:animEffect transition="in" filter="fade">
                                      <p:cBhvr>
                                        <p:cTn id="141" dur="150"/>
                                        <p:tgtEl>
                                          <p:spTgt spid="80"/>
                                        </p:tgtEl>
                                      </p:cBhvr>
                                    </p:animEffect>
                                    <p:anim calcmode="lin" valueType="num">
                                      <p:cBhvr>
                                        <p:cTn id="142" dur="150" fill="hold"/>
                                        <p:tgtEl>
                                          <p:spTgt spid="80"/>
                                        </p:tgtEl>
                                        <p:attrNameLst>
                                          <p:attrName>ppt_x</p:attrName>
                                        </p:attrNameLst>
                                      </p:cBhvr>
                                      <p:tavLst>
                                        <p:tav tm="0">
                                          <p:val>
                                            <p:strVal val="#ppt_x"/>
                                          </p:val>
                                        </p:tav>
                                        <p:tav tm="100000">
                                          <p:val>
                                            <p:strVal val="#ppt_x"/>
                                          </p:val>
                                        </p:tav>
                                      </p:tavLst>
                                    </p:anim>
                                    <p:anim calcmode="lin" valueType="num">
                                      <p:cBhvr>
                                        <p:cTn id="143" dur="150" fill="hold"/>
                                        <p:tgtEl>
                                          <p:spTgt spid="80"/>
                                        </p:tgtEl>
                                        <p:attrNameLst>
                                          <p:attrName>ppt_y</p:attrName>
                                        </p:attrNameLst>
                                      </p:cBhvr>
                                      <p:tavLst>
                                        <p:tav tm="0">
                                          <p:val>
                                            <p:strVal val="#ppt_y+.1"/>
                                          </p:val>
                                        </p:tav>
                                        <p:tav tm="100000">
                                          <p:val>
                                            <p:strVal val="#ppt_y"/>
                                          </p:val>
                                        </p:tav>
                                      </p:tavLst>
                                    </p:anim>
                                  </p:childTnLst>
                                </p:cTn>
                              </p:par>
                            </p:childTnLst>
                          </p:cTn>
                        </p:par>
                        <p:par>
                          <p:cTn id="144" fill="hold">
                            <p:stCondLst>
                              <p:cond delay="150"/>
                            </p:stCondLst>
                            <p:childTnLst>
                              <p:par>
                                <p:cTn id="145" presetID="10" presetClass="entr" presetSubtype="0" fill="hold" grpId="0" nodeType="afterEffect">
                                  <p:stCondLst>
                                    <p:cond delay="0"/>
                                  </p:stCondLst>
                                  <p:childTnLst>
                                    <p:set>
                                      <p:cBhvr>
                                        <p:cTn id="146" dur="1" fill="hold">
                                          <p:stCondLst>
                                            <p:cond delay="0"/>
                                          </p:stCondLst>
                                        </p:cTn>
                                        <p:tgtEl>
                                          <p:spTgt spid="109"/>
                                        </p:tgtEl>
                                        <p:attrNameLst>
                                          <p:attrName>style.visibility</p:attrName>
                                        </p:attrNameLst>
                                      </p:cBhvr>
                                      <p:to>
                                        <p:strVal val="visible"/>
                                      </p:to>
                                    </p:set>
                                    <p:animEffect transition="in" filter="fade">
                                      <p:cBhvr>
                                        <p:cTn id="147" dur="150"/>
                                        <p:tgtEl>
                                          <p:spTgt spid="109"/>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fade">
                                      <p:cBhvr>
                                        <p:cTn id="152" dur="500"/>
                                        <p:tgtEl>
                                          <p:spTgt spid="9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fad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69"/>
                                        </p:tgtEl>
                                        <p:attrNameLst>
                                          <p:attrName>style.visibility</p:attrName>
                                        </p:attrNameLst>
                                      </p:cBhvr>
                                      <p:to>
                                        <p:strVal val="visible"/>
                                      </p:to>
                                    </p:set>
                                    <p:animEffect transition="in" filter="fade">
                                      <p:cBhvr>
                                        <p:cTn id="160" dur="150"/>
                                        <p:tgtEl>
                                          <p:spTgt spid="69"/>
                                        </p:tgtEl>
                                      </p:cBhvr>
                                    </p:animEffect>
                                    <p:anim calcmode="lin" valueType="num">
                                      <p:cBhvr>
                                        <p:cTn id="161" dur="150" fill="hold"/>
                                        <p:tgtEl>
                                          <p:spTgt spid="69"/>
                                        </p:tgtEl>
                                        <p:attrNameLst>
                                          <p:attrName>ppt_x</p:attrName>
                                        </p:attrNameLst>
                                      </p:cBhvr>
                                      <p:tavLst>
                                        <p:tav tm="0">
                                          <p:val>
                                            <p:strVal val="#ppt_x"/>
                                          </p:val>
                                        </p:tav>
                                        <p:tav tm="100000">
                                          <p:val>
                                            <p:strVal val="#ppt_x"/>
                                          </p:val>
                                        </p:tav>
                                      </p:tavLst>
                                    </p:anim>
                                    <p:anim calcmode="lin" valueType="num">
                                      <p:cBhvr>
                                        <p:cTn id="162" dur="150" fill="hold"/>
                                        <p:tgtEl>
                                          <p:spTgt spid="69"/>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fade">
                                      <p:cBhvr>
                                        <p:cTn id="165" dur="150"/>
                                        <p:tgtEl>
                                          <p:spTgt spid="74"/>
                                        </p:tgtEl>
                                      </p:cBhvr>
                                    </p:animEffect>
                                    <p:anim calcmode="lin" valueType="num">
                                      <p:cBhvr>
                                        <p:cTn id="166" dur="150" fill="hold"/>
                                        <p:tgtEl>
                                          <p:spTgt spid="74"/>
                                        </p:tgtEl>
                                        <p:attrNameLst>
                                          <p:attrName>ppt_x</p:attrName>
                                        </p:attrNameLst>
                                      </p:cBhvr>
                                      <p:tavLst>
                                        <p:tav tm="0">
                                          <p:val>
                                            <p:strVal val="#ppt_x"/>
                                          </p:val>
                                        </p:tav>
                                        <p:tav tm="100000">
                                          <p:val>
                                            <p:strVal val="#ppt_x"/>
                                          </p:val>
                                        </p:tav>
                                      </p:tavLst>
                                    </p:anim>
                                    <p:anim calcmode="lin" valueType="num">
                                      <p:cBhvr>
                                        <p:cTn id="167" dur="150" fill="hold"/>
                                        <p:tgtEl>
                                          <p:spTgt spid="74"/>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81"/>
                                        </p:tgtEl>
                                        <p:attrNameLst>
                                          <p:attrName>style.visibility</p:attrName>
                                        </p:attrNameLst>
                                      </p:cBhvr>
                                      <p:to>
                                        <p:strVal val="visible"/>
                                      </p:to>
                                    </p:set>
                                    <p:animEffect transition="in" filter="fade">
                                      <p:cBhvr>
                                        <p:cTn id="170" dur="150"/>
                                        <p:tgtEl>
                                          <p:spTgt spid="81"/>
                                        </p:tgtEl>
                                      </p:cBhvr>
                                    </p:animEffect>
                                    <p:anim calcmode="lin" valueType="num">
                                      <p:cBhvr>
                                        <p:cTn id="171" dur="150" fill="hold"/>
                                        <p:tgtEl>
                                          <p:spTgt spid="81"/>
                                        </p:tgtEl>
                                        <p:attrNameLst>
                                          <p:attrName>ppt_x</p:attrName>
                                        </p:attrNameLst>
                                      </p:cBhvr>
                                      <p:tavLst>
                                        <p:tav tm="0">
                                          <p:val>
                                            <p:strVal val="#ppt_x"/>
                                          </p:val>
                                        </p:tav>
                                        <p:tav tm="100000">
                                          <p:val>
                                            <p:strVal val="#ppt_x"/>
                                          </p:val>
                                        </p:tav>
                                      </p:tavLst>
                                    </p:anim>
                                    <p:anim calcmode="lin" valueType="num">
                                      <p:cBhvr>
                                        <p:cTn id="172" dur="150" fill="hold"/>
                                        <p:tgtEl>
                                          <p:spTgt spid="81"/>
                                        </p:tgtEl>
                                        <p:attrNameLst>
                                          <p:attrName>ppt_y</p:attrName>
                                        </p:attrNameLst>
                                      </p:cBhvr>
                                      <p:tavLst>
                                        <p:tav tm="0">
                                          <p:val>
                                            <p:strVal val="#ppt_y+.1"/>
                                          </p:val>
                                        </p:tav>
                                        <p:tav tm="100000">
                                          <p:val>
                                            <p:strVal val="#ppt_y"/>
                                          </p:val>
                                        </p:tav>
                                      </p:tavLst>
                                    </p:anim>
                                  </p:childTnLst>
                                </p:cTn>
                              </p:par>
                            </p:childTnLst>
                          </p:cTn>
                        </p:par>
                        <p:par>
                          <p:cTn id="173" fill="hold">
                            <p:stCondLst>
                              <p:cond delay="150"/>
                            </p:stCondLst>
                            <p:childTnLst>
                              <p:par>
                                <p:cTn id="174" presetID="10" presetClass="entr" presetSubtype="0" fill="hold" grpId="0" nodeType="afterEffect">
                                  <p:stCondLst>
                                    <p:cond delay="0"/>
                                  </p:stCondLst>
                                  <p:childTnLst>
                                    <p:set>
                                      <p:cBhvr>
                                        <p:cTn id="175" dur="1" fill="hold">
                                          <p:stCondLst>
                                            <p:cond delay="0"/>
                                          </p:stCondLst>
                                        </p:cTn>
                                        <p:tgtEl>
                                          <p:spTgt spid="110"/>
                                        </p:tgtEl>
                                        <p:attrNameLst>
                                          <p:attrName>style.visibility</p:attrName>
                                        </p:attrNameLst>
                                      </p:cBhvr>
                                      <p:to>
                                        <p:strVal val="visible"/>
                                      </p:to>
                                    </p:set>
                                    <p:animEffect transition="in" filter="fade">
                                      <p:cBhvr>
                                        <p:cTn id="176" dur="150"/>
                                        <p:tgtEl>
                                          <p:spTgt spid="110"/>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fade">
                                      <p:cBhvr>
                                        <p:cTn id="181" dur="500"/>
                                        <p:tgtEl>
                                          <p:spTgt spid="6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15"/>
                                        </p:tgtEl>
                                        <p:attrNameLst>
                                          <p:attrName>style.visibility</p:attrName>
                                        </p:attrNameLst>
                                      </p:cBhvr>
                                      <p:to>
                                        <p:strVal val="visible"/>
                                      </p:to>
                                    </p:set>
                                    <p:animEffect transition="in" filter="fade">
                                      <p:cBhvr>
                                        <p:cTn id="184" dur="500"/>
                                        <p:tgtEl>
                                          <p:spTgt spid="115"/>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70"/>
                                        </p:tgtEl>
                                        <p:attrNameLst>
                                          <p:attrName>style.visibility</p:attrName>
                                        </p:attrNameLst>
                                      </p:cBhvr>
                                      <p:to>
                                        <p:strVal val="visible"/>
                                      </p:to>
                                    </p:set>
                                    <p:animEffect transition="in" filter="fade">
                                      <p:cBhvr>
                                        <p:cTn id="189" dur="150"/>
                                        <p:tgtEl>
                                          <p:spTgt spid="70"/>
                                        </p:tgtEl>
                                      </p:cBhvr>
                                    </p:animEffect>
                                    <p:anim calcmode="lin" valueType="num">
                                      <p:cBhvr>
                                        <p:cTn id="190" dur="150" fill="hold"/>
                                        <p:tgtEl>
                                          <p:spTgt spid="70"/>
                                        </p:tgtEl>
                                        <p:attrNameLst>
                                          <p:attrName>ppt_x</p:attrName>
                                        </p:attrNameLst>
                                      </p:cBhvr>
                                      <p:tavLst>
                                        <p:tav tm="0">
                                          <p:val>
                                            <p:strVal val="#ppt_x"/>
                                          </p:val>
                                        </p:tav>
                                        <p:tav tm="100000">
                                          <p:val>
                                            <p:strVal val="#ppt_x"/>
                                          </p:val>
                                        </p:tav>
                                      </p:tavLst>
                                    </p:anim>
                                    <p:anim calcmode="lin" valueType="num">
                                      <p:cBhvr>
                                        <p:cTn id="191" dur="150" fill="hold"/>
                                        <p:tgtEl>
                                          <p:spTgt spid="70"/>
                                        </p:tgtEl>
                                        <p:attrNameLst>
                                          <p:attrName>ppt_y</p:attrName>
                                        </p:attrNameLst>
                                      </p:cBhvr>
                                      <p:tavLst>
                                        <p:tav tm="0">
                                          <p:val>
                                            <p:strVal val="#ppt_y+.1"/>
                                          </p:val>
                                        </p:tav>
                                        <p:tav tm="100000">
                                          <p:val>
                                            <p:strVal val="#ppt_y"/>
                                          </p:val>
                                        </p:tav>
                                      </p:tavLst>
                                    </p:anim>
                                  </p:childTnLst>
                                </p:cTn>
                              </p:par>
                              <p:par>
                                <p:cTn id="192" presetID="42" presetClass="entr" presetSubtype="0" fill="hold" nodeType="withEffect">
                                  <p:stCondLst>
                                    <p:cond delay="0"/>
                                  </p:stCondLst>
                                  <p:childTnLst>
                                    <p:set>
                                      <p:cBhvr>
                                        <p:cTn id="193" dur="1" fill="hold">
                                          <p:stCondLst>
                                            <p:cond delay="0"/>
                                          </p:stCondLst>
                                        </p:cTn>
                                        <p:tgtEl>
                                          <p:spTgt spid="75"/>
                                        </p:tgtEl>
                                        <p:attrNameLst>
                                          <p:attrName>style.visibility</p:attrName>
                                        </p:attrNameLst>
                                      </p:cBhvr>
                                      <p:to>
                                        <p:strVal val="visible"/>
                                      </p:to>
                                    </p:set>
                                    <p:animEffect transition="in" filter="fade">
                                      <p:cBhvr>
                                        <p:cTn id="194" dur="150"/>
                                        <p:tgtEl>
                                          <p:spTgt spid="75"/>
                                        </p:tgtEl>
                                      </p:cBhvr>
                                    </p:animEffect>
                                    <p:anim calcmode="lin" valueType="num">
                                      <p:cBhvr>
                                        <p:cTn id="195" dur="150" fill="hold"/>
                                        <p:tgtEl>
                                          <p:spTgt spid="75"/>
                                        </p:tgtEl>
                                        <p:attrNameLst>
                                          <p:attrName>ppt_x</p:attrName>
                                        </p:attrNameLst>
                                      </p:cBhvr>
                                      <p:tavLst>
                                        <p:tav tm="0">
                                          <p:val>
                                            <p:strVal val="#ppt_x"/>
                                          </p:val>
                                        </p:tav>
                                        <p:tav tm="100000">
                                          <p:val>
                                            <p:strVal val="#ppt_x"/>
                                          </p:val>
                                        </p:tav>
                                      </p:tavLst>
                                    </p:anim>
                                    <p:anim calcmode="lin" valueType="num">
                                      <p:cBhvr>
                                        <p:cTn id="196" dur="150" fill="hold"/>
                                        <p:tgtEl>
                                          <p:spTgt spid="75"/>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82"/>
                                        </p:tgtEl>
                                        <p:attrNameLst>
                                          <p:attrName>style.visibility</p:attrName>
                                        </p:attrNameLst>
                                      </p:cBhvr>
                                      <p:to>
                                        <p:strVal val="visible"/>
                                      </p:to>
                                    </p:set>
                                    <p:animEffect transition="in" filter="fade">
                                      <p:cBhvr>
                                        <p:cTn id="199" dur="150"/>
                                        <p:tgtEl>
                                          <p:spTgt spid="82"/>
                                        </p:tgtEl>
                                      </p:cBhvr>
                                    </p:animEffect>
                                    <p:anim calcmode="lin" valueType="num">
                                      <p:cBhvr>
                                        <p:cTn id="200" dur="150" fill="hold"/>
                                        <p:tgtEl>
                                          <p:spTgt spid="82"/>
                                        </p:tgtEl>
                                        <p:attrNameLst>
                                          <p:attrName>ppt_x</p:attrName>
                                        </p:attrNameLst>
                                      </p:cBhvr>
                                      <p:tavLst>
                                        <p:tav tm="0">
                                          <p:val>
                                            <p:strVal val="#ppt_x"/>
                                          </p:val>
                                        </p:tav>
                                        <p:tav tm="100000">
                                          <p:val>
                                            <p:strVal val="#ppt_x"/>
                                          </p:val>
                                        </p:tav>
                                      </p:tavLst>
                                    </p:anim>
                                    <p:anim calcmode="lin" valueType="num">
                                      <p:cBhvr>
                                        <p:cTn id="201" dur="150" fill="hold"/>
                                        <p:tgtEl>
                                          <p:spTgt spid="82"/>
                                        </p:tgtEl>
                                        <p:attrNameLst>
                                          <p:attrName>ppt_y</p:attrName>
                                        </p:attrNameLst>
                                      </p:cBhvr>
                                      <p:tavLst>
                                        <p:tav tm="0">
                                          <p:val>
                                            <p:strVal val="#ppt_y+.1"/>
                                          </p:val>
                                        </p:tav>
                                        <p:tav tm="100000">
                                          <p:val>
                                            <p:strVal val="#ppt_y"/>
                                          </p:val>
                                        </p:tav>
                                      </p:tavLst>
                                    </p:anim>
                                  </p:childTnLst>
                                </p:cTn>
                              </p:par>
                            </p:childTnLst>
                          </p:cTn>
                        </p:par>
                        <p:par>
                          <p:cTn id="202" fill="hold">
                            <p:stCondLst>
                              <p:cond delay="150"/>
                            </p:stCondLst>
                            <p:childTnLst>
                              <p:par>
                                <p:cTn id="203" presetID="10" presetClass="entr" presetSubtype="0" fill="hold" grpId="0" nodeType="afterEffect">
                                  <p:stCondLst>
                                    <p:cond delay="0"/>
                                  </p:stCondLst>
                                  <p:childTnLst>
                                    <p:set>
                                      <p:cBhvr>
                                        <p:cTn id="204" dur="1" fill="hold">
                                          <p:stCondLst>
                                            <p:cond delay="0"/>
                                          </p:stCondLst>
                                        </p:cTn>
                                        <p:tgtEl>
                                          <p:spTgt spid="111"/>
                                        </p:tgtEl>
                                        <p:attrNameLst>
                                          <p:attrName>style.visibility</p:attrName>
                                        </p:attrNameLst>
                                      </p:cBhvr>
                                      <p:to>
                                        <p:strVal val="visible"/>
                                      </p:to>
                                    </p:set>
                                    <p:animEffect transition="in" filter="fade">
                                      <p:cBhvr>
                                        <p:cTn id="205" dur="150"/>
                                        <p:tgtEl>
                                          <p:spTgt spid="111"/>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97"/>
                                        </p:tgtEl>
                                        <p:attrNameLst>
                                          <p:attrName>style.visibility</p:attrName>
                                        </p:attrNameLst>
                                      </p:cBhvr>
                                      <p:to>
                                        <p:strVal val="visible"/>
                                      </p:to>
                                    </p:set>
                                    <p:animEffect transition="in" filter="fade">
                                      <p:cBhvr>
                                        <p:cTn id="210" dur="500"/>
                                        <p:tgtEl>
                                          <p:spTgt spid="97"/>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14"/>
                                        </p:tgtEl>
                                        <p:attrNameLst>
                                          <p:attrName>style.visibility</p:attrName>
                                        </p:attrNameLst>
                                      </p:cBhvr>
                                      <p:to>
                                        <p:strVal val="visible"/>
                                      </p:to>
                                    </p:set>
                                    <p:animEffect transition="in" filter="fade">
                                      <p:cBhvr>
                                        <p:cTn id="213" dur="500"/>
                                        <p:tgtEl>
                                          <p:spTgt spid="114"/>
                                        </p:tgtEl>
                                      </p:cBhvr>
                                    </p:animEffect>
                                  </p:childTnLst>
                                </p:cTn>
                              </p:par>
                            </p:childTnLst>
                          </p:cTn>
                        </p:par>
                      </p:childTnLst>
                    </p:cTn>
                  </p:par>
                  <p:par>
                    <p:cTn id="214" fill="hold">
                      <p:stCondLst>
                        <p:cond delay="indefinite"/>
                      </p:stCondLst>
                      <p:childTnLst>
                        <p:par>
                          <p:cTn id="215" fill="hold">
                            <p:stCondLst>
                              <p:cond delay="0"/>
                            </p:stCondLst>
                            <p:childTnLst>
                              <p:par>
                                <p:cTn id="216" presetID="42" presetClass="entr" presetSubtype="0" fill="hold" nodeType="clickEffect">
                                  <p:stCondLst>
                                    <p:cond delay="0"/>
                                  </p:stCondLst>
                                  <p:childTnLst>
                                    <p:set>
                                      <p:cBhvr>
                                        <p:cTn id="217" dur="1" fill="hold">
                                          <p:stCondLst>
                                            <p:cond delay="0"/>
                                          </p:stCondLst>
                                        </p:cTn>
                                        <p:tgtEl>
                                          <p:spTgt spid="98"/>
                                        </p:tgtEl>
                                        <p:attrNameLst>
                                          <p:attrName>style.visibility</p:attrName>
                                        </p:attrNameLst>
                                      </p:cBhvr>
                                      <p:to>
                                        <p:strVal val="visible"/>
                                      </p:to>
                                    </p:set>
                                    <p:animEffect transition="in" filter="fade">
                                      <p:cBhvr>
                                        <p:cTn id="218" dur="150"/>
                                        <p:tgtEl>
                                          <p:spTgt spid="98"/>
                                        </p:tgtEl>
                                      </p:cBhvr>
                                    </p:animEffect>
                                    <p:anim calcmode="lin" valueType="num">
                                      <p:cBhvr>
                                        <p:cTn id="219" dur="150" fill="hold"/>
                                        <p:tgtEl>
                                          <p:spTgt spid="98"/>
                                        </p:tgtEl>
                                        <p:attrNameLst>
                                          <p:attrName>ppt_x</p:attrName>
                                        </p:attrNameLst>
                                      </p:cBhvr>
                                      <p:tavLst>
                                        <p:tav tm="0">
                                          <p:val>
                                            <p:strVal val="#ppt_x"/>
                                          </p:val>
                                        </p:tav>
                                        <p:tav tm="100000">
                                          <p:val>
                                            <p:strVal val="#ppt_x"/>
                                          </p:val>
                                        </p:tav>
                                      </p:tavLst>
                                    </p:anim>
                                    <p:anim calcmode="lin" valueType="num">
                                      <p:cBhvr>
                                        <p:cTn id="220" dur="150" fill="hold"/>
                                        <p:tgtEl>
                                          <p:spTgt spid="98"/>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99"/>
                                        </p:tgtEl>
                                        <p:attrNameLst>
                                          <p:attrName>style.visibility</p:attrName>
                                        </p:attrNameLst>
                                      </p:cBhvr>
                                      <p:to>
                                        <p:strVal val="visible"/>
                                      </p:to>
                                    </p:set>
                                    <p:animEffect transition="in" filter="fade">
                                      <p:cBhvr>
                                        <p:cTn id="223" dur="150"/>
                                        <p:tgtEl>
                                          <p:spTgt spid="99"/>
                                        </p:tgtEl>
                                      </p:cBhvr>
                                    </p:animEffect>
                                    <p:anim calcmode="lin" valueType="num">
                                      <p:cBhvr>
                                        <p:cTn id="224" dur="150" fill="hold"/>
                                        <p:tgtEl>
                                          <p:spTgt spid="99"/>
                                        </p:tgtEl>
                                        <p:attrNameLst>
                                          <p:attrName>ppt_x</p:attrName>
                                        </p:attrNameLst>
                                      </p:cBhvr>
                                      <p:tavLst>
                                        <p:tav tm="0">
                                          <p:val>
                                            <p:strVal val="#ppt_x"/>
                                          </p:val>
                                        </p:tav>
                                        <p:tav tm="100000">
                                          <p:val>
                                            <p:strVal val="#ppt_x"/>
                                          </p:val>
                                        </p:tav>
                                      </p:tavLst>
                                    </p:anim>
                                    <p:anim calcmode="lin" valueType="num">
                                      <p:cBhvr>
                                        <p:cTn id="225" dur="150" fill="hold"/>
                                        <p:tgtEl>
                                          <p:spTgt spid="99"/>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fade">
                                      <p:cBhvr>
                                        <p:cTn id="228" dur="150"/>
                                        <p:tgtEl>
                                          <p:spTgt spid="104"/>
                                        </p:tgtEl>
                                      </p:cBhvr>
                                    </p:animEffect>
                                    <p:anim calcmode="lin" valueType="num">
                                      <p:cBhvr>
                                        <p:cTn id="229" dur="150" fill="hold"/>
                                        <p:tgtEl>
                                          <p:spTgt spid="104"/>
                                        </p:tgtEl>
                                        <p:attrNameLst>
                                          <p:attrName>ppt_x</p:attrName>
                                        </p:attrNameLst>
                                      </p:cBhvr>
                                      <p:tavLst>
                                        <p:tav tm="0">
                                          <p:val>
                                            <p:strVal val="#ppt_x"/>
                                          </p:val>
                                        </p:tav>
                                        <p:tav tm="100000">
                                          <p:val>
                                            <p:strVal val="#ppt_x"/>
                                          </p:val>
                                        </p:tav>
                                      </p:tavLst>
                                    </p:anim>
                                    <p:anim calcmode="lin" valueType="num">
                                      <p:cBhvr>
                                        <p:cTn id="230" dur="150" fill="hold"/>
                                        <p:tgtEl>
                                          <p:spTgt spid="104"/>
                                        </p:tgtEl>
                                        <p:attrNameLst>
                                          <p:attrName>ppt_y</p:attrName>
                                        </p:attrNameLst>
                                      </p:cBhvr>
                                      <p:tavLst>
                                        <p:tav tm="0">
                                          <p:val>
                                            <p:strVal val="#ppt_y+.1"/>
                                          </p:val>
                                        </p:tav>
                                        <p:tav tm="100000">
                                          <p:val>
                                            <p:strVal val="#ppt_y"/>
                                          </p:val>
                                        </p:tav>
                                      </p:tavLst>
                                    </p:anim>
                                  </p:childTnLst>
                                </p:cTn>
                              </p:par>
                            </p:childTnLst>
                          </p:cTn>
                        </p:par>
                        <p:par>
                          <p:cTn id="231" fill="hold">
                            <p:stCondLst>
                              <p:cond delay="150"/>
                            </p:stCondLst>
                            <p:childTnLst>
                              <p:par>
                                <p:cTn id="232" presetID="10" presetClass="entr" presetSubtype="0" fill="hold" grpId="0" nodeType="afterEffect">
                                  <p:stCondLst>
                                    <p:cond delay="0"/>
                                  </p:stCondLst>
                                  <p:childTnLst>
                                    <p:set>
                                      <p:cBhvr>
                                        <p:cTn id="233" dur="1" fill="hold">
                                          <p:stCondLst>
                                            <p:cond delay="0"/>
                                          </p:stCondLst>
                                        </p:cTn>
                                        <p:tgtEl>
                                          <p:spTgt spid="112"/>
                                        </p:tgtEl>
                                        <p:attrNameLst>
                                          <p:attrName>style.visibility</p:attrName>
                                        </p:attrNameLst>
                                      </p:cBhvr>
                                      <p:to>
                                        <p:strVal val="visible"/>
                                      </p:to>
                                    </p:set>
                                    <p:animEffect transition="in" filter="fade">
                                      <p:cBhvr>
                                        <p:cTn id="234" dur="15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2" grpId="0" animBg="1"/>
      <p:bldP spid="64" grpId="0" animBg="1"/>
      <p:bldP spid="66" grpId="0" animBg="1"/>
      <p:bldP spid="67" grpId="0" animBg="1"/>
      <p:bldP spid="68" grpId="0" animBg="1"/>
      <p:bldP spid="69" grpId="0" animBg="1"/>
      <p:bldP spid="70" grpId="0" animBg="1"/>
      <p:bldP spid="76" grpId="0" animBg="1"/>
      <p:bldP spid="77" grpId="0" animBg="1"/>
      <p:bldP spid="78" grpId="0" animBg="1"/>
      <p:bldP spid="79" grpId="0" animBg="1"/>
      <p:bldP spid="80" grpId="0" animBg="1"/>
      <p:bldP spid="81" grpId="0" animBg="1"/>
      <p:bldP spid="82" grpId="0" animBg="1"/>
      <p:bldP spid="90" grpId="0"/>
      <p:bldP spid="91" grpId="0"/>
      <p:bldP spid="92" grpId="0"/>
      <p:bldP spid="93" grpId="0"/>
      <p:bldP spid="94" grpId="0"/>
      <p:bldP spid="95" grpId="0"/>
      <p:bldP spid="97" grpId="0" animBg="1"/>
      <p:bldP spid="99" grpId="0" animBg="1"/>
      <p:bldP spid="104" grpId="0" animBg="1"/>
      <p:bldP spid="105" grpId="0"/>
      <p:bldP spid="106" grpId="0"/>
      <p:bldP spid="107" grpId="0"/>
      <p:bldP spid="108" grpId="0"/>
      <p:bldP spid="109" grpId="0"/>
      <p:bldP spid="110" grpId="0"/>
      <p:bldP spid="111" grpId="0"/>
      <p:bldP spid="112" grpId="0"/>
      <p:bldP spid="114" grpId="0"/>
      <p:bldP spid="1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1" y="-23404"/>
            <a:ext cx="36650729" cy="20594415"/>
          </a:xfrm>
          <a:prstGeom prst="rect">
            <a:avLst/>
          </a:prstGeom>
        </p:spPr>
      </p:pic>
      <p:grpSp>
        <p:nvGrpSpPr>
          <p:cNvPr id="86" name="Group 85">
            <a:extLst>
              <a:ext uri="{FF2B5EF4-FFF2-40B4-BE49-F238E27FC236}">
                <a16:creationId xmlns:a16="http://schemas.microsoft.com/office/drawing/2014/main" xmlns="" id="{D2A48D70-3D7C-4528-8106-DC81DB4E4F48}"/>
              </a:ext>
            </a:extLst>
          </p:cNvPr>
          <p:cNvGrpSpPr/>
          <p:nvPr/>
        </p:nvGrpSpPr>
        <p:grpSpPr>
          <a:xfrm>
            <a:off x="7315200" y="4419600"/>
            <a:ext cx="17309585" cy="1505347"/>
            <a:chOff x="20574000" y="3810000"/>
            <a:chExt cx="12248929" cy="1733947"/>
          </a:xfrm>
          <a:effectLst/>
        </p:grpSpPr>
        <p:sp>
          <p:nvSpPr>
            <p:cNvPr id="51" name="Freeform 14">
              <a:extLst>
                <a:ext uri="{FF2B5EF4-FFF2-40B4-BE49-F238E27FC236}">
                  <a16:creationId xmlns:a16="http://schemas.microsoft.com/office/drawing/2014/main" xmlns="" id="{E69102B1-3D6B-46AA-997D-2481FB99ABE1}"/>
                </a:ext>
              </a:extLst>
            </p:cNvPr>
            <p:cNvSpPr>
              <a:spLocks/>
            </p:cNvSpPr>
            <p:nvPr/>
          </p:nvSpPr>
          <p:spPr bwMode="auto">
            <a:xfrm>
              <a:off x="21475894" y="3810000"/>
              <a:ext cx="10445135"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49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54" name="Freeform 17">
              <a:extLst>
                <a:ext uri="{FF2B5EF4-FFF2-40B4-BE49-F238E27FC236}">
                  <a16:creationId xmlns:a16="http://schemas.microsoft.com/office/drawing/2014/main" xmlns="" id="{2E9D3973-04A9-4923-A5C2-BFA379672CA7}"/>
                </a:ext>
              </a:extLst>
            </p:cNvPr>
            <p:cNvSpPr>
              <a:spLocks/>
            </p:cNvSpPr>
            <p:nvPr/>
          </p:nvSpPr>
          <p:spPr bwMode="auto">
            <a:xfrm>
              <a:off x="20574000" y="3810000"/>
              <a:ext cx="901898" cy="1733947"/>
            </a:xfrm>
            <a:custGeom>
              <a:avLst/>
              <a:gdLst>
                <a:gd name="T0" fmla="*/ 2 w 270"/>
                <a:gd name="T1" fmla="*/ 71 h 429"/>
                <a:gd name="T2" fmla="*/ 270 w 270"/>
                <a:gd name="T3" fmla="*/ 0 h 429"/>
                <a:gd name="T4" fmla="*/ 270 w 270"/>
                <a:gd name="T5" fmla="*/ 429 h 429"/>
                <a:gd name="T6" fmla="*/ 0 w 270"/>
                <a:gd name="T7" fmla="*/ 381 h 429"/>
                <a:gd name="T8" fmla="*/ 2 w 270"/>
                <a:gd name="T9" fmla="*/ 71 h 429"/>
                <a:gd name="T10" fmla="*/ 2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 y="71"/>
                  </a:moveTo>
                  <a:lnTo>
                    <a:pt x="270" y="0"/>
                  </a:lnTo>
                  <a:lnTo>
                    <a:pt x="270" y="429"/>
                  </a:lnTo>
                  <a:lnTo>
                    <a:pt x="0" y="381"/>
                  </a:lnTo>
                  <a:lnTo>
                    <a:pt x="2" y="71"/>
                  </a:lnTo>
                  <a:lnTo>
                    <a:pt x="2"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5" name="Freeform 21">
              <a:extLst>
                <a:ext uri="{FF2B5EF4-FFF2-40B4-BE49-F238E27FC236}">
                  <a16:creationId xmlns:a16="http://schemas.microsoft.com/office/drawing/2014/main" xmlns="" id="{DB19CBEE-6B2F-4BAC-BBA3-1A0B0DE04F82}"/>
                </a:ext>
              </a:extLst>
            </p:cNvPr>
            <p:cNvSpPr>
              <a:spLocks/>
            </p:cNvSpPr>
            <p:nvPr/>
          </p:nvSpPr>
          <p:spPr bwMode="auto">
            <a:xfrm>
              <a:off x="31921031" y="3810000"/>
              <a:ext cx="901898" cy="1733947"/>
            </a:xfrm>
            <a:custGeom>
              <a:avLst/>
              <a:gdLst>
                <a:gd name="T0" fmla="*/ 268 w 270"/>
                <a:gd name="T1" fmla="*/ 71 h 429"/>
                <a:gd name="T2" fmla="*/ 0 w 270"/>
                <a:gd name="T3" fmla="*/ 0 h 429"/>
                <a:gd name="T4" fmla="*/ 0 w 270"/>
                <a:gd name="T5" fmla="*/ 429 h 429"/>
                <a:gd name="T6" fmla="*/ 270 w 270"/>
                <a:gd name="T7" fmla="*/ 381 h 429"/>
                <a:gd name="T8" fmla="*/ 268 w 270"/>
                <a:gd name="T9" fmla="*/ 71 h 429"/>
                <a:gd name="T10" fmla="*/ 268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68" y="71"/>
                  </a:moveTo>
                  <a:lnTo>
                    <a:pt x="0" y="0"/>
                  </a:lnTo>
                  <a:lnTo>
                    <a:pt x="0" y="429"/>
                  </a:lnTo>
                  <a:lnTo>
                    <a:pt x="270" y="381"/>
                  </a:lnTo>
                  <a:lnTo>
                    <a:pt x="268" y="71"/>
                  </a:lnTo>
                  <a:lnTo>
                    <a:pt x="268"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7" name="TextBox 66">
              <a:extLst>
                <a:ext uri="{FF2B5EF4-FFF2-40B4-BE49-F238E27FC236}">
                  <a16:creationId xmlns:a16="http://schemas.microsoft.com/office/drawing/2014/main" xmlns="" id="{35994B65-A0D7-4A84-8546-6362B0DAC717}"/>
                </a:ext>
              </a:extLst>
            </p:cNvPr>
            <p:cNvSpPr txBox="1"/>
            <p:nvPr/>
          </p:nvSpPr>
          <p:spPr>
            <a:xfrm>
              <a:off x="21912444" y="4063700"/>
              <a:ext cx="8067072" cy="1169900"/>
            </a:xfrm>
            <a:prstGeom prst="rect">
              <a:avLst/>
            </a:prstGeom>
            <a:noFill/>
          </p:spPr>
          <p:txBody>
            <a:bodyPr wrap="square" rtlCol="0">
              <a:spAutoFit/>
            </a:bodyPr>
            <a:lstStyle>
              <a:defPPr>
                <a:defRPr lang="en-US"/>
              </a:defPPr>
              <a:lvl1pPr>
                <a:defRPr sz="6000" b="1">
                  <a:solidFill>
                    <a:schemeClr val="bg1"/>
                  </a:solidFill>
                  <a:latin typeface="Lato" panose="020F0502020204030203" pitchFamily="34" charset="0"/>
                </a:defRPr>
              </a:lvl1pPr>
            </a:lstStyle>
            <a:p>
              <a:r>
                <a:rPr lang="en-IN" dirty="0"/>
                <a:t>01. Introduction To Java</a:t>
              </a:r>
            </a:p>
          </p:txBody>
        </p:sp>
      </p:grpSp>
      <p:grpSp>
        <p:nvGrpSpPr>
          <p:cNvPr id="87" name="Group 86">
            <a:extLst>
              <a:ext uri="{FF2B5EF4-FFF2-40B4-BE49-F238E27FC236}">
                <a16:creationId xmlns:a16="http://schemas.microsoft.com/office/drawing/2014/main" xmlns="" id="{5997C675-8DD6-4AAB-A4EF-E83D1ABC9545}"/>
              </a:ext>
            </a:extLst>
          </p:cNvPr>
          <p:cNvGrpSpPr/>
          <p:nvPr/>
        </p:nvGrpSpPr>
        <p:grpSpPr>
          <a:xfrm>
            <a:off x="7300538" y="6572671"/>
            <a:ext cx="17300144" cy="1508854"/>
            <a:chOff x="20557297" y="5962538"/>
            <a:chExt cx="12242248" cy="1737987"/>
          </a:xfrm>
          <a:effectLst/>
        </p:grpSpPr>
        <p:sp>
          <p:nvSpPr>
            <p:cNvPr id="46" name="Freeform 5">
              <a:extLst>
                <a:ext uri="{FF2B5EF4-FFF2-40B4-BE49-F238E27FC236}">
                  <a16:creationId xmlns:a16="http://schemas.microsoft.com/office/drawing/2014/main" xmlns="" id="{DD6F7234-44AC-4C88-BF4A-FE13F369E4F9}"/>
                </a:ext>
              </a:extLst>
            </p:cNvPr>
            <p:cNvSpPr>
              <a:spLocks/>
            </p:cNvSpPr>
            <p:nvPr/>
          </p:nvSpPr>
          <p:spPr bwMode="auto">
            <a:xfrm>
              <a:off x="21455852" y="5962538"/>
              <a:ext cx="10445134" cy="1737987"/>
            </a:xfrm>
            <a:custGeom>
              <a:avLst/>
              <a:gdLst>
                <a:gd name="T0" fmla="*/ 0 w 1498"/>
                <a:gd name="T1" fmla="*/ 0 h 430"/>
                <a:gd name="T2" fmla="*/ 1498 w 1498"/>
                <a:gd name="T3" fmla="*/ 0 h 430"/>
                <a:gd name="T4" fmla="*/ 1498 w 1498"/>
                <a:gd name="T5" fmla="*/ 430 h 430"/>
                <a:gd name="T6" fmla="*/ 0 w 1498"/>
                <a:gd name="T7" fmla="*/ 430 h 430"/>
                <a:gd name="T8" fmla="*/ 0 w 1498"/>
                <a:gd name="T9" fmla="*/ 0 h 430"/>
                <a:gd name="T10" fmla="*/ 0 w 1498"/>
                <a:gd name="T11" fmla="*/ 0 h 430"/>
              </a:gdLst>
              <a:ahLst/>
              <a:cxnLst>
                <a:cxn ang="0">
                  <a:pos x="T0" y="T1"/>
                </a:cxn>
                <a:cxn ang="0">
                  <a:pos x="T2" y="T3"/>
                </a:cxn>
                <a:cxn ang="0">
                  <a:pos x="T4" y="T5"/>
                </a:cxn>
                <a:cxn ang="0">
                  <a:pos x="T6" y="T7"/>
                </a:cxn>
                <a:cxn ang="0">
                  <a:pos x="T8" y="T9"/>
                </a:cxn>
                <a:cxn ang="0">
                  <a:pos x="T10" y="T11"/>
                </a:cxn>
              </a:cxnLst>
              <a:rect l="0" t="0" r="r" b="b"/>
              <a:pathLst>
                <a:path w="1498" h="430">
                  <a:moveTo>
                    <a:pt x="0" y="0"/>
                  </a:moveTo>
                  <a:lnTo>
                    <a:pt x="1498" y="0"/>
                  </a:lnTo>
                  <a:lnTo>
                    <a:pt x="1498" y="430"/>
                  </a:lnTo>
                  <a:lnTo>
                    <a:pt x="0" y="430"/>
                  </a:lnTo>
                  <a:lnTo>
                    <a:pt x="0" y="0"/>
                  </a:lnTo>
                  <a:lnTo>
                    <a:pt x="0" y="0"/>
                  </a:lnTo>
                  <a:close/>
                </a:path>
              </a:pathLst>
            </a:custGeom>
            <a:solidFill>
              <a:srgbClr val="47A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9" name="Freeform 18">
              <a:extLst>
                <a:ext uri="{FF2B5EF4-FFF2-40B4-BE49-F238E27FC236}">
                  <a16:creationId xmlns:a16="http://schemas.microsoft.com/office/drawing/2014/main" xmlns="" id="{49E1D4D9-172A-4D2E-B2DD-218B7439146B}"/>
                </a:ext>
              </a:extLst>
            </p:cNvPr>
            <p:cNvSpPr>
              <a:spLocks/>
            </p:cNvSpPr>
            <p:nvPr/>
          </p:nvSpPr>
          <p:spPr bwMode="auto">
            <a:xfrm>
              <a:off x="20557297" y="5962538"/>
              <a:ext cx="898557" cy="1737987"/>
            </a:xfrm>
            <a:custGeom>
              <a:avLst/>
              <a:gdLst>
                <a:gd name="T0" fmla="*/ 1 w 269"/>
                <a:gd name="T1" fmla="*/ 389 h 430"/>
                <a:gd name="T2" fmla="*/ 269 w 269"/>
                <a:gd name="T3" fmla="*/ 430 h 430"/>
                <a:gd name="T4" fmla="*/ 269 w 269"/>
                <a:gd name="T5" fmla="*/ 0 h 430"/>
                <a:gd name="T6" fmla="*/ 0 w 269"/>
                <a:gd name="T7" fmla="*/ 5 h 430"/>
                <a:gd name="T8" fmla="*/ 1 w 269"/>
                <a:gd name="T9" fmla="*/ 389 h 430"/>
                <a:gd name="T10" fmla="*/ 1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1" y="389"/>
                  </a:moveTo>
                  <a:lnTo>
                    <a:pt x="269" y="430"/>
                  </a:lnTo>
                  <a:lnTo>
                    <a:pt x="269" y="0"/>
                  </a:lnTo>
                  <a:lnTo>
                    <a:pt x="0" y="5"/>
                  </a:lnTo>
                  <a:lnTo>
                    <a:pt x="1" y="389"/>
                  </a:lnTo>
                  <a:lnTo>
                    <a:pt x="1" y="389"/>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0" name="Freeform 22">
              <a:extLst>
                <a:ext uri="{FF2B5EF4-FFF2-40B4-BE49-F238E27FC236}">
                  <a16:creationId xmlns:a16="http://schemas.microsoft.com/office/drawing/2014/main" xmlns="" id="{DE935D31-FC14-4EBB-9177-90B1AA6D3B04}"/>
                </a:ext>
              </a:extLst>
            </p:cNvPr>
            <p:cNvSpPr>
              <a:spLocks/>
            </p:cNvSpPr>
            <p:nvPr/>
          </p:nvSpPr>
          <p:spPr bwMode="auto">
            <a:xfrm>
              <a:off x="31900988" y="5962538"/>
              <a:ext cx="898557" cy="1737987"/>
            </a:xfrm>
            <a:custGeom>
              <a:avLst/>
              <a:gdLst>
                <a:gd name="T0" fmla="*/ 268 w 269"/>
                <a:gd name="T1" fmla="*/ 389 h 430"/>
                <a:gd name="T2" fmla="*/ 0 w 269"/>
                <a:gd name="T3" fmla="*/ 430 h 430"/>
                <a:gd name="T4" fmla="*/ 0 w 269"/>
                <a:gd name="T5" fmla="*/ 0 h 430"/>
                <a:gd name="T6" fmla="*/ 269 w 269"/>
                <a:gd name="T7" fmla="*/ 5 h 430"/>
                <a:gd name="T8" fmla="*/ 268 w 269"/>
                <a:gd name="T9" fmla="*/ 389 h 430"/>
                <a:gd name="T10" fmla="*/ 268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268" y="389"/>
                  </a:moveTo>
                  <a:lnTo>
                    <a:pt x="0" y="430"/>
                  </a:lnTo>
                  <a:lnTo>
                    <a:pt x="0" y="0"/>
                  </a:lnTo>
                  <a:lnTo>
                    <a:pt x="269" y="5"/>
                  </a:lnTo>
                  <a:lnTo>
                    <a:pt x="268" y="389"/>
                  </a:lnTo>
                  <a:lnTo>
                    <a:pt x="268" y="389"/>
                  </a:lnTo>
                  <a:close/>
                </a:path>
              </a:pathLst>
            </a:custGeom>
            <a:solidFill>
              <a:srgbClr val="3DA5C9"/>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8" name="TextBox 67">
              <a:extLst>
                <a:ext uri="{FF2B5EF4-FFF2-40B4-BE49-F238E27FC236}">
                  <a16:creationId xmlns:a16="http://schemas.microsoft.com/office/drawing/2014/main" xmlns="" id="{4AA99649-DDE0-45CC-86FB-763484C16BE4}"/>
                </a:ext>
              </a:extLst>
            </p:cNvPr>
            <p:cNvSpPr txBox="1"/>
            <p:nvPr/>
          </p:nvSpPr>
          <p:spPr>
            <a:xfrm>
              <a:off x="21906116" y="6164362"/>
              <a:ext cx="8067072" cy="1169901"/>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02. JVM </a:t>
              </a:r>
              <a:r>
                <a:rPr lang="en-IN" sz="6000" b="1" dirty="0">
                  <a:solidFill>
                    <a:schemeClr val="bg1"/>
                  </a:solidFill>
                  <a:latin typeface="Lato" panose="020F0502020204030203" pitchFamily="34" charset="0"/>
                </a:rPr>
                <a:t>vs JRE vs JDK</a:t>
              </a:r>
            </a:p>
          </p:txBody>
        </p:sp>
      </p:grpSp>
      <p:grpSp>
        <p:nvGrpSpPr>
          <p:cNvPr id="88" name="Group 87">
            <a:extLst>
              <a:ext uri="{FF2B5EF4-FFF2-40B4-BE49-F238E27FC236}">
                <a16:creationId xmlns:a16="http://schemas.microsoft.com/office/drawing/2014/main" xmlns="" id="{E1655D5B-C3A7-4952-A535-540F6E05C3D3}"/>
              </a:ext>
            </a:extLst>
          </p:cNvPr>
          <p:cNvGrpSpPr/>
          <p:nvPr/>
        </p:nvGrpSpPr>
        <p:grpSpPr>
          <a:xfrm>
            <a:off x="7288301" y="8630848"/>
            <a:ext cx="17356788" cy="1638687"/>
            <a:chOff x="20557297" y="8001000"/>
            <a:chExt cx="12282332" cy="1887536"/>
          </a:xfrm>
          <a:effectLst/>
        </p:grpSpPr>
        <p:sp>
          <p:nvSpPr>
            <p:cNvPr id="41" name="Freeform 11">
              <a:extLst>
                <a:ext uri="{FF2B5EF4-FFF2-40B4-BE49-F238E27FC236}">
                  <a16:creationId xmlns:a16="http://schemas.microsoft.com/office/drawing/2014/main" xmlns="" id="{76563E7C-FB33-41D9-9F59-65D31966310E}"/>
                </a:ext>
              </a:extLst>
            </p:cNvPr>
            <p:cNvSpPr>
              <a:spLocks/>
            </p:cNvSpPr>
            <p:nvPr/>
          </p:nvSpPr>
          <p:spPr bwMode="auto">
            <a:xfrm>
              <a:off x="21475894" y="8154590"/>
              <a:ext cx="10445134" cy="1733946"/>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25F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4" name="Freeform 19">
              <a:extLst>
                <a:ext uri="{FF2B5EF4-FFF2-40B4-BE49-F238E27FC236}">
                  <a16:creationId xmlns:a16="http://schemas.microsoft.com/office/drawing/2014/main" xmlns="" id="{F85A3F3D-C866-4B6B-88EE-594455644B27}"/>
                </a:ext>
              </a:extLst>
            </p:cNvPr>
            <p:cNvSpPr>
              <a:spLocks/>
            </p:cNvSpPr>
            <p:nvPr/>
          </p:nvSpPr>
          <p:spPr bwMode="auto">
            <a:xfrm>
              <a:off x="20557297" y="8001000"/>
              <a:ext cx="918599" cy="1887536"/>
            </a:xfrm>
            <a:custGeom>
              <a:avLst/>
              <a:gdLst>
                <a:gd name="T0" fmla="*/ 0 w 275"/>
                <a:gd name="T1" fmla="*/ 358 h 467"/>
                <a:gd name="T2" fmla="*/ 275 w 275"/>
                <a:gd name="T3" fmla="*/ 467 h 467"/>
                <a:gd name="T4" fmla="*/ 275 w 275"/>
                <a:gd name="T5" fmla="*/ 38 h 467"/>
                <a:gd name="T6" fmla="*/ 0 w 275"/>
                <a:gd name="T7" fmla="*/ 0 h 467"/>
                <a:gd name="T8" fmla="*/ 0 w 275"/>
                <a:gd name="T9" fmla="*/ 358 h 467"/>
                <a:gd name="T10" fmla="*/ 0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0" y="358"/>
                  </a:moveTo>
                  <a:lnTo>
                    <a:pt x="275" y="467"/>
                  </a:lnTo>
                  <a:lnTo>
                    <a:pt x="275" y="38"/>
                  </a:lnTo>
                  <a:lnTo>
                    <a:pt x="0" y="0"/>
                  </a:lnTo>
                  <a:lnTo>
                    <a:pt x="0" y="358"/>
                  </a:lnTo>
                  <a:lnTo>
                    <a:pt x="0"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45" name="Freeform 23">
              <a:extLst>
                <a:ext uri="{FF2B5EF4-FFF2-40B4-BE49-F238E27FC236}">
                  <a16:creationId xmlns:a16="http://schemas.microsoft.com/office/drawing/2014/main" xmlns="" id="{1E1ADB71-6283-4C3F-BE70-CD305364D8F9}"/>
                </a:ext>
              </a:extLst>
            </p:cNvPr>
            <p:cNvSpPr>
              <a:spLocks/>
            </p:cNvSpPr>
            <p:nvPr/>
          </p:nvSpPr>
          <p:spPr bwMode="auto">
            <a:xfrm>
              <a:off x="31921030" y="8001000"/>
              <a:ext cx="918599" cy="1887536"/>
            </a:xfrm>
            <a:custGeom>
              <a:avLst/>
              <a:gdLst>
                <a:gd name="T0" fmla="*/ 275 w 275"/>
                <a:gd name="T1" fmla="*/ 358 h 467"/>
                <a:gd name="T2" fmla="*/ 0 w 275"/>
                <a:gd name="T3" fmla="*/ 467 h 467"/>
                <a:gd name="T4" fmla="*/ 0 w 275"/>
                <a:gd name="T5" fmla="*/ 38 h 467"/>
                <a:gd name="T6" fmla="*/ 275 w 275"/>
                <a:gd name="T7" fmla="*/ 0 h 467"/>
                <a:gd name="T8" fmla="*/ 275 w 275"/>
                <a:gd name="T9" fmla="*/ 358 h 467"/>
                <a:gd name="T10" fmla="*/ 275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275" y="358"/>
                  </a:moveTo>
                  <a:lnTo>
                    <a:pt x="0" y="467"/>
                  </a:lnTo>
                  <a:lnTo>
                    <a:pt x="0" y="38"/>
                  </a:lnTo>
                  <a:lnTo>
                    <a:pt x="275" y="0"/>
                  </a:lnTo>
                  <a:lnTo>
                    <a:pt x="275" y="358"/>
                  </a:lnTo>
                  <a:lnTo>
                    <a:pt x="275"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9" name="TextBox 68">
              <a:extLst>
                <a:ext uri="{FF2B5EF4-FFF2-40B4-BE49-F238E27FC236}">
                  <a16:creationId xmlns:a16="http://schemas.microsoft.com/office/drawing/2014/main" xmlns="" id="{2F7546C0-F6FD-477F-8C96-F9E53D722A8E}"/>
                </a:ext>
              </a:extLst>
            </p:cNvPr>
            <p:cNvSpPr txBox="1"/>
            <p:nvPr/>
          </p:nvSpPr>
          <p:spPr>
            <a:xfrm>
              <a:off x="21914776" y="8421294"/>
              <a:ext cx="8067072" cy="1169900"/>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03. Java </a:t>
              </a:r>
              <a:r>
                <a:rPr lang="en-IN" sz="6000" b="1" dirty="0">
                  <a:solidFill>
                    <a:schemeClr val="bg1"/>
                  </a:solidFill>
                  <a:latin typeface="Lato" panose="020F0502020204030203" pitchFamily="34" charset="0"/>
                </a:rPr>
                <a:t>Fundamentals</a:t>
              </a:r>
            </a:p>
          </p:txBody>
        </p:sp>
      </p:grpSp>
      <p:grpSp>
        <p:nvGrpSpPr>
          <p:cNvPr id="89" name="Group 88">
            <a:extLst>
              <a:ext uri="{FF2B5EF4-FFF2-40B4-BE49-F238E27FC236}">
                <a16:creationId xmlns:a16="http://schemas.microsoft.com/office/drawing/2014/main" xmlns="" id="{6638E1E4-4510-4565-9E42-1E1E9D4E4A81}"/>
              </a:ext>
            </a:extLst>
          </p:cNvPr>
          <p:cNvGrpSpPr/>
          <p:nvPr/>
        </p:nvGrpSpPr>
        <p:grpSpPr>
          <a:xfrm>
            <a:off x="7331338" y="10640290"/>
            <a:ext cx="17281262" cy="1824661"/>
            <a:chOff x="20584020" y="9982200"/>
            <a:chExt cx="12228886" cy="2101752"/>
          </a:xfrm>
          <a:effectLst/>
        </p:grpSpPr>
        <p:sp>
          <p:nvSpPr>
            <p:cNvPr id="36" name="Freeform 8">
              <a:extLst>
                <a:ext uri="{FF2B5EF4-FFF2-40B4-BE49-F238E27FC236}">
                  <a16:creationId xmlns:a16="http://schemas.microsoft.com/office/drawing/2014/main" xmlns="" id="{CB24B25B-61CE-4E08-BF46-F57D17A88BFF}"/>
                </a:ext>
              </a:extLst>
            </p:cNvPr>
            <p:cNvSpPr>
              <a:spLocks/>
            </p:cNvSpPr>
            <p:nvPr/>
          </p:nvSpPr>
          <p:spPr bwMode="auto">
            <a:xfrm>
              <a:off x="21475894" y="10350005"/>
              <a:ext cx="10445134"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9A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39" name="Freeform 20">
              <a:extLst>
                <a:ext uri="{FF2B5EF4-FFF2-40B4-BE49-F238E27FC236}">
                  <a16:creationId xmlns:a16="http://schemas.microsoft.com/office/drawing/2014/main" xmlns="" id="{6BA72CA6-3798-474D-BC60-E6CDBFAEBE6A}"/>
                </a:ext>
              </a:extLst>
            </p:cNvPr>
            <p:cNvSpPr>
              <a:spLocks/>
            </p:cNvSpPr>
            <p:nvPr/>
          </p:nvSpPr>
          <p:spPr bwMode="auto">
            <a:xfrm>
              <a:off x="20584020" y="9982200"/>
              <a:ext cx="891876" cy="2101752"/>
            </a:xfrm>
            <a:custGeom>
              <a:avLst/>
              <a:gdLst>
                <a:gd name="T0" fmla="*/ 6 w 267"/>
                <a:gd name="T1" fmla="*/ 385 h 520"/>
                <a:gd name="T2" fmla="*/ 267 w 267"/>
                <a:gd name="T3" fmla="*/ 520 h 520"/>
                <a:gd name="T4" fmla="*/ 267 w 267"/>
                <a:gd name="T5" fmla="*/ 91 h 520"/>
                <a:gd name="T6" fmla="*/ 0 w 267"/>
                <a:gd name="T7" fmla="*/ 0 h 520"/>
                <a:gd name="T8" fmla="*/ 6 w 267"/>
                <a:gd name="T9" fmla="*/ 385 h 520"/>
                <a:gd name="T10" fmla="*/ 6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6" y="385"/>
                  </a:moveTo>
                  <a:lnTo>
                    <a:pt x="267" y="520"/>
                  </a:lnTo>
                  <a:lnTo>
                    <a:pt x="267" y="91"/>
                  </a:lnTo>
                  <a:lnTo>
                    <a:pt x="0" y="0"/>
                  </a:lnTo>
                  <a:lnTo>
                    <a:pt x="6" y="385"/>
                  </a:lnTo>
                  <a:lnTo>
                    <a:pt x="6" y="385"/>
                  </a:lnTo>
                  <a:close/>
                </a:path>
              </a:pathLst>
            </a:custGeom>
            <a:solidFill>
              <a:srgbClr val="F297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40" name="Freeform 24">
              <a:extLst>
                <a:ext uri="{FF2B5EF4-FFF2-40B4-BE49-F238E27FC236}">
                  <a16:creationId xmlns:a16="http://schemas.microsoft.com/office/drawing/2014/main" xmlns="" id="{C854738D-37C6-4222-92C4-66F5098B6AD3}"/>
                </a:ext>
              </a:extLst>
            </p:cNvPr>
            <p:cNvSpPr>
              <a:spLocks/>
            </p:cNvSpPr>
            <p:nvPr/>
          </p:nvSpPr>
          <p:spPr bwMode="auto">
            <a:xfrm>
              <a:off x="31921030" y="9982200"/>
              <a:ext cx="891876" cy="2101752"/>
            </a:xfrm>
            <a:custGeom>
              <a:avLst/>
              <a:gdLst>
                <a:gd name="T0" fmla="*/ 261 w 267"/>
                <a:gd name="T1" fmla="*/ 385 h 520"/>
                <a:gd name="T2" fmla="*/ 0 w 267"/>
                <a:gd name="T3" fmla="*/ 520 h 520"/>
                <a:gd name="T4" fmla="*/ 0 w 267"/>
                <a:gd name="T5" fmla="*/ 91 h 520"/>
                <a:gd name="T6" fmla="*/ 267 w 267"/>
                <a:gd name="T7" fmla="*/ 0 h 520"/>
                <a:gd name="T8" fmla="*/ 261 w 267"/>
                <a:gd name="T9" fmla="*/ 385 h 520"/>
                <a:gd name="T10" fmla="*/ 261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261" y="385"/>
                  </a:moveTo>
                  <a:lnTo>
                    <a:pt x="0" y="520"/>
                  </a:lnTo>
                  <a:lnTo>
                    <a:pt x="0" y="91"/>
                  </a:lnTo>
                  <a:lnTo>
                    <a:pt x="267" y="0"/>
                  </a:lnTo>
                  <a:lnTo>
                    <a:pt x="261" y="385"/>
                  </a:lnTo>
                  <a:lnTo>
                    <a:pt x="261" y="385"/>
                  </a:lnTo>
                  <a:close/>
                </a:path>
              </a:pathLst>
            </a:custGeom>
            <a:solidFill>
              <a:srgbClr val="F297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70" name="TextBox 69">
              <a:extLst>
                <a:ext uri="{FF2B5EF4-FFF2-40B4-BE49-F238E27FC236}">
                  <a16:creationId xmlns:a16="http://schemas.microsoft.com/office/drawing/2014/main" xmlns="" id="{2A5A4E4F-54F5-487C-8963-7D2635585F13}"/>
                </a:ext>
              </a:extLst>
            </p:cNvPr>
            <p:cNvSpPr txBox="1"/>
            <p:nvPr/>
          </p:nvSpPr>
          <p:spPr>
            <a:xfrm>
              <a:off x="21949112" y="10632027"/>
              <a:ext cx="8067072" cy="1169900"/>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04. Conditional Constructs</a:t>
              </a:r>
              <a:endParaRPr lang="en-IN" sz="6000" b="1" dirty="0">
                <a:solidFill>
                  <a:schemeClr val="bg1"/>
                </a:solidFill>
                <a:latin typeface="Lato" panose="020F0502020204030203" pitchFamily="34" charset="0"/>
              </a:endParaRPr>
            </a:p>
          </p:txBody>
        </p:sp>
      </p:grpSp>
      <p:grpSp>
        <p:nvGrpSpPr>
          <p:cNvPr id="90" name="Group 89">
            <a:extLst>
              <a:ext uri="{FF2B5EF4-FFF2-40B4-BE49-F238E27FC236}">
                <a16:creationId xmlns:a16="http://schemas.microsoft.com/office/drawing/2014/main" xmlns="" id="{AA5C82E0-AB65-4C98-873F-9579160C767D}"/>
              </a:ext>
            </a:extLst>
          </p:cNvPr>
          <p:cNvGrpSpPr/>
          <p:nvPr/>
        </p:nvGrpSpPr>
        <p:grpSpPr>
          <a:xfrm>
            <a:off x="7331338" y="12773890"/>
            <a:ext cx="17281262" cy="1824661"/>
            <a:chOff x="20584020" y="12115800"/>
            <a:chExt cx="12228886" cy="2101752"/>
          </a:xfrm>
          <a:effectLst/>
        </p:grpSpPr>
        <p:sp>
          <p:nvSpPr>
            <p:cNvPr id="57" name="Freeform 8">
              <a:extLst>
                <a:ext uri="{FF2B5EF4-FFF2-40B4-BE49-F238E27FC236}">
                  <a16:creationId xmlns:a16="http://schemas.microsoft.com/office/drawing/2014/main" xmlns="" id="{533602BC-E238-409A-BD20-8CDC68682618}"/>
                </a:ext>
              </a:extLst>
            </p:cNvPr>
            <p:cNvSpPr>
              <a:spLocks/>
            </p:cNvSpPr>
            <p:nvPr/>
          </p:nvSpPr>
          <p:spPr bwMode="auto">
            <a:xfrm>
              <a:off x="21475894" y="12483605"/>
              <a:ext cx="10445134"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25F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60" name="Freeform 20">
              <a:extLst>
                <a:ext uri="{FF2B5EF4-FFF2-40B4-BE49-F238E27FC236}">
                  <a16:creationId xmlns:a16="http://schemas.microsoft.com/office/drawing/2014/main" xmlns="" id="{E5EFB499-C4BA-4AA3-BEA3-6F817358441C}"/>
                </a:ext>
              </a:extLst>
            </p:cNvPr>
            <p:cNvSpPr>
              <a:spLocks/>
            </p:cNvSpPr>
            <p:nvPr/>
          </p:nvSpPr>
          <p:spPr bwMode="auto">
            <a:xfrm>
              <a:off x="20584020" y="12115800"/>
              <a:ext cx="891876" cy="2101752"/>
            </a:xfrm>
            <a:custGeom>
              <a:avLst/>
              <a:gdLst>
                <a:gd name="T0" fmla="*/ 6 w 267"/>
                <a:gd name="T1" fmla="*/ 385 h 520"/>
                <a:gd name="T2" fmla="*/ 267 w 267"/>
                <a:gd name="T3" fmla="*/ 520 h 520"/>
                <a:gd name="T4" fmla="*/ 267 w 267"/>
                <a:gd name="T5" fmla="*/ 91 h 520"/>
                <a:gd name="T6" fmla="*/ 0 w 267"/>
                <a:gd name="T7" fmla="*/ 0 h 520"/>
                <a:gd name="T8" fmla="*/ 6 w 267"/>
                <a:gd name="T9" fmla="*/ 385 h 520"/>
                <a:gd name="T10" fmla="*/ 6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6" y="385"/>
                  </a:moveTo>
                  <a:lnTo>
                    <a:pt x="267" y="520"/>
                  </a:lnTo>
                  <a:lnTo>
                    <a:pt x="267" y="91"/>
                  </a:lnTo>
                  <a:lnTo>
                    <a:pt x="0" y="0"/>
                  </a:lnTo>
                  <a:lnTo>
                    <a:pt x="6" y="385"/>
                  </a:lnTo>
                  <a:lnTo>
                    <a:pt x="6" y="385"/>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1" name="Freeform 24">
              <a:extLst>
                <a:ext uri="{FF2B5EF4-FFF2-40B4-BE49-F238E27FC236}">
                  <a16:creationId xmlns:a16="http://schemas.microsoft.com/office/drawing/2014/main" xmlns="" id="{4A4828B7-5622-4309-8CA7-52B85CF37C56}"/>
                </a:ext>
              </a:extLst>
            </p:cNvPr>
            <p:cNvSpPr>
              <a:spLocks/>
            </p:cNvSpPr>
            <p:nvPr/>
          </p:nvSpPr>
          <p:spPr bwMode="auto">
            <a:xfrm>
              <a:off x="31921030" y="12115800"/>
              <a:ext cx="891876" cy="2101752"/>
            </a:xfrm>
            <a:custGeom>
              <a:avLst/>
              <a:gdLst>
                <a:gd name="T0" fmla="*/ 261 w 267"/>
                <a:gd name="T1" fmla="*/ 385 h 520"/>
                <a:gd name="T2" fmla="*/ 0 w 267"/>
                <a:gd name="T3" fmla="*/ 520 h 520"/>
                <a:gd name="T4" fmla="*/ 0 w 267"/>
                <a:gd name="T5" fmla="*/ 91 h 520"/>
                <a:gd name="T6" fmla="*/ 267 w 267"/>
                <a:gd name="T7" fmla="*/ 0 h 520"/>
                <a:gd name="T8" fmla="*/ 261 w 267"/>
                <a:gd name="T9" fmla="*/ 385 h 520"/>
                <a:gd name="T10" fmla="*/ 261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261" y="385"/>
                  </a:moveTo>
                  <a:lnTo>
                    <a:pt x="0" y="520"/>
                  </a:lnTo>
                  <a:lnTo>
                    <a:pt x="0" y="91"/>
                  </a:lnTo>
                  <a:lnTo>
                    <a:pt x="267" y="0"/>
                  </a:lnTo>
                  <a:lnTo>
                    <a:pt x="261" y="385"/>
                  </a:lnTo>
                  <a:lnTo>
                    <a:pt x="261" y="385"/>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71" name="TextBox 70">
              <a:extLst>
                <a:ext uri="{FF2B5EF4-FFF2-40B4-BE49-F238E27FC236}">
                  <a16:creationId xmlns:a16="http://schemas.microsoft.com/office/drawing/2014/main" xmlns="" id="{0DD19F72-7563-4BF6-AE2F-02F7C618436C}"/>
                </a:ext>
              </a:extLst>
            </p:cNvPr>
            <p:cNvSpPr txBox="1"/>
            <p:nvPr/>
          </p:nvSpPr>
          <p:spPr>
            <a:xfrm>
              <a:off x="21911043" y="12695665"/>
              <a:ext cx="9877344" cy="1169900"/>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05. Iterative Statements</a:t>
              </a:r>
              <a:endParaRPr lang="en-IN" sz="6000" b="1" dirty="0">
                <a:solidFill>
                  <a:schemeClr val="bg1"/>
                </a:solidFill>
                <a:latin typeface="Lato" panose="020F0502020204030203" pitchFamily="34" charset="0"/>
              </a:endParaRPr>
            </a:p>
          </p:txBody>
        </p:sp>
      </p:grpSp>
      <p:grpSp>
        <p:nvGrpSpPr>
          <p:cNvPr id="91" name="Group 90">
            <a:extLst>
              <a:ext uri="{FF2B5EF4-FFF2-40B4-BE49-F238E27FC236}">
                <a16:creationId xmlns:a16="http://schemas.microsoft.com/office/drawing/2014/main" xmlns="" id="{DAF348FE-70DF-4BFC-82D3-09B89CDA0DC3}"/>
              </a:ext>
            </a:extLst>
          </p:cNvPr>
          <p:cNvGrpSpPr/>
          <p:nvPr/>
        </p:nvGrpSpPr>
        <p:grpSpPr>
          <a:xfrm>
            <a:off x="7331338" y="14986462"/>
            <a:ext cx="17281262" cy="1824661"/>
            <a:chOff x="20584020" y="14328372"/>
            <a:chExt cx="12228886" cy="2101752"/>
          </a:xfrm>
          <a:effectLst/>
        </p:grpSpPr>
        <p:sp>
          <p:nvSpPr>
            <p:cNvPr id="73" name="Freeform 8">
              <a:extLst>
                <a:ext uri="{FF2B5EF4-FFF2-40B4-BE49-F238E27FC236}">
                  <a16:creationId xmlns:a16="http://schemas.microsoft.com/office/drawing/2014/main" xmlns="" id="{9D5E56A5-ADE2-435F-9206-873910676570}"/>
                </a:ext>
              </a:extLst>
            </p:cNvPr>
            <p:cNvSpPr>
              <a:spLocks/>
            </p:cNvSpPr>
            <p:nvPr/>
          </p:nvSpPr>
          <p:spPr bwMode="auto">
            <a:xfrm>
              <a:off x="21475894" y="14696177"/>
              <a:ext cx="10445134"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47A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75" name="Freeform 20">
              <a:extLst>
                <a:ext uri="{FF2B5EF4-FFF2-40B4-BE49-F238E27FC236}">
                  <a16:creationId xmlns:a16="http://schemas.microsoft.com/office/drawing/2014/main" xmlns="" id="{C05C14BC-D0B6-4056-B0B4-2DCEEB7E0113}"/>
                </a:ext>
              </a:extLst>
            </p:cNvPr>
            <p:cNvSpPr>
              <a:spLocks/>
            </p:cNvSpPr>
            <p:nvPr/>
          </p:nvSpPr>
          <p:spPr bwMode="auto">
            <a:xfrm>
              <a:off x="20584020" y="14328372"/>
              <a:ext cx="891876" cy="2101752"/>
            </a:xfrm>
            <a:custGeom>
              <a:avLst/>
              <a:gdLst>
                <a:gd name="T0" fmla="*/ 6 w 267"/>
                <a:gd name="T1" fmla="*/ 385 h 520"/>
                <a:gd name="T2" fmla="*/ 267 w 267"/>
                <a:gd name="T3" fmla="*/ 520 h 520"/>
                <a:gd name="T4" fmla="*/ 267 w 267"/>
                <a:gd name="T5" fmla="*/ 91 h 520"/>
                <a:gd name="T6" fmla="*/ 0 w 267"/>
                <a:gd name="T7" fmla="*/ 0 h 520"/>
                <a:gd name="T8" fmla="*/ 6 w 267"/>
                <a:gd name="T9" fmla="*/ 385 h 520"/>
                <a:gd name="T10" fmla="*/ 6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6" y="385"/>
                  </a:moveTo>
                  <a:lnTo>
                    <a:pt x="267" y="520"/>
                  </a:lnTo>
                  <a:lnTo>
                    <a:pt x="267" y="91"/>
                  </a:lnTo>
                  <a:lnTo>
                    <a:pt x="0" y="0"/>
                  </a:lnTo>
                  <a:lnTo>
                    <a:pt x="6" y="385"/>
                  </a:lnTo>
                  <a:lnTo>
                    <a:pt x="6" y="385"/>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76" name="Freeform 24">
              <a:extLst>
                <a:ext uri="{FF2B5EF4-FFF2-40B4-BE49-F238E27FC236}">
                  <a16:creationId xmlns:a16="http://schemas.microsoft.com/office/drawing/2014/main" xmlns="" id="{B1CC3B8A-28B5-4056-8B46-9E24E12C84C1}"/>
                </a:ext>
              </a:extLst>
            </p:cNvPr>
            <p:cNvSpPr>
              <a:spLocks/>
            </p:cNvSpPr>
            <p:nvPr/>
          </p:nvSpPr>
          <p:spPr bwMode="auto">
            <a:xfrm>
              <a:off x="31921030" y="14328372"/>
              <a:ext cx="891876" cy="2101752"/>
            </a:xfrm>
            <a:custGeom>
              <a:avLst/>
              <a:gdLst>
                <a:gd name="T0" fmla="*/ 261 w 267"/>
                <a:gd name="T1" fmla="*/ 385 h 520"/>
                <a:gd name="T2" fmla="*/ 0 w 267"/>
                <a:gd name="T3" fmla="*/ 520 h 520"/>
                <a:gd name="T4" fmla="*/ 0 w 267"/>
                <a:gd name="T5" fmla="*/ 91 h 520"/>
                <a:gd name="T6" fmla="*/ 267 w 267"/>
                <a:gd name="T7" fmla="*/ 0 h 520"/>
                <a:gd name="T8" fmla="*/ 261 w 267"/>
                <a:gd name="T9" fmla="*/ 385 h 520"/>
                <a:gd name="T10" fmla="*/ 261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261" y="385"/>
                  </a:moveTo>
                  <a:lnTo>
                    <a:pt x="0" y="520"/>
                  </a:lnTo>
                  <a:lnTo>
                    <a:pt x="0" y="91"/>
                  </a:lnTo>
                  <a:lnTo>
                    <a:pt x="267" y="0"/>
                  </a:lnTo>
                  <a:lnTo>
                    <a:pt x="261" y="385"/>
                  </a:lnTo>
                  <a:lnTo>
                    <a:pt x="261" y="385"/>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78" name="TextBox 77">
              <a:extLst>
                <a:ext uri="{FF2B5EF4-FFF2-40B4-BE49-F238E27FC236}">
                  <a16:creationId xmlns:a16="http://schemas.microsoft.com/office/drawing/2014/main" xmlns="" id="{A11B4A7E-89CD-42CA-B1E4-3D3484B39223}"/>
                </a:ext>
              </a:extLst>
            </p:cNvPr>
            <p:cNvSpPr txBox="1"/>
            <p:nvPr/>
          </p:nvSpPr>
          <p:spPr>
            <a:xfrm>
              <a:off x="21949111" y="14935691"/>
              <a:ext cx="8067072" cy="1169900"/>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06. Java 8 Features</a:t>
              </a:r>
              <a:endParaRPr lang="en-IN" sz="6000" b="1" dirty="0">
                <a:solidFill>
                  <a:schemeClr val="bg1"/>
                </a:solidFill>
                <a:latin typeface="Lato" panose="020F0502020204030203" pitchFamily="34" charset="0"/>
              </a:endParaRPr>
            </a:p>
          </p:txBody>
        </p:sp>
      </p:grpSp>
      <p:sp>
        <p:nvSpPr>
          <p:cNvPr id="2" name="Title 1">
            <a:extLst>
              <a:ext uri="{FF2B5EF4-FFF2-40B4-BE49-F238E27FC236}">
                <a16:creationId xmlns:a16="http://schemas.microsoft.com/office/drawing/2014/main" xmlns="" id="{3E2D3BA8-A0A8-4752-A155-E6F9CCF3CA7A}"/>
              </a:ext>
            </a:extLst>
          </p:cNvPr>
          <p:cNvSpPr>
            <a:spLocks noGrp="1"/>
          </p:cNvSpPr>
          <p:nvPr>
            <p:ph type="title"/>
          </p:nvPr>
        </p:nvSpPr>
        <p:spPr>
          <a:xfrm>
            <a:off x="7315200" y="914400"/>
            <a:ext cx="11218103" cy="1862048"/>
          </a:xfrm>
          <a:noFill/>
        </p:spPr>
        <p:txBody>
          <a:bodyPr wrap="square" lIns="91440" tIns="45720" rIns="91440" bIns="45720">
            <a:spAutoFit/>
          </a:bodyPr>
          <a:lstStyle/>
          <a:p>
            <a:pPr defTabSz="914400"/>
            <a:r>
              <a:rPr lang="en-IN" sz="11500" kern="1200" dirty="0">
                <a:ln w="0"/>
                <a:solidFill>
                  <a:srgbClr val="E60063"/>
                </a:solidFill>
                <a:latin typeface="Lato" panose="020F0502020204030203" pitchFamily="34" charset="0"/>
                <a:ea typeface="+mn-ea"/>
                <a:cs typeface="Calibri Light" panose="020F0302020204030204" pitchFamily="34" charset="0"/>
              </a:rPr>
              <a:t>Content</a:t>
            </a:r>
            <a:endParaRPr lang="en-IN" sz="3200" kern="1200" dirty="0">
              <a:ln w="0"/>
              <a:solidFill>
                <a:srgbClr val="E60063"/>
              </a:solidFill>
              <a:latin typeface="Lato" panose="020F0502020204030203" pitchFamily="34" charset="0"/>
              <a:ea typeface="+mn-ea"/>
              <a:cs typeface="Calibri Light" panose="020F0302020204030204" pitchFamily="34" charset="0"/>
            </a:endParaRPr>
          </a:p>
        </p:txBody>
      </p:sp>
    </p:spTree>
    <p:extLst>
      <p:ext uri="{BB962C8B-B14F-4D97-AF65-F5344CB8AC3E}">
        <p14:creationId xmlns:p14="http://schemas.microsoft.com/office/powerpoint/2010/main" val="1106308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1000"/>
                                        <p:tgtEl>
                                          <p:spTgt spid="87"/>
                                        </p:tgtEl>
                                      </p:cBhvr>
                                    </p:animEffect>
                                    <p:anim calcmode="lin" valueType="num">
                                      <p:cBhvr>
                                        <p:cTn id="14" dur="1000" fill="hold"/>
                                        <p:tgtEl>
                                          <p:spTgt spid="87"/>
                                        </p:tgtEl>
                                        <p:attrNameLst>
                                          <p:attrName>ppt_x</p:attrName>
                                        </p:attrNameLst>
                                      </p:cBhvr>
                                      <p:tavLst>
                                        <p:tav tm="0">
                                          <p:val>
                                            <p:strVal val="#ppt_x"/>
                                          </p:val>
                                        </p:tav>
                                        <p:tav tm="100000">
                                          <p:val>
                                            <p:strVal val="#ppt_x"/>
                                          </p:val>
                                        </p:tav>
                                      </p:tavLst>
                                    </p:anim>
                                    <p:anim calcmode="lin" valueType="num">
                                      <p:cBhvr>
                                        <p:cTn id="15" dur="1000" fill="hold"/>
                                        <p:tgtEl>
                                          <p:spTgt spid="8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1000"/>
                                        <p:tgtEl>
                                          <p:spTgt spid="88"/>
                                        </p:tgtEl>
                                      </p:cBhvr>
                                    </p:animEffect>
                                    <p:anim calcmode="lin" valueType="num">
                                      <p:cBhvr>
                                        <p:cTn id="20" dur="1000" fill="hold"/>
                                        <p:tgtEl>
                                          <p:spTgt spid="88"/>
                                        </p:tgtEl>
                                        <p:attrNameLst>
                                          <p:attrName>ppt_x</p:attrName>
                                        </p:attrNameLst>
                                      </p:cBhvr>
                                      <p:tavLst>
                                        <p:tav tm="0">
                                          <p:val>
                                            <p:strVal val="#ppt_x"/>
                                          </p:val>
                                        </p:tav>
                                        <p:tav tm="100000">
                                          <p:val>
                                            <p:strVal val="#ppt_x"/>
                                          </p:val>
                                        </p:tav>
                                      </p:tavLst>
                                    </p:anim>
                                    <p:anim calcmode="lin" valueType="num">
                                      <p:cBhvr>
                                        <p:cTn id="21" dur="1000" fill="hold"/>
                                        <p:tgtEl>
                                          <p:spTgt spid="8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1000"/>
                                        <p:tgtEl>
                                          <p:spTgt spid="89"/>
                                        </p:tgtEl>
                                      </p:cBhvr>
                                    </p:animEffect>
                                    <p:anim calcmode="lin" valueType="num">
                                      <p:cBhvr>
                                        <p:cTn id="26" dur="1000" fill="hold"/>
                                        <p:tgtEl>
                                          <p:spTgt spid="89"/>
                                        </p:tgtEl>
                                        <p:attrNameLst>
                                          <p:attrName>ppt_x</p:attrName>
                                        </p:attrNameLst>
                                      </p:cBhvr>
                                      <p:tavLst>
                                        <p:tav tm="0">
                                          <p:val>
                                            <p:strVal val="#ppt_x"/>
                                          </p:val>
                                        </p:tav>
                                        <p:tav tm="100000">
                                          <p:val>
                                            <p:strVal val="#ppt_x"/>
                                          </p:val>
                                        </p:tav>
                                      </p:tavLst>
                                    </p:anim>
                                    <p:anim calcmode="lin" valueType="num">
                                      <p:cBhvr>
                                        <p:cTn id="27" dur="1000" fill="hold"/>
                                        <p:tgtEl>
                                          <p:spTgt spid="8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1000"/>
                                        <p:tgtEl>
                                          <p:spTgt spid="90"/>
                                        </p:tgtEl>
                                      </p:cBhvr>
                                    </p:animEffect>
                                    <p:anim calcmode="lin" valueType="num">
                                      <p:cBhvr>
                                        <p:cTn id="32" dur="1000" fill="hold"/>
                                        <p:tgtEl>
                                          <p:spTgt spid="90"/>
                                        </p:tgtEl>
                                        <p:attrNameLst>
                                          <p:attrName>ppt_x</p:attrName>
                                        </p:attrNameLst>
                                      </p:cBhvr>
                                      <p:tavLst>
                                        <p:tav tm="0">
                                          <p:val>
                                            <p:strVal val="#ppt_x"/>
                                          </p:val>
                                        </p:tav>
                                        <p:tav tm="100000">
                                          <p:val>
                                            <p:strVal val="#ppt_x"/>
                                          </p:val>
                                        </p:tav>
                                      </p:tavLst>
                                    </p:anim>
                                    <p:anim calcmode="lin" valueType="num">
                                      <p:cBhvr>
                                        <p:cTn id="33" dur="1000" fill="hold"/>
                                        <p:tgtEl>
                                          <p:spTgt spid="9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1000"/>
                                        <p:tgtEl>
                                          <p:spTgt spid="91"/>
                                        </p:tgtEl>
                                      </p:cBhvr>
                                    </p:animEffect>
                                    <p:anim calcmode="lin" valueType="num">
                                      <p:cBhvr>
                                        <p:cTn id="38" dur="1000" fill="hold"/>
                                        <p:tgtEl>
                                          <p:spTgt spid="91"/>
                                        </p:tgtEl>
                                        <p:attrNameLst>
                                          <p:attrName>ppt_x</p:attrName>
                                        </p:attrNameLst>
                                      </p:cBhvr>
                                      <p:tavLst>
                                        <p:tav tm="0">
                                          <p:val>
                                            <p:strVal val="#ppt_x"/>
                                          </p:val>
                                        </p:tav>
                                        <p:tav tm="100000">
                                          <p:val>
                                            <p:strVal val="#ppt_x"/>
                                          </p:val>
                                        </p:tav>
                                      </p:tavLst>
                                    </p:anim>
                                    <p:anim calcmode="lin" valueType="num">
                                      <p:cBhvr>
                                        <p:cTn id="3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6248400" y="8065536"/>
            <a:ext cx="22936200"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smtClean="0">
                <a:ln w="0"/>
                <a:solidFill>
                  <a:srgbClr val="E61557"/>
                </a:solidFill>
                <a:latin typeface="Lato Black" panose="020F0A02020204030203" pitchFamily="34" charset="0"/>
                <a:ea typeface="+mn-ea"/>
                <a:cs typeface="Calibri Light" panose="020F0302020204030204" pitchFamily="34" charset="0"/>
              </a:rPr>
              <a:t>Conditional Statements</a:t>
            </a:r>
            <a:endParaRPr lang="en-IN" sz="13800" b="0" kern="1200" dirty="0">
              <a:ln w="0"/>
              <a:solidFill>
                <a:srgbClr val="E61557"/>
              </a:solidFill>
              <a:latin typeface="Lato Black" panose="020F0A02020204030203" pitchFamily="34" charset="0"/>
              <a:ea typeface="+mn-ea"/>
              <a:cs typeface="Calibri Light" panose="020F0302020204030204" pitchFamily="34" charset="0"/>
            </a:endParaRPr>
          </a:p>
        </p:txBody>
      </p:sp>
    </p:spTree>
    <p:extLst>
      <p:ext uri="{BB962C8B-B14F-4D97-AF65-F5344CB8AC3E}">
        <p14:creationId xmlns:p14="http://schemas.microsoft.com/office/powerpoint/2010/main" val="7388867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6464585" y="3880563"/>
            <a:ext cx="191262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a:t>
            </a:r>
          </a:p>
        </p:txBody>
      </p:sp>
      <p:sp>
        <p:nvSpPr>
          <p:cNvPr id="20" name="Rectangle: Rounded Corners 19">
            <a:extLst>
              <a:ext uri="{FF2B5EF4-FFF2-40B4-BE49-F238E27FC236}">
                <a16:creationId xmlns:a16="http://schemas.microsoft.com/office/drawing/2014/main" xmlns="" id="{84D73AC6-0FF8-4954-84F8-DF5BFA4885B6}"/>
              </a:ext>
            </a:extLst>
          </p:cNvPr>
          <p:cNvSpPr/>
          <p:nvPr/>
        </p:nvSpPr>
        <p:spPr bwMode="auto">
          <a:xfrm>
            <a:off x="6781800" y="6147207"/>
            <a:ext cx="23788116"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It is the simplest selection statement in the Java language that checks the condition and executes the loop if condition is true</a:t>
            </a:r>
          </a:p>
        </p:txBody>
      </p:sp>
      <p:sp>
        <p:nvSpPr>
          <p:cNvPr id="55" name="Rectangle: Rounded Corners 54">
            <a:extLst>
              <a:ext uri="{FF2B5EF4-FFF2-40B4-BE49-F238E27FC236}">
                <a16:creationId xmlns:a16="http://schemas.microsoft.com/office/drawing/2014/main" xmlns="" id="{23014EA8-2141-45EC-8C59-B0B7AD5E3133}"/>
              </a:ext>
            </a:extLst>
          </p:cNvPr>
          <p:cNvSpPr/>
          <p:nvPr/>
        </p:nvSpPr>
        <p:spPr bwMode="auto">
          <a:xfrm>
            <a:off x="13563600" y="9906000"/>
            <a:ext cx="11506200" cy="4007514"/>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53" name="Rectangle: Rounded Corners 52">
            <a:extLst>
              <a:ext uri="{FF2B5EF4-FFF2-40B4-BE49-F238E27FC236}">
                <a16:creationId xmlns:a16="http://schemas.microsoft.com/office/drawing/2014/main" xmlns="" id="{E89487E6-6D51-425E-9AB1-FC878CD2D45C}"/>
              </a:ext>
            </a:extLst>
          </p:cNvPr>
          <p:cNvSpPr/>
          <p:nvPr/>
        </p:nvSpPr>
        <p:spPr bwMode="auto">
          <a:xfrm>
            <a:off x="10220952" y="10751514"/>
            <a:ext cx="7481958" cy="2561906"/>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9600" b="0" i="0" u="none" strike="noStrike" cap="none" normalizeH="0" baseline="0" dirty="0">
                <a:ln>
                  <a:noFill/>
                </a:ln>
                <a:solidFill>
                  <a:schemeClr val="bg1"/>
                </a:solidFill>
                <a:latin typeface="Aharoni" panose="02010803020104030203" pitchFamily="2" charset="-79"/>
                <a:cs typeface="Aharoni" panose="02010803020104030203" pitchFamily="2" charset="-79"/>
              </a:rPr>
              <a:t>If</a:t>
            </a:r>
          </a:p>
        </p:txBody>
      </p:sp>
      <p:sp>
        <p:nvSpPr>
          <p:cNvPr id="54" name="Rectangle: Rounded Corners 53">
            <a:extLst>
              <a:ext uri="{FF2B5EF4-FFF2-40B4-BE49-F238E27FC236}">
                <a16:creationId xmlns:a16="http://schemas.microsoft.com/office/drawing/2014/main" xmlns="" id="{35FC473C-E27F-49B4-94E7-0391C01EA193}"/>
              </a:ext>
            </a:extLst>
          </p:cNvPr>
          <p:cNvSpPr/>
          <p:nvPr/>
        </p:nvSpPr>
        <p:spPr bwMode="auto">
          <a:xfrm>
            <a:off x="21869400" y="10751514"/>
            <a:ext cx="7481959" cy="2561906"/>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9600" b="0" i="0" u="none" strike="noStrike" cap="none" normalizeH="0" baseline="0" dirty="0">
                <a:ln>
                  <a:noFill/>
                </a:ln>
                <a:solidFill>
                  <a:schemeClr val="bg1"/>
                </a:solidFill>
                <a:latin typeface="Aharoni" panose="02010803020104030203" pitchFamily="2" charset="-79"/>
                <a:cs typeface="Aharoni" panose="02010803020104030203" pitchFamily="2" charset="-79"/>
              </a:rPr>
              <a:t>Nested If</a:t>
            </a:r>
          </a:p>
        </p:txBody>
      </p:sp>
    </p:spTree>
    <p:extLst>
      <p:ext uri="{BB962C8B-B14F-4D97-AF65-F5344CB8AC3E}">
        <p14:creationId xmlns:p14="http://schemas.microsoft.com/office/powerpoint/2010/main" val="415496622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6115250" y="2103940"/>
            <a:ext cx="25374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a:t>
            </a:r>
          </a:p>
        </p:txBody>
      </p:sp>
      <p:sp>
        <p:nvSpPr>
          <p:cNvPr id="20" name="Rectangle: Rounded Corners 19">
            <a:extLst>
              <a:ext uri="{FF2B5EF4-FFF2-40B4-BE49-F238E27FC236}">
                <a16:creationId xmlns:a16="http://schemas.microsoft.com/office/drawing/2014/main" xmlns="" id="{84D73AC6-0FF8-4954-84F8-DF5BFA4885B6}"/>
              </a:ext>
            </a:extLst>
          </p:cNvPr>
          <p:cNvSpPr/>
          <p:nvPr/>
        </p:nvSpPr>
        <p:spPr bwMode="auto">
          <a:xfrm>
            <a:off x="6104953" y="4363630"/>
            <a:ext cx="25083516"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If is the most simple decision making statement that decides whether a certain statement or block of statements will be executed or not</a:t>
            </a:r>
          </a:p>
        </p:txBody>
      </p:sp>
      <p:grpSp>
        <p:nvGrpSpPr>
          <p:cNvPr id="51" name="Group 50">
            <a:extLst>
              <a:ext uri="{FF2B5EF4-FFF2-40B4-BE49-F238E27FC236}">
                <a16:creationId xmlns:a16="http://schemas.microsoft.com/office/drawing/2014/main" xmlns="" id="{73449AC2-5A18-4AC1-AF30-154A64971C1D}"/>
              </a:ext>
            </a:extLst>
          </p:cNvPr>
          <p:cNvGrpSpPr>
            <a:grpSpLocks noChangeAspect="1"/>
          </p:cNvGrpSpPr>
          <p:nvPr/>
        </p:nvGrpSpPr>
        <p:grpSpPr>
          <a:xfrm>
            <a:off x="17069596" y="8373045"/>
            <a:ext cx="13360020" cy="10069904"/>
            <a:chOff x="10217483" y="7920915"/>
            <a:chExt cx="12145472" cy="9154458"/>
          </a:xfrm>
        </p:grpSpPr>
        <p:sp>
          <p:nvSpPr>
            <p:cNvPr id="22" name="Rectangle 21">
              <a:extLst>
                <a:ext uri="{FF2B5EF4-FFF2-40B4-BE49-F238E27FC236}">
                  <a16:creationId xmlns:a16="http://schemas.microsoft.com/office/drawing/2014/main" xmlns="" id="{DFFFFB13-2455-480F-9722-DC5BF66B0A53}"/>
                </a:ext>
              </a:extLst>
            </p:cNvPr>
            <p:cNvSpPr/>
            <p:nvPr/>
          </p:nvSpPr>
          <p:spPr bwMode="auto">
            <a:xfrm>
              <a:off x="15074228" y="12683173"/>
              <a:ext cx="3316295" cy="119589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Body of If</a:t>
              </a:r>
            </a:p>
          </p:txBody>
        </p:sp>
        <p:cxnSp>
          <p:nvCxnSpPr>
            <p:cNvPr id="23" name="Straight Arrow Connector 22">
              <a:extLst>
                <a:ext uri="{FF2B5EF4-FFF2-40B4-BE49-F238E27FC236}">
                  <a16:creationId xmlns:a16="http://schemas.microsoft.com/office/drawing/2014/main" xmlns="" id="{CCAF00D2-2403-4057-9FF4-19207A7E98AF}"/>
                </a:ext>
              </a:extLst>
            </p:cNvPr>
            <p:cNvCxnSpPr>
              <a:cxnSpLocks/>
            </p:cNvCxnSpPr>
            <p:nvPr/>
          </p:nvCxnSpPr>
          <p:spPr bwMode="auto">
            <a:xfrm flipH="1">
              <a:off x="12511456" y="16477426"/>
              <a:ext cx="2562772"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25" name="Connector: Elbow 24">
              <a:extLst>
                <a:ext uri="{FF2B5EF4-FFF2-40B4-BE49-F238E27FC236}">
                  <a16:creationId xmlns:a16="http://schemas.microsoft.com/office/drawing/2014/main" xmlns="" id="{B6CF2D87-81AA-4699-85CE-9BE3954F7499}"/>
                </a:ext>
              </a:extLst>
            </p:cNvPr>
            <p:cNvCxnSpPr>
              <a:cxnSpLocks/>
            </p:cNvCxnSpPr>
            <p:nvPr/>
          </p:nvCxnSpPr>
          <p:spPr bwMode="auto">
            <a:xfrm flipH="1">
              <a:off x="17068800" y="9235770"/>
              <a:ext cx="639134" cy="5897650"/>
            </a:xfrm>
            <a:prstGeom prst="bentConnector4">
              <a:avLst>
                <a:gd name="adj1" fmla="val -620321"/>
                <a:gd name="adj2" fmla="val 99872"/>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xmlns="" id="{54F01C02-A0FA-43F6-9593-BA630BA60F73}"/>
                </a:ext>
              </a:extLst>
            </p:cNvPr>
            <p:cNvSpPr txBox="1"/>
            <p:nvPr/>
          </p:nvSpPr>
          <p:spPr>
            <a:xfrm>
              <a:off x="15479052" y="11479692"/>
              <a:ext cx="2867482" cy="699492"/>
            </a:xfrm>
            <a:prstGeom prst="rect">
              <a:avLst/>
            </a:prstGeom>
            <a:noFill/>
          </p:spPr>
          <p:txBody>
            <a:bodyPr wrap="square" rtlCol="0">
              <a:spAutoFit/>
            </a:bodyPr>
            <a:lstStyle/>
            <a:p>
              <a:r>
                <a:rPr lang="en-IN" sz="4400" b="1" dirty="0">
                  <a:solidFill>
                    <a:srgbClr val="92D050"/>
                  </a:solidFill>
                  <a:latin typeface="Lato" panose="020F0502020204030203" pitchFamily="34" charset="0"/>
                </a:rPr>
                <a:t>True</a:t>
              </a:r>
            </a:p>
          </p:txBody>
        </p:sp>
        <p:sp>
          <p:nvSpPr>
            <p:cNvPr id="27" name="TextBox 26">
              <a:extLst>
                <a:ext uri="{FF2B5EF4-FFF2-40B4-BE49-F238E27FC236}">
                  <a16:creationId xmlns:a16="http://schemas.microsoft.com/office/drawing/2014/main" xmlns="" id="{9D42B1D8-E4D1-4779-AD9F-06475BFAF369}"/>
                </a:ext>
              </a:extLst>
            </p:cNvPr>
            <p:cNvSpPr txBox="1"/>
            <p:nvPr/>
          </p:nvSpPr>
          <p:spPr>
            <a:xfrm>
              <a:off x="20208573" y="11834849"/>
              <a:ext cx="2154382" cy="699492"/>
            </a:xfrm>
            <a:prstGeom prst="rect">
              <a:avLst/>
            </a:prstGeom>
            <a:noFill/>
          </p:spPr>
          <p:txBody>
            <a:bodyPr wrap="square" rtlCol="0">
              <a:spAutoFit/>
            </a:bodyPr>
            <a:lstStyle/>
            <a:p>
              <a:r>
                <a:rPr lang="en-IN" sz="4400" dirty="0">
                  <a:solidFill>
                    <a:srgbClr val="C00000"/>
                  </a:solidFill>
                  <a:latin typeface="Lato" panose="020F0502020204030203" pitchFamily="34" charset="0"/>
                </a:rPr>
                <a:t>False</a:t>
              </a:r>
            </a:p>
          </p:txBody>
        </p:sp>
        <p:sp>
          <p:nvSpPr>
            <p:cNvPr id="28" name="TextBox 27">
              <a:extLst>
                <a:ext uri="{FF2B5EF4-FFF2-40B4-BE49-F238E27FC236}">
                  <a16:creationId xmlns:a16="http://schemas.microsoft.com/office/drawing/2014/main" xmlns="" id="{F4072BB5-1AD3-4FBC-90F8-0F76DD48C52F}"/>
                </a:ext>
              </a:extLst>
            </p:cNvPr>
            <p:cNvSpPr txBox="1"/>
            <p:nvPr/>
          </p:nvSpPr>
          <p:spPr>
            <a:xfrm>
              <a:off x="10217483" y="8923763"/>
              <a:ext cx="2867482" cy="699492"/>
            </a:xfrm>
            <a:prstGeom prst="rect">
              <a:avLst/>
            </a:prstGeom>
            <a:noFill/>
          </p:spPr>
          <p:txBody>
            <a:bodyPr wrap="square" rtlCol="0">
              <a:spAutoFit/>
            </a:bodyPr>
            <a:lstStyle/>
            <a:p>
              <a:r>
                <a:rPr lang="en-IN" sz="4400" b="1" dirty="0">
                  <a:solidFill>
                    <a:srgbClr val="009644"/>
                  </a:solidFill>
                  <a:latin typeface="Lato" panose="020F0502020204030203" pitchFamily="34" charset="0"/>
                </a:rPr>
                <a:t>START</a:t>
              </a:r>
            </a:p>
          </p:txBody>
        </p:sp>
        <p:cxnSp>
          <p:nvCxnSpPr>
            <p:cNvPr id="29" name="Straight Arrow Connector 28">
              <a:extLst>
                <a:ext uri="{FF2B5EF4-FFF2-40B4-BE49-F238E27FC236}">
                  <a16:creationId xmlns:a16="http://schemas.microsoft.com/office/drawing/2014/main" xmlns="" id="{F266FF80-E5D3-4205-84EF-C72A4BF8DD81}"/>
                </a:ext>
              </a:extLst>
            </p:cNvPr>
            <p:cNvCxnSpPr>
              <a:cxnSpLocks/>
            </p:cNvCxnSpPr>
            <p:nvPr/>
          </p:nvCxnSpPr>
          <p:spPr bwMode="auto">
            <a:xfrm>
              <a:off x="16772743" y="10739521"/>
              <a:ext cx="0" cy="1784074"/>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xmlns="" id="{F0A17E3D-AA84-48C9-BD64-46CBCE4D31C2}"/>
                </a:ext>
              </a:extLst>
            </p:cNvPr>
            <p:cNvCxnSpPr>
              <a:cxnSpLocks/>
            </p:cNvCxnSpPr>
            <p:nvPr/>
          </p:nvCxnSpPr>
          <p:spPr bwMode="auto">
            <a:xfrm>
              <a:off x="12044411" y="9253103"/>
              <a:ext cx="2598175" cy="7101"/>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xmlns="" id="{E9B40AE0-E3BE-4410-84ED-452AC82129E1}"/>
                </a:ext>
              </a:extLst>
            </p:cNvPr>
            <p:cNvSpPr txBox="1"/>
            <p:nvPr/>
          </p:nvSpPr>
          <p:spPr>
            <a:xfrm>
              <a:off x="10760984" y="16092705"/>
              <a:ext cx="1780481" cy="699492"/>
            </a:xfrm>
            <a:prstGeom prst="rect">
              <a:avLst/>
            </a:prstGeom>
            <a:noFill/>
          </p:spPr>
          <p:txBody>
            <a:bodyPr wrap="square" rtlCol="0">
              <a:spAutoFit/>
            </a:bodyPr>
            <a:lstStyle/>
            <a:p>
              <a:pPr algn="ctr"/>
              <a:r>
                <a:rPr lang="en-IN" sz="4400" b="1" dirty="0">
                  <a:solidFill>
                    <a:srgbClr val="C00000"/>
                  </a:solidFill>
                  <a:latin typeface="Lato" panose="020F0502020204030203" pitchFamily="34" charset="0"/>
                </a:rPr>
                <a:t>END</a:t>
              </a:r>
            </a:p>
          </p:txBody>
        </p:sp>
        <p:grpSp>
          <p:nvGrpSpPr>
            <p:cNvPr id="24" name="Group 23">
              <a:extLst>
                <a:ext uri="{FF2B5EF4-FFF2-40B4-BE49-F238E27FC236}">
                  <a16:creationId xmlns:a16="http://schemas.microsoft.com/office/drawing/2014/main" xmlns="" id="{866B06B0-A104-4D2B-A612-38E69866CAF6}"/>
                </a:ext>
              </a:extLst>
            </p:cNvPr>
            <p:cNvGrpSpPr/>
            <p:nvPr/>
          </p:nvGrpSpPr>
          <p:grpSpPr>
            <a:xfrm>
              <a:off x="15100413" y="7920915"/>
              <a:ext cx="3344659" cy="2618182"/>
              <a:chOff x="12873702" y="10826397"/>
              <a:chExt cx="3679125" cy="2880000"/>
            </a:xfrm>
          </p:grpSpPr>
          <p:sp>
            <p:nvSpPr>
              <p:cNvPr id="32" name="Rectangle 31">
                <a:extLst>
                  <a:ext uri="{FF2B5EF4-FFF2-40B4-BE49-F238E27FC236}">
                    <a16:creationId xmlns:a16="http://schemas.microsoft.com/office/drawing/2014/main" xmlns="" id="{BA9E1F25-6B41-456D-B2D1-DAE85D9E031E}"/>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3" name="TextBox 32">
                <a:extLst>
                  <a:ext uri="{FF2B5EF4-FFF2-40B4-BE49-F238E27FC236}">
                    <a16:creationId xmlns:a16="http://schemas.microsoft.com/office/drawing/2014/main" xmlns="" id="{5EA5F30F-B297-4747-B849-F98957DB286B}"/>
                  </a:ext>
                </a:extLst>
              </p:cNvPr>
              <p:cNvSpPr txBox="1"/>
              <p:nvPr/>
            </p:nvSpPr>
            <p:spPr>
              <a:xfrm>
                <a:off x="12873702" y="11119395"/>
                <a:ext cx="3679125" cy="1569660"/>
              </a:xfrm>
              <a:prstGeom prst="rect">
                <a:avLst/>
              </a:prstGeom>
              <a:noFill/>
            </p:spPr>
            <p:txBody>
              <a:bodyPr wrap="square" rtlCol="0">
                <a:spAutoFit/>
              </a:bodyPr>
              <a:lstStyle/>
              <a:p>
                <a:pPr algn="ctr"/>
                <a:r>
                  <a:rPr lang="en-IN" sz="4800" dirty="0">
                    <a:solidFill>
                      <a:schemeClr val="bg1"/>
                    </a:solidFill>
                    <a:latin typeface="Lato" panose="020F0502020204030203" pitchFamily="34" charset="0"/>
                  </a:rPr>
                  <a:t>Test Expression</a:t>
                </a:r>
              </a:p>
            </p:txBody>
          </p:sp>
        </p:grpSp>
        <p:sp>
          <p:nvSpPr>
            <p:cNvPr id="43" name="Rectangle 42">
              <a:extLst>
                <a:ext uri="{FF2B5EF4-FFF2-40B4-BE49-F238E27FC236}">
                  <a16:creationId xmlns:a16="http://schemas.microsoft.com/office/drawing/2014/main" xmlns="" id="{9AA4D305-FAE1-4EFE-BAA7-260E21C941C7}"/>
                </a:ext>
              </a:extLst>
            </p:cNvPr>
            <p:cNvSpPr/>
            <p:nvPr/>
          </p:nvSpPr>
          <p:spPr bwMode="auto">
            <a:xfrm>
              <a:off x="15074228" y="15879479"/>
              <a:ext cx="3316295" cy="119589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a:ln>
                    <a:noFill/>
                  </a:ln>
                  <a:solidFill>
                    <a:schemeClr val="bg1"/>
                  </a:solidFill>
                  <a:effectLst/>
                  <a:latin typeface="Lato" panose="020F0502020204030203" pitchFamily="34" charset="0"/>
                </a:rPr>
                <a:t>Statement below If</a:t>
              </a:r>
            </a:p>
          </p:txBody>
        </p:sp>
        <p:cxnSp>
          <p:nvCxnSpPr>
            <p:cNvPr id="44" name="Straight Arrow Connector 43">
              <a:extLst>
                <a:ext uri="{FF2B5EF4-FFF2-40B4-BE49-F238E27FC236}">
                  <a16:creationId xmlns:a16="http://schemas.microsoft.com/office/drawing/2014/main" xmlns="" id="{125F2FC0-4C8C-46BA-A24F-8EABEBACB66B}"/>
                </a:ext>
              </a:extLst>
            </p:cNvPr>
            <p:cNvCxnSpPr>
              <a:cxnSpLocks/>
            </p:cNvCxnSpPr>
            <p:nvPr/>
          </p:nvCxnSpPr>
          <p:spPr bwMode="auto">
            <a:xfrm>
              <a:off x="16772743" y="13868400"/>
              <a:ext cx="0" cy="1962481"/>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grpSp>
      <p:sp>
        <p:nvSpPr>
          <p:cNvPr id="35" name="Rectangle: Rounded Corners 34">
            <a:extLst>
              <a:ext uri="{FF2B5EF4-FFF2-40B4-BE49-F238E27FC236}">
                <a16:creationId xmlns:a16="http://schemas.microsoft.com/office/drawing/2014/main" xmlns="" id="{5B02D671-7F4D-42D7-BF6A-28E29F78957E}"/>
              </a:ext>
            </a:extLst>
          </p:cNvPr>
          <p:cNvSpPr/>
          <p:nvPr/>
        </p:nvSpPr>
        <p:spPr bwMode="auto">
          <a:xfrm>
            <a:off x="10173701" y="11943385"/>
            <a:ext cx="5904500" cy="1824450"/>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100" b="0" i="0" u="none" strike="noStrike" cap="none" normalizeH="0" baseline="0">
              <a:ln>
                <a:noFill/>
              </a:ln>
              <a:solidFill>
                <a:schemeClr val="tx1"/>
              </a:solidFill>
              <a:effectLst/>
              <a:latin typeface="Arial" pitchFamily="34" charset="0"/>
            </a:endParaRPr>
          </a:p>
        </p:txBody>
      </p:sp>
      <p:sp>
        <p:nvSpPr>
          <p:cNvPr id="36" name="Rectangle: Rounded Corners 35">
            <a:extLst>
              <a:ext uri="{FF2B5EF4-FFF2-40B4-BE49-F238E27FC236}">
                <a16:creationId xmlns:a16="http://schemas.microsoft.com/office/drawing/2014/main" xmlns="" id="{C7A15F3D-6C93-48E3-966B-4BB9014810FF}"/>
              </a:ext>
            </a:extLst>
          </p:cNvPr>
          <p:cNvSpPr/>
          <p:nvPr/>
        </p:nvSpPr>
        <p:spPr bwMode="auto">
          <a:xfrm>
            <a:off x="10567130" y="10774316"/>
            <a:ext cx="5110277" cy="1590741"/>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solidFill>
                <a:latin typeface="Aharoni" panose="02010803020104030203" pitchFamily="2" charset="-79"/>
                <a:cs typeface="Aharoni" panose="02010803020104030203" pitchFamily="2" charset="-79"/>
              </a:rPr>
              <a:t>If</a:t>
            </a:r>
          </a:p>
        </p:txBody>
      </p:sp>
      <p:sp>
        <p:nvSpPr>
          <p:cNvPr id="37" name="Rectangle: Rounded Corners 36">
            <a:extLst>
              <a:ext uri="{FF2B5EF4-FFF2-40B4-BE49-F238E27FC236}">
                <a16:creationId xmlns:a16="http://schemas.microsoft.com/office/drawing/2014/main" xmlns="" id="{2D62EA9A-9D0E-4405-8A14-0BD18C10B334}"/>
              </a:ext>
            </a:extLst>
          </p:cNvPr>
          <p:cNvSpPr/>
          <p:nvPr/>
        </p:nvSpPr>
        <p:spPr bwMode="auto">
          <a:xfrm>
            <a:off x="10606624" y="13039659"/>
            <a:ext cx="5110278" cy="1590741"/>
          </a:xfrm>
          <a:prstGeom prst="round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lumMod val="65000"/>
                  </a:schemeClr>
                </a:solidFill>
                <a:latin typeface="Aharoni" panose="02010803020104030203" pitchFamily="2" charset="-79"/>
                <a:cs typeface="Aharoni" panose="02010803020104030203" pitchFamily="2" charset="-79"/>
              </a:rPr>
              <a:t>Nested If</a:t>
            </a:r>
          </a:p>
        </p:txBody>
      </p:sp>
    </p:spTree>
    <p:extLst>
      <p:ext uri="{BB962C8B-B14F-4D97-AF65-F5344CB8AC3E}">
        <p14:creationId xmlns:p14="http://schemas.microsoft.com/office/powerpoint/2010/main" val="203562976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6705600" y="3862277"/>
            <a:ext cx="258318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a:t>
            </a:r>
          </a:p>
        </p:txBody>
      </p:sp>
      <p:grpSp>
        <p:nvGrpSpPr>
          <p:cNvPr id="35" name="Group 34">
            <a:extLst>
              <a:ext uri="{FF2B5EF4-FFF2-40B4-BE49-F238E27FC236}">
                <a16:creationId xmlns:a16="http://schemas.microsoft.com/office/drawing/2014/main" xmlns="" id="{C6EB2851-B37F-48BF-BEB5-6F3014E17AE0}"/>
              </a:ext>
            </a:extLst>
          </p:cNvPr>
          <p:cNvGrpSpPr/>
          <p:nvPr/>
        </p:nvGrpSpPr>
        <p:grpSpPr>
          <a:xfrm>
            <a:off x="16839155" y="7467600"/>
            <a:ext cx="13291495" cy="8505325"/>
            <a:chOff x="14986617" y="2848475"/>
            <a:chExt cx="13291495" cy="8505325"/>
          </a:xfrm>
        </p:grpSpPr>
        <p:grpSp>
          <p:nvGrpSpPr>
            <p:cNvPr id="36" name="Group 35">
              <a:extLst>
                <a:ext uri="{FF2B5EF4-FFF2-40B4-BE49-F238E27FC236}">
                  <a16:creationId xmlns:a16="http://schemas.microsoft.com/office/drawing/2014/main" xmlns="" id="{BDFD8720-AB4B-4D04-8860-5D3D08B87E52}"/>
                </a:ext>
              </a:extLst>
            </p:cNvPr>
            <p:cNvGrpSpPr/>
            <p:nvPr/>
          </p:nvGrpSpPr>
          <p:grpSpPr>
            <a:xfrm>
              <a:off x="14986617" y="2848475"/>
              <a:ext cx="13291495" cy="8505325"/>
              <a:chOff x="15599775" y="7797378"/>
              <a:chExt cx="13291495" cy="8505325"/>
            </a:xfrm>
          </p:grpSpPr>
          <p:sp>
            <p:nvSpPr>
              <p:cNvPr id="38" name="Rectangle: Rounded Corners 37">
                <a:extLst>
                  <a:ext uri="{FF2B5EF4-FFF2-40B4-BE49-F238E27FC236}">
                    <a16:creationId xmlns:a16="http://schemas.microsoft.com/office/drawing/2014/main" xmlns="" id="{B7F9EF9C-F349-4180-A02D-AA28E7AFE13B}"/>
                  </a:ext>
                </a:extLst>
              </p:cNvPr>
              <p:cNvSpPr/>
              <p:nvPr/>
            </p:nvSpPr>
            <p:spPr bwMode="auto">
              <a:xfrm>
                <a:off x="15599775" y="8368958"/>
                <a:ext cx="13291495" cy="7933745"/>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9" name="Rectangle: Rounded Corners 38">
                <a:extLst>
                  <a:ext uri="{FF2B5EF4-FFF2-40B4-BE49-F238E27FC236}">
                    <a16:creationId xmlns:a16="http://schemas.microsoft.com/office/drawing/2014/main" xmlns="" id="{302742AE-8B33-484C-A400-94EB110B2F8C}"/>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1" i="0" u="none" strike="noStrike" cap="none" normalizeH="0" baseline="0" dirty="0">
                    <a:ln>
                      <a:noFill/>
                    </a:ln>
                    <a:solidFill>
                      <a:schemeClr val="bg1"/>
                    </a:solidFill>
                    <a:effectLst/>
                    <a:latin typeface="Lato" panose="020F0502020204030203" pitchFamily="34" charset="0"/>
                    <a:cs typeface="Aharoni" panose="02010803020104030203" pitchFamily="2" charset="-79"/>
                  </a:rPr>
                  <a:t>Syntax</a:t>
                </a:r>
              </a:p>
            </p:txBody>
          </p:sp>
        </p:grpSp>
        <p:sp>
          <p:nvSpPr>
            <p:cNvPr id="37" name="Rectangle 36">
              <a:extLst>
                <a:ext uri="{FF2B5EF4-FFF2-40B4-BE49-F238E27FC236}">
                  <a16:creationId xmlns:a16="http://schemas.microsoft.com/office/drawing/2014/main" xmlns="" id="{EB0B3384-BA8E-4AE8-B8CC-0EC5D637D340}"/>
                </a:ext>
              </a:extLst>
            </p:cNvPr>
            <p:cNvSpPr/>
            <p:nvPr/>
          </p:nvSpPr>
          <p:spPr>
            <a:xfrm>
              <a:off x="15982404" y="4524506"/>
              <a:ext cx="11720534" cy="5509842"/>
            </a:xfrm>
            <a:prstGeom prst="rect">
              <a:avLst/>
            </a:prstGeom>
          </p:spPr>
          <p:txBody>
            <a:bodyPr wrap="square" anchor="ctr">
              <a:spAutoFit/>
            </a:bodyPr>
            <a:lstStyle/>
            <a:p>
              <a:pPr>
                <a:lnSpc>
                  <a:spcPct val="150000"/>
                </a:lnSpc>
              </a:pPr>
              <a:r>
                <a:rPr lang="en-IN" sz="4800" b="1" dirty="0">
                  <a:solidFill>
                    <a:srgbClr val="7F0055"/>
                  </a:solidFill>
                  <a:latin typeface="Consolas" panose="020B0609020204030204" pitchFamily="49" charset="0"/>
                </a:rPr>
                <a:t>if</a:t>
              </a:r>
              <a:r>
                <a:rPr lang="en-IN" sz="4800" b="1" dirty="0">
                  <a:solidFill>
                    <a:srgbClr val="000000"/>
                  </a:solidFill>
                  <a:latin typeface="Consolas" panose="020B0609020204030204" pitchFamily="49" charset="0"/>
                </a:rPr>
                <a:t>(condition)</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a:t>
              </a:r>
              <a:r>
                <a:rPr lang="en-IN" sz="4800" dirty="0">
                  <a:solidFill>
                    <a:srgbClr val="3F7F5F"/>
                  </a:solidFill>
                  <a:latin typeface="Consolas" panose="020B0609020204030204" pitchFamily="49" charset="0"/>
                </a:rPr>
                <a:t>//Statements to execute 				if condition is true</a:t>
              </a:r>
            </a:p>
            <a:p>
              <a:pPr>
                <a:lnSpc>
                  <a:spcPct val="150000"/>
                </a:lnSpc>
              </a:pPr>
              <a:r>
                <a:rPr lang="en-IN" sz="4800" dirty="0">
                  <a:solidFill>
                    <a:srgbClr val="000000"/>
                  </a:solidFill>
                  <a:latin typeface="Consolas" panose="020B0609020204030204" pitchFamily="49" charset="0"/>
                </a:rPr>
                <a:t>    }</a:t>
              </a:r>
              <a:endParaRPr lang="en-IN" sz="4800" dirty="0"/>
            </a:p>
          </p:txBody>
        </p:sp>
      </p:grpSp>
      <p:sp>
        <p:nvSpPr>
          <p:cNvPr id="41" name="Rectangle: Rounded Corners 40">
            <a:extLst>
              <a:ext uri="{FF2B5EF4-FFF2-40B4-BE49-F238E27FC236}">
                <a16:creationId xmlns:a16="http://schemas.microsoft.com/office/drawing/2014/main" xmlns="" id="{11DC8ED4-39E1-498E-B92A-0EDF9C49AFE9}"/>
              </a:ext>
            </a:extLst>
          </p:cNvPr>
          <p:cNvSpPr/>
          <p:nvPr/>
        </p:nvSpPr>
        <p:spPr bwMode="auto">
          <a:xfrm>
            <a:off x="8482476" y="10655225"/>
            <a:ext cx="5904500" cy="1824450"/>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100" b="0" i="0" u="none" strike="noStrike" cap="none" normalizeH="0" baseline="0">
              <a:ln>
                <a:noFill/>
              </a:ln>
              <a:solidFill>
                <a:schemeClr val="tx1"/>
              </a:solidFill>
              <a:effectLst/>
              <a:latin typeface="Arial" pitchFamily="34" charset="0"/>
            </a:endParaRPr>
          </a:p>
        </p:txBody>
      </p:sp>
      <p:sp>
        <p:nvSpPr>
          <p:cNvPr id="42" name="Rectangle: Rounded Corners 41">
            <a:extLst>
              <a:ext uri="{FF2B5EF4-FFF2-40B4-BE49-F238E27FC236}">
                <a16:creationId xmlns:a16="http://schemas.microsoft.com/office/drawing/2014/main" xmlns="" id="{9C89ABF8-99B7-434E-A964-75F4911BEB13}"/>
              </a:ext>
            </a:extLst>
          </p:cNvPr>
          <p:cNvSpPr/>
          <p:nvPr/>
        </p:nvSpPr>
        <p:spPr bwMode="auto">
          <a:xfrm>
            <a:off x="8875905" y="9486156"/>
            <a:ext cx="5110277" cy="1590741"/>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solidFill>
                <a:latin typeface="Aharoni" panose="02010803020104030203" pitchFamily="2" charset="-79"/>
                <a:cs typeface="Aharoni" panose="02010803020104030203" pitchFamily="2" charset="-79"/>
              </a:rPr>
              <a:t>If</a:t>
            </a:r>
          </a:p>
        </p:txBody>
      </p:sp>
      <p:sp>
        <p:nvSpPr>
          <p:cNvPr id="45" name="Rectangle: Rounded Corners 44">
            <a:extLst>
              <a:ext uri="{FF2B5EF4-FFF2-40B4-BE49-F238E27FC236}">
                <a16:creationId xmlns:a16="http://schemas.microsoft.com/office/drawing/2014/main" xmlns="" id="{D7D48860-B3A6-4791-905E-7AFE4323B219}"/>
              </a:ext>
            </a:extLst>
          </p:cNvPr>
          <p:cNvSpPr/>
          <p:nvPr/>
        </p:nvSpPr>
        <p:spPr bwMode="auto">
          <a:xfrm>
            <a:off x="8915399" y="11751499"/>
            <a:ext cx="5110278" cy="1590741"/>
          </a:xfrm>
          <a:prstGeom prst="roundRect">
            <a:avLst/>
          </a:prstGeom>
          <a:solidFill>
            <a:schemeClr val="bg1">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lumMod val="65000"/>
                  </a:schemeClr>
                </a:solidFill>
                <a:latin typeface="Aharoni" panose="02010803020104030203" pitchFamily="2" charset="-79"/>
                <a:cs typeface="Aharoni" panose="02010803020104030203" pitchFamily="2" charset="-79"/>
              </a:rPr>
              <a:t>Nested If</a:t>
            </a:r>
          </a:p>
        </p:txBody>
      </p:sp>
    </p:spTree>
    <p:extLst>
      <p:ext uri="{BB962C8B-B14F-4D97-AF65-F5344CB8AC3E}">
        <p14:creationId xmlns:p14="http://schemas.microsoft.com/office/powerpoint/2010/main" val="350161817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6553200" y="1680106"/>
            <a:ext cx="229362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a:t>
            </a:r>
          </a:p>
        </p:txBody>
      </p:sp>
      <p:sp>
        <p:nvSpPr>
          <p:cNvPr id="20" name="Rectangle: Rounded Corners 19">
            <a:extLst>
              <a:ext uri="{FF2B5EF4-FFF2-40B4-BE49-F238E27FC236}">
                <a16:creationId xmlns:a16="http://schemas.microsoft.com/office/drawing/2014/main" xmlns="" id="{84D73AC6-0FF8-4954-84F8-DF5BFA4885B6}"/>
              </a:ext>
            </a:extLst>
          </p:cNvPr>
          <p:cNvSpPr/>
          <p:nvPr/>
        </p:nvSpPr>
        <p:spPr bwMode="auto">
          <a:xfrm>
            <a:off x="6561438" y="3849288"/>
            <a:ext cx="20809458" cy="1021556"/>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It is an if statement or an if-else statement within an if statement</a:t>
            </a:r>
          </a:p>
        </p:txBody>
      </p:sp>
      <p:sp>
        <p:nvSpPr>
          <p:cNvPr id="35" name="Rectangle: Rounded Corners 34">
            <a:extLst>
              <a:ext uri="{FF2B5EF4-FFF2-40B4-BE49-F238E27FC236}">
                <a16:creationId xmlns:a16="http://schemas.microsoft.com/office/drawing/2014/main" xmlns="" id="{5B02D671-7F4D-42D7-BF6A-28E29F78957E}"/>
              </a:ext>
            </a:extLst>
          </p:cNvPr>
          <p:cNvSpPr/>
          <p:nvPr/>
        </p:nvSpPr>
        <p:spPr bwMode="auto">
          <a:xfrm>
            <a:off x="6820900" y="11943385"/>
            <a:ext cx="5904500" cy="1824450"/>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100" b="0" i="0" u="none" strike="noStrike" cap="none" normalizeH="0" baseline="0">
              <a:ln>
                <a:noFill/>
              </a:ln>
              <a:solidFill>
                <a:schemeClr val="tx1"/>
              </a:solidFill>
              <a:effectLst/>
              <a:latin typeface="Arial" pitchFamily="34" charset="0"/>
            </a:endParaRPr>
          </a:p>
        </p:txBody>
      </p:sp>
      <p:sp>
        <p:nvSpPr>
          <p:cNvPr id="36" name="Rectangle: Rounded Corners 35">
            <a:extLst>
              <a:ext uri="{FF2B5EF4-FFF2-40B4-BE49-F238E27FC236}">
                <a16:creationId xmlns:a16="http://schemas.microsoft.com/office/drawing/2014/main" xmlns="" id="{C7A15F3D-6C93-48E3-966B-4BB9014810FF}"/>
              </a:ext>
            </a:extLst>
          </p:cNvPr>
          <p:cNvSpPr/>
          <p:nvPr/>
        </p:nvSpPr>
        <p:spPr bwMode="auto">
          <a:xfrm>
            <a:off x="7214329" y="10774316"/>
            <a:ext cx="5110277" cy="1590741"/>
          </a:xfrm>
          <a:prstGeom prst="roundRect">
            <a:avLst/>
          </a:prstGeom>
          <a:solidFill>
            <a:schemeClr val="bg1">
              <a:lumMod val="75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lumMod val="65000"/>
                  </a:schemeClr>
                </a:solidFill>
                <a:latin typeface="Aharoni" panose="02010803020104030203" pitchFamily="2" charset="-79"/>
                <a:cs typeface="Aharoni" panose="02010803020104030203" pitchFamily="2" charset="-79"/>
              </a:rPr>
              <a:t>If</a:t>
            </a:r>
          </a:p>
        </p:txBody>
      </p:sp>
      <p:sp>
        <p:nvSpPr>
          <p:cNvPr id="37" name="Rectangle: Rounded Corners 36">
            <a:extLst>
              <a:ext uri="{FF2B5EF4-FFF2-40B4-BE49-F238E27FC236}">
                <a16:creationId xmlns:a16="http://schemas.microsoft.com/office/drawing/2014/main" xmlns="" id="{2D62EA9A-9D0E-4405-8A14-0BD18C10B334}"/>
              </a:ext>
            </a:extLst>
          </p:cNvPr>
          <p:cNvSpPr/>
          <p:nvPr/>
        </p:nvSpPr>
        <p:spPr bwMode="auto">
          <a:xfrm>
            <a:off x="7253823" y="13039659"/>
            <a:ext cx="5110278" cy="1590741"/>
          </a:xfrm>
          <a:prstGeom prst="roundRect">
            <a:avLst/>
          </a:prstGeom>
          <a:solidFill>
            <a:srgbClr val="3174B9"/>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solidFill>
                <a:latin typeface="Aharoni" panose="02010803020104030203" pitchFamily="2" charset="-79"/>
                <a:cs typeface="Aharoni" panose="02010803020104030203" pitchFamily="2" charset="-79"/>
              </a:rPr>
              <a:t>Nested If</a:t>
            </a:r>
          </a:p>
        </p:txBody>
      </p:sp>
      <p:grpSp>
        <p:nvGrpSpPr>
          <p:cNvPr id="59" name="Group 58">
            <a:extLst>
              <a:ext uri="{FF2B5EF4-FFF2-40B4-BE49-F238E27FC236}">
                <a16:creationId xmlns:a16="http://schemas.microsoft.com/office/drawing/2014/main" xmlns="" id="{4EBCF26E-950A-41E1-B5CD-70ED8B2A11EA}"/>
              </a:ext>
            </a:extLst>
          </p:cNvPr>
          <p:cNvGrpSpPr/>
          <p:nvPr/>
        </p:nvGrpSpPr>
        <p:grpSpPr>
          <a:xfrm>
            <a:off x="12429420" y="7532295"/>
            <a:ext cx="19650780" cy="10069905"/>
            <a:chOff x="12429420" y="7532295"/>
            <a:chExt cx="19650780" cy="10069905"/>
          </a:xfrm>
        </p:grpSpPr>
        <p:sp>
          <p:nvSpPr>
            <p:cNvPr id="22" name="Rectangle 21">
              <a:extLst>
                <a:ext uri="{FF2B5EF4-FFF2-40B4-BE49-F238E27FC236}">
                  <a16:creationId xmlns:a16="http://schemas.microsoft.com/office/drawing/2014/main" xmlns="" id="{DFFFFB13-2455-480F-9722-DC5BF66B0A53}"/>
                </a:ext>
              </a:extLst>
            </p:cNvPr>
            <p:cNvSpPr/>
            <p:nvPr/>
          </p:nvSpPr>
          <p:spPr bwMode="auto">
            <a:xfrm>
              <a:off x="17306186" y="12770780"/>
              <a:ext cx="3647925" cy="131548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smtClean="0">
                  <a:ln>
                    <a:noFill/>
                  </a:ln>
                  <a:solidFill>
                    <a:schemeClr val="bg1"/>
                  </a:solidFill>
                  <a:effectLst/>
                  <a:latin typeface="Lato" panose="020F0502020204030203" pitchFamily="34" charset="0"/>
                </a:rPr>
                <a:t>Body of If</a:t>
              </a:r>
              <a:endParaRPr kumimoji="0" lang="en-IN" sz="4400" b="0" i="0" u="none" strike="noStrike" cap="none" normalizeH="0" baseline="0" dirty="0">
                <a:ln>
                  <a:noFill/>
                </a:ln>
                <a:solidFill>
                  <a:schemeClr val="bg1"/>
                </a:solidFill>
                <a:effectLst/>
                <a:latin typeface="Lato" panose="020F0502020204030203" pitchFamily="34" charset="0"/>
              </a:endParaRPr>
            </a:p>
          </p:txBody>
        </p:sp>
        <p:cxnSp>
          <p:nvCxnSpPr>
            <p:cNvPr id="23" name="Straight Arrow Connector 22">
              <a:extLst>
                <a:ext uri="{FF2B5EF4-FFF2-40B4-BE49-F238E27FC236}">
                  <a16:creationId xmlns:a16="http://schemas.microsoft.com/office/drawing/2014/main" xmlns="" id="{CCAF00D2-2403-4057-9FF4-19207A7E98AF}"/>
                </a:ext>
              </a:extLst>
            </p:cNvPr>
            <p:cNvCxnSpPr>
              <a:cxnSpLocks/>
            </p:cNvCxnSpPr>
            <p:nvPr/>
          </p:nvCxnSpPr>
          <p:spPr bwMode="auto">
            <a:xfrm flipH="1">
              <a:off x="14487136" y="16944458"/>
              <a:ext cx="2819050"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25" name="Connector: Elbow 24">
              <a:extLst>
                <a:ext uri="{FF2B5EF4-FFF2-40B4-BE49-F238E27FC236}">
                  <a16:creationId xmlns:a16="http://schemas.microsoft.com/office/drawing/2014/main" xmlns="" id="{B6CF2D87-81AA-4699-85CE-9BE3954F7499}"/>
                </a:ext>
              </a:extLst>
            </p:cNvPr>
            <p:cNvCxnSpPr>
              <a:cxnSpLocks/>
              <a:endCxn id="40" idx="0"/>
            </p:cNvCxnSpPr>
            <p:nvPr/>
          </p:nvCxnSpPr>
          <p:spPr bwMode="auto">
            <a:xfrm>
              <a:off x="20810503" y="8927493"/>
              <a:ext cx="9445735" cy="3843287"/>
            </a:xfrm>
            <a:prstGeom prst="bentConnector2">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xmlns="" id="{54F01C02-A0FA-43F6-9593-BA630BA60F73}"/>
                </a:ext>
              </a:extLst>
            </p:cNvPr>
            <p:cNvSpPr txBox="1"/>
            <p:nvPr/>
          </p:nvSpPr>
          <p:spPr>
            <a:xfrm>
              <a:off x="17751492" y="11446951"/>
              <a:ext cx="3154231" cy="769441"/>
            </a:xfrm>
            <a:prstGeom prst="rect">
              <a:avLst/>
            </a:prstGeom>
            <a:noFill/>
          </p:spPr>
          <p:txBody>
            <a:bodyPr wrap="square" rtlCol="0">
              <a:spAutoFit/>
            </a:bodyPr>
            <a:lstStyle/>
            <a:p>
              <a:r>
                <a:rPr lang="en-IN" sz="4400" dirty="0">
                  <a:solidFill>
                    <a:srgbClr val="009644"/>
                  </a:solidFill>
                  <a:latin typeface="Lato" panose="020F0502020204030203" pitchFamily="34" charset="0"/>
                </a:rPr>
                <a:t>True</a:t>
              </a:r>
            </a:p>
          </p:txBody>
        </p:sp>
        <p:sp>
          <p:nvSpPr>
            <p:cNvPr id="27" name="TextBox 26">
              <a:extLst>
                <a:ext uri="{FF2B5EF4-FFF2-40B4-BE49-F238E27FC236}">
                  <a16:creationId xmlns:a16="http://schemas.microsoft.com/office/drawing/2014/main" xmlns="" id="{9D42B1D8-E4D1-4779-AD9F-06475BFAF369}"/>
                </a:ext>
              </a:extLst>
            </p:cNvPr>
            <p:cNvSpPr txBox="1"/>
            <p:nvPr/>
          </p:nvSpPr>
          <p:spPr>
            <a:xfrm>
              <a:off x="28453729" y="11297856"/>
              <a:ext cx="2369820" cy="769441"/>
            </a:xfrm>
            <a:prstGeom prst="rect">
              <a:avLst/>
            </a:prstGeom>
            <a:noFill/>
          </p:spPr>
          <p:txBody>
            <a:bodyPr wrap="square" rtlCol="0">
              <a:spAutoFit/>
            </a:bodyPr>
            <a:lstStyle/>
            <a:p>
              <a:r>
                <a:rPr lang="en-IN" sz="4400" dirty="0">
                  <a:solidFill>
                    <a:srgbClr val="C00000"/>
                  </a:solidFill>
                  <a:latin typeface="Lato" panose="020F0502020204030203" pitchFamily="34" charset="0"/>
                </a:rPr>
                <a:t>False</a:t>
              </a:r>
            </a:p>
          </p:txBody>
        </p:sp>
        <p:sp>
          <p:nvSpPr>
            <p:cNvPr id="28" name="TextBox 27">
              <a:extLst>
                <a:ext uri="{FF2B5EF4-FFF2-40B4-BE49-F238E27FC236}">
                  <a16:creationId xmlns:a16="http://schemas.microsoft.com/office/drawing/2014/main" xmlns="" id="{F4072BB5-1AD3-4FBC-90F8-0F76DD48C52F}"/>
                </a:ext>
              </a:extLst>
            </p:cNvPr>
            <p:cNvSpPr txBox="1"/>
            <p:nvPr/>
          </p:nvSpPr>
          <p:spPr>
            <a:xfrm>
              <a:off x="12429420" y="8610349"/>
              <a:ext cx="3154231" cy="769441"/>
            </a:xfrm>
            <a:prstGeom prst="rect">
              <a:avLst/>
            </a:prstGeom>
            <a:noFill/>
          </p:spPr>
          <p:txBody>
            <a:bodyPr wrap="square" rtlCol="0">
              <a:spAutoFit/>
            </a:bodyPr>
            <a:lstStyle/>
            <a:p>
              <a:r>
                <a:rPr lang="en-IN" sz="4400" b="1" dirty="0">
                  <a:solidFill>
                    <a:srgbClr val="009644"/>
                  </a:solidFill>
                  <a:latin typeface="Lato" panose="020F0502020204030203" pitchFamily="34" charset="0"/>
                </a:rPr>
                <a:t>START</a:t>
              </a:r>
            </a:p>
          </p:txBody>
        </p:sp>
        <p:cxnSp>
          <p:nvCxnSpPr>
            <p:cNvPr id="29" name="Straight Arrow Connector 28">
              <a:extLst>
                <a:ext uri="{FF2B5EF4-FFF2-40B4-BE49-F238E27FC236}">
                  <a16:creationId xmlns:a16="http://schemas.microsoft.com/office/drawing/2014/main" xmlns="" id="{F266FF80-E5D3-4205-84EF-C72A4BF8DD81}"/>
                </a:ext>
              </a:extLst>
            </p:cNvPr>
            <p:cNvCxnSpPr>
              <a:cxnSpLocks/>
            </p:cNvCxnSpPr>
            <p:nvPr/>
          </p:nvCxnSpPr>
          <p:spPr bwMode="auto">
            <a:xfrm>
              <a:off x="19174553" y="10632763"/>
              <a:ext cx="0" cy="1962481"/>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xmlns="" id="{F0A17E3D-AA84-48C9-BD64-46CBCE4D31C2}"/>
                </a:ext>
              </a:extLst>
            </p:cNvPr>
            <p:cNvCxnSpPr>
              <a:cxnSpLocks/>
            </p:cNvCxnSpPr>
            <p:nvPr/>
          </p:nvCxnSpPr>
          <p:spPr bwMode="auto">
            <a:xfrm>
              <a:off x="14287007" y="8997703"/>
              <a:ext cx="2857993" cy="7811"/>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xmlns="" id="{E9B40AE0-E3BE-4410-84ED-452AC82129E1}"/>
                </a:ext>
              </a:extLst>
            </p:cNvPr>
            <p:cNvSpPr txBox="1"/>
            <p:nvPr/>
          </p:nvSpPr>
          <p:spPr>
            <a:xfrm>
              <a:off x="12824271" y="16603415"/>
              <a:ext cx="1958529" cy="769441"/>
            </a:xfrm>
            <a:prstGeom prst="rect">
              <a:avLst/>
            </a:prstGeom>
            <a:noFill/>
          </p:spPr>
          <p:txBody>
            <a:bodyPr wrap="square" rtlCol="0">
              <a:spAutoFit/>
            </a:bodyPr>
            <a:lstStyle/>
            <a:p>
              <a:pPr algn="ctr"/>
              <a:r>
                <a:rPr lang="en-IN" sz="4400" b="1" dirty="0">
                  <a:solidFill>
                    <a:srgbClr val="C00000"/>
                  </a:solidFill>
                  <a:latin typeface="Lato" panose="020F0502020204030203" pitchFamily="34" charset="0"/>
                </a:rPr>
                <a:t>END</a:t>
              </a:r>
            </a:p>
          </p:txBody>
        </p:sp>
        <p:grpSp>
          <p:nvGrpSpPr>
            <p:cNvPr id="24" name="Group 23">
              <a:extLst>
                <a:ext uri="{FF2B5EF4-FFF2-40B4-BE49-F238E27FC236}">
                  <a16:creationId xmlns:a16="http://schemas.microsoft.com/office/drawing/2014/main" xmlns="" id="{866B06B0-A104-4D2B-A612-38E69866CAF6}"/>
                </a:ext>
              </a:extLst>
            </p:cNvPr>
            <p:cNvGrpSpPr/>
            <p:nvPr/>
          </p:nvGrpSpPr>
          <p:grpSpPr>
            <a:xfrm>
              <a:off x="17594784" y="7782214"/>
              <a:ext cx="3040599" cy="2380165"/>
              <a:chOff x="12814234" y="10826397"/>
              <a:chExt cx="3679125" cy="2880000"/>
            </a:xfrm>
          </p:grpSpPr>
          <p:sp>
            <p:nvSpPr>
              <p:cNvPr id="32" name="Rectangle 31">
                <a:extLst>
                  <a:ext uri="{FF2B5EF4-FFF2-40B4-BE49-F238E27FC236}">
                    <a16:creationId xmlns:a16="http://schemas.microsoft.com/office/drawing/2014/main" xmlns="" id="{BA9E1F25-6B41-456D-B2D1-DAE85D9E031E}"/>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3" name="TextBox 32">
                <a:extLst>
                  <a:ext uri="{FF2B5EF4-FFF2-40B4-BE49-F238E27FC236}">
                    <a16:creationId xmlns:a16="http://schemas.microsoft.com/office/drawing/2014/main" xmlns="" id="{5EA5F30F-B297-4747-B849-F98957DB286B}"/>
                  </a:ext>
                </a:extLst>
              </p:cNvPr>
              <p:cNvSpPr txBox="1"/>
              <p:nvPr/>
            </p:nvSpPr>
            <p:spPr>
              <a:xfrm>
                <a:off x="12814234" y="10998926"/>
                <a:ext cx="3679125" cy="1750326"/>
              </a:xfrm>
              <a:prstGeom prst="rect">
                <a:avLst/>
              </a:prstGeom>
              <a:noFill/>
            </p:spPr>
            <p:txBody>
              <a:bodyPr wrap="square" rtlCol="0">
                <a:spAutoFit/>
              </a:bodyPr>
              <a:lstStyle/>
              <a:p>
                <a:pPr algn="ctr"/>
                <a:r>
                  <a:rPr lang="en-IN" sz="4400" b="1" dirty="0">
                    <a:solidFill>
                      <a:schemeClr val="bg1"/>
                    </a:solidFill>
                    <a:latin typeface="Lato" panose="020F0502020204030203" pitchFamily="34" charset="0"/>
                  </a:rPr>
                  <a:t>Test Expression</a:t>
                </a:r>
              </a:p>
            </p:txBody>
          </p:sp>
        </p:grpSp>
        <p:sp>
          <p:nvSpPr>
            <p:cNvPr id="43" name="Rectangle 42">
              <a:extLst>
                <a:ext uri="{FF2B5EF4-FFF2-40B4-BE49-F238E27FC236}">
                  <a16:creationId xmlns:a16="http://schemas.microsoft.com/office/drawing/2014/main" xmlns="" id="{9AA4D305-FAE1-4EFE-BAA7-260E21C941C7}"/>
                </a:ext>
              </a:extLst>
            </p:cNvPr>
            <p:cNvSpPr/>
            <p:nvPr/>
          </p:nvSpPr>
          <p:spPr bwMode="auto">
            <a:xfrm>
              <a:off x="17306186" y="16286717"/>
              <a:ext cx="3647925" cy="131548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a:ln>
                    <a:noFill/>
                  </a:ln>
                  <a:solidFill>
                    <a:schemeClr val="bg1"/>
                  </a:solidFill>
                  <a:effectLst/>
                  <a:latin typeface="Lato" panose="020F0502020204030203" pitchFamily="34" charset="0"/>
                </a:rPr>
                <a:t>Statement below If</a:t>
              </a:r>
            </a:p>
          </p:txBody>
        </p:sp>
        <p:cxnSp>
          <p:nvCxnSpPr>
            <p:cNvPr id="44" name="Straight Arrow Connector 43">
              <a:extLst>
                <a:ext uri="{FF2B5EF4-FFF2-40B4-BE49-F238E27FC236}">
                  <a16:creationId xmlns:a16="http://schemas.microsoft.com/office/drawing/2014/main" xmlns="" id="{125F2FC0-4C8C-46BA-A24F-8EABEBACB66B}"/>
                </a:ext>
              </a:extLst>
            </p:cNvPr>
            <p:cNvCxnSpPr>
              <a:cxnSpLocks/>
            </p:cNvCxnSpPr>
            <p:nvPr/>
          </p:nvCxnSpPr>
          <p:spPr bwMode="auto">
            <a:xfrm>
              <a:off x="19174553" y="14074530"/>
              <a:ext cx="0" cy="2158729"/>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0" name="Rectangle 39">
              <a:extLst>
                <a:ext uri="{FF2B5EF4-FFF2-40B4-BE49-F238E27FC236}">
                  <a16:creationId xmlns:a16="http://schemas.microsoft.com/office/drawing/2014/main" xmlns="" id="{ED790AD3-7C73-483B-836C-8001ABDAF3BE}"/>
                </a:ext>
              </a:extLst>
            </p:cNvPr>
            <p:cNvSpPr/>
            <p:nvPr/>
          </p:nvSpPr>
          <p:spPr bwMode="auto">
            <a:xfrm>
              <a:off x="28432275" y="12770780"/>
              <a:ext cx="3647925" cy="131548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Body of Nested If</a:t>
              </a:r>
            </a:p>
          </p:txBody>
        </p:sp>
        <p:sp>
          <p:nvSpPr>
            <p:cNvPr id="41" name="Rectangle 40">
              <a:extLst>
                <a:ext uri="{FF2B5EF4-FFF2-40B4-BE49-F238E27FC236}">
                  <a16:creationId xmlns:a16="http://schemas.microsoft.com/office/drawing/2014/main" xmlns="" id="{1026E6CA-0173-4DF0-BF10-7C2C6AE43E5B}"/>
                </a:ext>
              </a:extLst>
            </p:cNvPr>
            <p:cNvSpPr/>
            <p:nvPr/>
          </p:nvSpPr>
          <p:spPr bwMode="auto">
            <a:xfrm>
              <a:off x="23250675" y="12770780"/>
              <a:ext cx="3647925" cy="131548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Body of If</a:t>
              </a:r>
            </a:p>
          </p:txBody>
        </p:sp>
        <p:cxnSp>
          <p:nvCxnSpPr>
            <p:cNvPr id="39" name="Connector: Elbow 38">
              <a:extLst>
                <a:ext uri="{FF2B5EF4-FFF2-40B4-BE49-F238E27FC236}">
                  <a16:creationId xmlns:a16="http://schemas.microsoft.com/office/drawing/2014/main" xmlns="" id="{942A974F-B86E-4913-AD71-03824CDBC4AE}"/>
                </a:ext>
              </a:extLst>
            </p:cNvPr>
            <p:cNvCxnSpPr>
              <a:stCxn id="40" idx="2"/>
            </p:cNvCxnSpPr>
            <p:nvPr/>
          </p:nvCxnSpPr>
          <p:spPr bwMode="auto">
            <a:xfrm rot="5400000">
              <a:off x="24188687" y="9096248"/>
              <a:ext cx="1077537" cy="11057567"/>
            </a:xfrm>
            <a:prstGeom prst="bentConnector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a:extLst>
                <a:ext uri="{FF2B5EF4-FFF2-40B4-BE49-F238E27FC236}">
                  <a16:creationId xmlns:a16="http://schemas.microsoft.com/office/drawing/2014/main" xmlns="" id="{03183F89-0910-4BAD-9318-BDD2B2A465F6}"/>
                </a:ext>
              </a:extLst>
            </p:cNvPr>
            <p:cNvCxnSpPr>
              <a:cxnSpLocks/>
            </p:cNvCxnSpPr>
            <p:nvPr/>
          </p:nvCxnSpPr>
          <p:spPr bwMode="auto">
            <a:xfrm>
              <a:off x="24953041" y="10632763"/>
              <a:ext cx="0" cy="1962481"/>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58" name="TextBox 57">
              <a:extLst>
                <a:ext uri="{FF2B5EF4-FFF2-40B4-BE49-F238E27FC236}">
                  <a16:creationId xmlns:a16="http://schemas.microsoft.com/office/drawing/2014/main" xmlns="" id="{F3C23CF1-C490-4694-8B73-FB7D54466BC7}"/>
                </a:ext>
              </a:extLst>
            </p:cNvPr>
            <p:cNvSpPr txBox="1"/>
            <p:nvPr/>
          </p:nvSpPr>
          <p:spPr>
            <a:xfrm>
              <a:off x="23622000" y="11446951"/>
              <a:ext cx="3154231" cy="769441"/>
            </a:xfrm>
            <a:prstGeom prst="rect">
              <a:avLst/>
            </a:prstGeom>
            <a:noFill/>
          </p:spPr>
          <p:txBody>
            <a:bodyPr wrap="square" rtlCol="0">
              <a:spAutoFit/>
            </a:bodyPr>
            <a:lstStyle/>
            <a:p>
              <a:r>
                <a:rPr lang="en-IN" sz="4400" dirty="0">
                  <a:solidFill>
                    <a:srgbClr val="009644"/>
                  </a:solidFill>
                  <a:latin typeface="Lato" panose="020F0502020204030203" pitchFamily="34" charset="0"/>
                </a:rPr>
                <a:t>True</a:t>
              </a:r>
            </a:p>
          </p:txBody>
        </p:sp>
        <p:grpSp>
          <p:nvGrpSpPr>
            <p:cNvPr id="54" name="Group 53">
              <a:extLst>
                <a:ext uri="{FF2B5EF4-FFF2-40B4-BE49-F238E27FC236}">
                  <a16:creationId xmlns:a16="http://schemas.microsoft.com/office/drawing/2014/main" xmlns="" id="{32B43A24-A6FD-4524-8002-8430D06753B8}"/>
                </a:ext>
              </a:extLst>
            </p:cNvPr>
            <p:cNvGrpSpPr/>
            <p:nvPr/>
          </p:nvGrpSpPr>
          <p:grpSpPr>
            <a:xfrm>
              <a:off x="23380445" y="7532295"/>
              <a:ext cx="3145191" cy="2880000"/>
              <a:chOff x="12958667" y="10682397"/>
              <a:chExt cx="3459710" cy="3168000"/>
            </a:xfrm>
          </p:grpSpPr>
          <p:sp>
            <p:nvSpPr>
              <p:cNvPr id="55" name="Rectangle 54">
                <a:extLst>
                  <a:ext uri="{FF2B5EF4-FFF2-40B4-BE49-F238E27FC236}">
                    <a16:creationId xmlns:a16="http://schemas.microsoft.com/office/drawing/2014/main" xmlns="" id="{00B76098-12A9-4F8E-9448-F47D0530E919}"/>
                  </a:ext>
                </a:extLst>
              </p:cNvPr>
              <p:cNvSpPr/>
              <p:nvPr/>
            </p:nvSpPr>
            <p:spPr bwMode="auto">
              <a:xfrm rot="2670073">
                <a:off x="13084864" y="10682397"/>
                <a:ext cx="3168000" cy="3168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56" name="TextBox 55">
                <a:extLst>
                  <a:ext uri="{FF2B5EF4-FFF2-40B4-BE49-F238E27FC236}">
                    <a16:creationId xmlns:a16="http://schemas.microsoft.com/office/drawing/2014/main" xmlns="" id="{9158CF3C-D1A5-4239-BF25-A6977853ED97}"/>
                  </a:ext>
                </a:extLst>
              </p:cNvPr>
              <p:cNvSpPr txBox="1"/>
              <p:nvPr/>
            </p:nvSpPr>
            <p:spPr>
              <a:xfrm>
                <a:off x="12958667" y="10870980"/>
                <a:ext cx="3459710" cy="2336024"/>
              </a:xfrm>
              <a:prstGeom prst="rect">
                <a:avLst/>
              </a:prstGeom>
              <a:noFill/>
            </p:spPr>
            <p:txBody>
              <a:bodyPr wrap="square" rtlCol="0">
                <a:spAutoFit/>
              </a:bodyPr>
              <a:lstStyle/>
              <a:p>
                <a:pPr algn="ctr"/>
                <a:r>
                  <a:rPr lang="en-IN" sz="4400" b="1" dirty="0">
                    <a:solidFill>
                      <a:schemeClr val="bg1"/>
                    </a:solidFill>
                    <a:latin typeface="Lato" panose="020F0502020204030203" pitchFamily="34" charset="0"/>
                  </a:rPr>
                  <a:t>Nested </a:t>
                </a:r>
                <a:br>
                  <a:rPr lang="en-IN" sz="4400" b="1" dirty="0">
                    <a:solidFill>
                      <a:schemeClr val="bg1"/>
                    </a:solidFill>
                    <a:latin typeface="Lato" panose="020F0502020204030203" pitchFamily="34" charset="0"/>
                  </a:rPr>
                </a:br>
                <a:r>
                  <a:rPr lang="en-IN" sz="4400" b="1" dirty="0">
                    <a:solidFill>
                      <a:schemeClr val="bg1"/>
                    </a:solidFill>
                    <a:latin typeface="Lato" panose="020F0502020204030203" pitchFamily="34" charset="0"/>
                  </a:rPr>
                  <a:t>Test Expression</a:t>
                </a:r>
              </a:p>
            </p:txBody>
          </p:sp>
        </p:grpSp>
      </p:grpSp>
    </p:spTree>
    <p:extLst>
      <p:ext uri="{BB962C8B-B14F-4D97-AF65-F5344CB8AC3E}">
        <p14:creationId xmlns:p14="http://schemas.microsoft.com/office/powerpoint/2010/main" val="354450540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6174264" y="2846245"/>
            <a:ext cx="18538566"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a:t>
            </a:r>
          </a:p>
        </p:txBody>
      </p:sp>
      <p:grpSp>
        <p:nvGrpSpPr>
          <p:cNvPr id="35" name="Group 34">
            <a:extLst>
              <a:ext uri="{FF2B5EF4-FFF2-40B4-BE49-F238E27FC236}">
                <a16:creationId xmlns:a16="http://schemas.microsoft.com/office/drawing/2014/main" xmlns="" id="{C6EB2851-B37F-48BF-BEB5-6F3014E17AE0}"/>
              </a:ext>
            </a:extLst>
          </p:cNvPr>
          <p:cNvGrpSpPr/>
          <p:nvPr/>
        </p:nvGrpSpPr>
        <p:grpSpPr>
          <a:xfrm>
            <a:off x="15443547" y="4114800"/>
            <a:ext cx="16082710" cy="14707310"/>
            <a:chOff x="14986617" y="1754517"/>
            <a:chExt cx="13291495" cy="11049820"/>
          </a:xfrm>
        </p:grpSpPr>
        <p:grpSp>
          <p:nvGrpSpPr>
            <p:cNvPr id="36" name="Group 35">
              <a:extLst>
                <a:ext uri="{FF2B5EF4-FFF2-40B4-BE49-F238E27FC236}">
                  <a16:creationId xmlns:a16="http://schemas.microsoft.com/office/drawing/2014/main" xmlns="" id="{BDFD8720-AB4B-4D04-8860-5D3D08B87E52}"/>
                </a:ext>
              </a:extLst>
            </p:cNvPr>
            <p:cNvGrpSpPr/>
            <p:nvPr/>
          </p:nvGrpSpPr>
          <p:grpSpPr>
            <a:xfrm>
              <a:off x="14986617" y="2848475"/>
              <a:ext cx="13291495" cy="8505325"/>
              <a:chOff x="15599775" y="7797378"/>
              <a:chExt cx="13291495" cy="8505325"/>
            </a:xfrm>
          </p:grpSpPr>
          <p:sp>
            <p:nvSpPr>
              <p:cNvPr id="38" name="Rectangle: Rounded Corners 37">
                <a:extLst>
                  <a:ext uri="{FF2B5EF4-FFF2-40B4-BE49-F238E27FC236}">
                    <a16:creationId xmlns:a16="http://schemas.microsoft.com/office/drawing/2014/main" xmlns="" id="{B7F9EF9C-F349-4180-A02D-AA28E7AFE13B}"/>
                  </a:ext>
                </a:extLst>
              </p:cNvPr>
              <p:cNvSpPr/>
              <p:nvPr/>
            </p:nvSpPr>
            <p:spPr bwMode="auto">
              <a:xfrm>
                <a:off x="15599775" y="8368958"/>
                <a:ext cx="13291495" cy="7933745"/>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9" name="Rectangle: Rounded Corners 38">
                <a:extLst>
                  <a:ext uri="{FF2B5EF4-FFF2-40B4-BE49-F238E27FC236}">
                    <a16:creationId xmlns:a16="http://schemas.microsoft.com/office/drawing/2014/main" xmlns="" id="{302742AE-8B33-484C-A400-94EB110B2F8C}"/>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1" i="0" u="none" strike="noStrike" cap="none" normalizeH="0" baseline="0" dirty="0">
                    <a:ln>
                      <a:noFill/>
                    </a:ln>
                    <a:solidFill>
                      <a:schemeClr val="bg1"/>
                    </a:solidFill>
                    <a:effectLst/>
                    <a:latin typeface="Lato" panose="020F0502020204030203" pitchFamily="34" charset="0"/>
                    <a:cs typeface="Aharoni" panose="02010803020104030203" pitchFamily="2" charset="-79"/>
                  </a:rPr>
                  <a:t>Syntax</a:t>
                </a:r>
              </a:p>
            </p:txBody>
          </p:sp>
        </p:grpSp>
        <p:sp>
          <p:nvSpPr>
            <p:cNvPr id="37" name="Rectangle 36">
              <a:extLst>
                <a:ext uri="{FF2B5EF4-FFF2-40B4-BE49-F238E27FC236}">
                  <a16:creationId xmlns:a16="http://schemas.microsoft.com/office/drawing/2014/main" xmlns="" id="{EB0B3384-BA8E-4AE8-B8CC-0EC5D637D340}"/>
                </a:ext>
              </a:extLst>
            </p:cNvPr>
            <p:cNvSpPr/>
            <p:nvPr/>
          </p:nvSpPr>
          <p:spPr>
            <a:xfrm>
              <a:off x="15982404" y="1754517"/>
              <a:ext cx="11720534" cy="11049820"/>
            </a:xfrm>
            <a:prstGeom prst="rect">
              <a:avLst/>
            </a:prstGeom>
          </p:spPr>
          <p:txBody>
            <a:bodyPr wrap="square" anchor="ctr">
              <a:spAutoFit/>
            </a:bodyPr>
            <a:lstStyle/>
            <a:p>
              <a:pPr>
                <a:lnSpc>
                  <a:spcPct val="150000"/>
                </a:lnSpc>
              </a:pPr>
              <a:r>
                <a:rPr lang="en-IN" sz="4800" b="1" dirty="0">
                  <a:solidFill>
                    <a:srgbClr val="7F0055"/>
                  </a:solidFill>
                  <a:latin typeface="Consolas" panose="020B0609020204030204" pitchFamily="49" charset="0"/>
                </a:rPr>
                <a:t>if</a:t>
              </a:r>
              <a:r>
                <a:rPr lang="en-IN" sz="4800" b="1" dirty="0">
                  <a:solidFill>
                    <a:srgbClr val="000000"/>
                  </a:solidFill>
                  <a:latin typeface="Consolas" panose="020B0609020204030204" pitchFamily="49" charset="0"/>
                </a:rPr>
                <a:t> (condition1)</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a:t>
              </a:r>
              <a:r>
                <a:rPr lang="en-IN" sz="4800" dirty="0">
                  <a:solidFill>
                    <a:srgbClr val="3F7F5F"/>
                  </a:solidFill>
                  <a:latin typeface="Consolas" panose="020B0609020204030204" pitchFamily="49" charset="0"/>
                </a:rPr>
                <a:t>// Executes when condition1 is true</a:t>
              </a:r>
            </a:p>
            <a:p>
              <a:pPr>
                <a:lnSpc>
                  <a:spcPct val="150000"/>
                </a:lnSpc>
              </a:pPr>
              <a:r>
                <a:rPr lang="en-IN" sz="4800" dirty="0">
                  <a:solidFill>
                    <a:srgbClr val="000000"/>
                  </a:solidFill>
                  <a:latin typeface="Consolas" panose="020B0609020204030204" pitchFamily="49" charset="0"/>
                </a:rPr>
                <a:t>    </a:t>
              </a:r>
              <a:r>
                <a:rPr lang="en-IN" sz="4800" b="1" dirty="0">
                  <a:solidFill>
                    <a:srgbClr val="7F0055"/>
                  </a:solidFill>
                  <a:latin typeface="Consolas" panose="020B0609020204030204" pitchFamily="49" charset="0"/>
                </a:rPr>
                <a:t>if</a:t>
              </a:r>
              <a:r>
                <a:rPr lang="en-IN" sz="4800" b="1" dirty="0">
                  <a:solidFill>
                    <a:srgbClr val="000000"/>
                  </a:solidFill>
                  <a:latin typeface="Consolas" panose="020B0609020204030204" pitchFamily="49" charset="0"/>
                </a:rPr>
                <a:t> (</a:t>
              </a:r>
              <a:r>
                <a:rPr lang="en-IN" sz="4800" b="1" u="sng" dirty="0">
                  <a:solidFill>
                    <a:srgbClr val="000000"/>
                  </a:solidFill>
                  <a:latin typeface="Consolas" panose="020B0609020204030204" pitchFamily="49" charset="0"/>
                </a:rPr>
                <a:t>condition2)</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a:t>
              </a:r>
              <a:r>
                <a:rPr lang="en-IN" sz="4800" dirty="0">
                  <a:solidFill>
                    <a:srgbClr val="3F7F5F"/>
                  </a:solidFill>
                  <a:latin typeface="Consolas" panose="020B0609020204030204" pitchFamily="49" charset="0"/>
                </a:rPr>
                <a:t>// Executes when condition2 is true</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a:t>
              </a:r>
              <a:endParaRPr lang="en-IN" sz="4800" dirty="0"/>
            </a:p>
          </p:txBody>
        </p:sp>
      </p:grpSp>
      <p:sp>
        <p:nvSpPr>
          <p:cNvPr id="27" name="Rectangle: Rounded Corners 26">
            <a:extLst>
              <a:ext uri="{FF2B5EF4-FFF2-40B4-BE49-F238E27FC236}">
                <a16:creationId xmlns:a16="http://schemas.microsoft.com/office/drawing/2014/main" xmlns="" id="{054F9A1F-BD94-4D3B-A6C4-8FD8CCF37B9D}"/>
              </a:ext>
            </a:extLst>
          </p:cNvPr>
          <p:cNvSpPr/>
          <p:nvPr/>
        </p:nvSpPr>
        <p:spPr bwMode="auto">
          <a:xfrm>
            <a:off x="6820900" y="10998869"/>
            <a:ext cx="5904500" cy="1824450"/>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100" b="0" i="0" u="none" strike="noStrike" cap="none" normalizeH="0" baseline="0">
              <a:ln>
                <a:noFill/>
              </a:ln>
              <a:solidFill>
                <a:schemeClr val="tx1"/>
              </a:solidFill>
              <a:effectLst/>
              <a:latin typeface="Arial" pitchFamily="34" charset="0"/>
            </a:endParaRPr>
          </a:p>
        </p:txBody>
      </p:sp>
      <p:sp>
        <p:nvSpPr>
          <p:cNvPr id="28" name="Rectangle: Rounded Corners 27">
            <a:extLst>
              <a:ext uri="{FF2B5EF4-FFF2-40B4-BE49-F238E27FC236}">
                <a16:creationId xmlns:a16="http://schemas.microsoft.com/office/drawing/2014/main" xmlns="" id="{73B9DDEA-BAA5-43E9-9EF5-CA24BE7E9684}"/>
              </a:ext>
            </a:extLst>
          </p:cNvPr>
          <p:cNvSpPr/>
          <p:nvPr/>
        </p:nvSpPr>
        <p:spPr bwMode="auto">
          <a:xfrm>
            <a:off x="7214329" y="9829800"/>
            <a:ext cx="5110277" cy="1590741"/>
          </a:xfrm>
          <a:prstGeom prst="roundRect">
            <a:avLst/>
          </a:prstGeom>
          <a:solidFill>
            <a:schemeClr val="bg1">
              <a:lumMod val="75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lumMod val="65000"/>
                  </a:schemeClr>
                </a:solidFill>
                <a:latin typeface="Aharoni" panose="02010803020104030203" pitchFamily="2" charset="-79"/>
                <a:cs typeface="Aharoni" panose="02010803020104030203" pitchFamily="2" charset="-79"/>
              </a:rPr>
              <a:t>If</a:t>
            </a:r>
          </a:p>
        </p:txBody>
      </p:sp>
      <p:sp>
        <p:nvSpPr>
          <p:cNvPr id="29" name="Rectangle: Rounded Corners 28">
            <a:extLst>
              <a:ext uri="{FF2B5EF4-FFF2-40B4-BE49-F238E27FC236}">
                <a16:creationId xmlns:a16="http://schemas.microsoft.com/office/drawing/2014/main" xmlns="" id="{49DA52B8-BCEF-4E8E-B753-757393E695BD}"/>
              </a:ext>
            </a:extLst>
          </p:cNvPr>
          <p:cNvSpPr/>
          <p:nvPr/>
        </p:nvSpPr>
        <p:spPr bwMode="auto">
          <a:xfrm>
            <a:off x="7253823" y="12095143"/>
            <a:ext cx="5110278" cy="1590741"/>
          </a:xfrm>
          <a:prstGeom prst="roundRect">
            <a:avLst/>
          </a:prstGeom>
          <a:solidFill>
            <a:srgbClr val="3174B9"/>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solidFill>
                <a:latin typeface="Aharoni" panose="02010803020104030203" pitchFamily="2" charset="-79"/>
                <a:cs typeface="Aharoni" panose="02010803020104030203" pitchFamily="2" charset="-79"/>
              </a:rPr>
              <a:t>Nested If</a:t>
            </a:r>
          </a:p>
        </p:txBody>
      </p:sp>
    </p:spTree>
    <p:extLst>
      <p:ext uri="{BB962C8B-B14F-4D97-AF65-F5344CB8AC3E}">
        <p14:creationId xmlns:p14="http://schemas.microsoft.com/office/powerpoint/2010/main" val="417498797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6" name="Title 1">
            <a:extLst>
              <a:ext uri="{FF2B5EF4-FFF2-40B4-BE49-F238E27FC236}">
                <a16:creationId xmlns:a16="http://schemas.microsoft.com/office/drawing/2014/main" xmlns="" id="{11DC55D7-E64D-4A03-8694-4645ED7A6688}"/>
              </a:ext>
            </a:extLst>
          </p:cNvPr>
          <p:cNvSpPr txBox="1">
            <a:spLocks/>
          </p:cNvSpPr>
          <p:nvPr/>
        </p:nvSpPr>
        <p:spPr bwMode="auto">
          <a:xfrm>
            <a:off x="6324600" y="2951303"/>
            <a:ext cx="273558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 Else</a:t>
            </a:r>
          </a:p>
        </p:txBody>
      </p:sp>
      <p:sp>
        <p:nvSpPr>
          <p:cNvPr id="20" name="Rectangle: Rounded Corners 19">
            <a:extLst>
              <a:ext uri="{FF2B5EF4-FFF2-40B4-BE49-F238E27FC236}">
                <a16:creationId xmlns:a16="http://schemas.microsoft.com/office/drawing/2014/main" xmlns="" id="{5F787FF3-8AE1-4F94-821D-D8693DBDE444}"/>
              </a:ext>
            </a:extLst>
          </p:cNvPr>
          <p:cNvSpPr/>
          <p:nvPr/>
        </p:nvSpPr>
        <p:spPr bwMode="auto">
          <a:xfrm>
            <a:off x="6387210" y="5164518"/>
            <a:ext cx="22631400"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It is an upgraded if statement that tests the condition and if the condition is false then ‘else’ statement is executed</a:t>
            </a:r>
          </a:p>
        </p:txBody>
      </p:sp>
      <p:sp>
        <p:nvSpPr>
          <p:cNvPr id="21" name="Rectangle: Rounded Corners 20">
            <a:extLst>
              <a:ext uri="{FF2B5EF4-FFF2-40B4-BE49-F238E27FC236}">
                <a16:creationId xmlns:a16="http://schemas.microsoft.com/office/drawing/2014/main" xmlns="" id="{C5786E19-D5EC-4663-AB0B-DD60CA1886D1}"/>
              </a:ext>
            </a:extLst>
          </p:cNvPr>
          <p:cNvSpPr/>
          <p:nvPr/>
        </p:nvSpPr>
        <p:spPr bwMode="auto">
          <a:xfrm>
            <a:off x="13563600" y="10493043"/>
            <a:ext cx="11506200" cy="4007514"/>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2" name="Rectangle: Rounded Corners 21">
            <a:extLst>
              <a:ext uri="{FF2B5EF4-FFF2-40B4-BE49-F238E27FC236}">
                <a16:creationId xmlns:a16="http://schemas.microsoft.com/office/drawing/2014/main" xmlns="" id="{1EB75A1E-3DE0-4826-92F2-812D8E8C860A}"/>
              </a:ext>
            </a:extLst>
          </p:cNvPr>
          <p:cNvSpPr/>
          <p:nvPr/>
        </p:nvSpPr>
        <p:spPr bwMode="auto">
          <a:xfrm>
            <a:off x="10220952" y="11338557"/>
            <a:ext cx="7481958" cy="2561906"/>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8800" b="0" i="0" u="none" strike="noStrike" cap="none" normalizeH="0" baseline="0" dirty="0">
                <a:ln>
                  <a:noFill/>
                </a:ln>
                <a:solidFill>
                  <a:schemeClr val="bg1"/>
                </a:solidFill>
                <a:latin typeface="Aharoni" panose="02010803020104030203" pitchFamily="2" charset="-79"/>
                <a:cs typeface="Aharoni" panose="02010803020104030203" pitchFamily="2" charset="-79"/>
              </a:rPr>
              <a:t>If-Else</a:t>
            </a:r>
          </a:p>
        </p:txBody>
      </p:sp>
      <p:sp>
        <p:nvSpPr>
          <p:cNvPr id="23" name="Rectangle: Rounded Corners 22">
            <a:extLst>
              <a:ext uri="{FF2B5EF4-FFF2-40B4-BE49-F238E27FC236}">
                <a16:creationId xmlns:a16="http://schemas.microsoft.com/office/drawing/2014/main" xmlns="" id="{EA385EF6-C63E-4493-BEFC-92A20E526336}"/>
              </a:ext>
            </a:extLst>
          </p:cNvPr>
          <p:cNvSpPr/>
          <p:nvPr/>
        </p:nvSpPr>
        <p:spPr bwMode="auto">
          <a:xfrm>
            <a:off x="21869400" y="11338557"/>
            <a:ext cx="7481959" cy="2561906"/>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7200" b="0" i="0" u="none" strike="noStrike" cap="none" normalizeH="0" baseline="0" dirty="0">
                <a:ln>
                  <a:noFill/>
                </a:ln>
                <a:solidFill>
                  <a:schemeClr val="bg1"/>
                </a:solidFill>
                <a:latin typeface="Aharoni" panose="02010803020104030203" pitchFamily="2" charset="-79"/>
                <a:cs typeface="Aharoni" panose="02010803020104030203" pitchFamily="2" charset="-79"/>
              </a:rPr>
              <a:t>If-Else-If Ladder</a:t>
            </a:r>
          </a:p>
        </p:txBody>
      </p:sp>
    </p:spTree>
    <p:extLst>
      <p:ext uri="{BB962C8B-B14F-4D97-AF65-F5344CB8AC3E}">
        <p14:creationId xmlns:p14="http://schemas.microsoft.com/office/powerpoint/2010/main" val="166703813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6" name="Title 1">
            <a:extLst>
              <a:ext uri="{FF2B5EF4-FFF2-40B4-BE49-F238E27FC236}">
                <a16:creationId xmlns:a16="http://schemas.microsoft.com/office/drawing/2014/main" xmlns="" id="{11DC55D7-E64D-4A03-8694-4645ED7A6688}"/>
              </a:ext>
            </a:extLst>
          </p:cNvPr>
          <p:cNvSpPr txBox="1">
            <a:spLocks/>
          </p:cNvSpPr>
          <p:nvPr/>
        </p:nvSpPr>
        <p:spPr bwMode="auto">
          <a:xfrm>
            <a:off x="6096000" y="2030679"/>
            <a:ext cx="25374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 Else</a:t>
            </a:r>
          </a:p>
        </p:txBody>
      </p:sp>
      <p:sp>
        <p:nvSpPr>
          <p:cNvPr id="20" name="Rectangle: Rounded Corners 19">
            <a:extLst>
              <a:ext uri="{FF2B5EF4-FFF2-40B4-BE49-F238E27FC236}">
                <a16:creationId xmlns:a16="http://schemas.microsoft.com/office/drawing/2014/main" xmlns="" id="{5F787FF3-8AE1-4F94-821D-D8693DBDE444}"/>
              </a:ext>
            </a:extLst>
          </p:cNvPr>
          <p:cNvSpPr/>
          <p:nvPr/>
        </p:nvSpPr>
        <p:spPr bwMode="auto">
          <a:xfrm>
            <a:off x="6237400" y="4114695"/>
            <a:ext cx="18907850"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It tests the condition and if the condition is false then ‘else’ statement is executed</a:t>
            </a:r>
          </a:p>
        </p:txBody>
      </p:sp>
      <p:sp>
        <p:nvSpPr>
          <p:cNvPr id="21" name="Rectangle: Rounded Corners 20">
            <a:extLst>
              <a:ext uri="{FF2B5EF4-FFF2-40B4-BE49-F238E27FC236}">
                <a16:creationId xmlns:a16="http://schemas.microsoft.com/office/drawing/2014/main" xmlns="" id="{C5786E19-D5EC-4663-AB0B-DD60CA1886D1}"/>
              </a:ext>
            </a:extLst>
          </p:cNvPr>
          <p:cNvSpPr/>
          <p:nvPr/>
        </p:nvSpPr>
        <p:spPr bwMode="auto">
          <a:xfrm>
            <a:off x="7028755" y="11430000"/>
            <a:ext cx="7144445" cy="1869535"/>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a:ln>
                <a:noFill/>
              </a:ln>
              <a:solidFill>
                <a:schemeClr val="tx1"/>
              </a:solidFill>
              <a:effectLst/>
              <a:latin typeface="Arial" pitchFamily="34" charset="0"/>
            </a:endParaRPr>
          </a:p>
        </p:txBody>
      </p:sp>
      <p:sp>
        <p:nvSpPr>
          <p:cNvPr id="22" name="Rectangle: Rounded Corners 21">
            <a:extLst>
              <a:ext uri="{FF2B5EF4-FFF2-40B4-BE49-F238E27FC236}">
                <a16:creationId xmlns:a16="http://schemas.microsoft.com/office/drawing/2014/main" xmlns="" id="{1EB75A1E-3DE0-4826-92F2-812D8E8C860A}"/>
              </a:ext>
            </a:extLst>
          </p:cNvPr>
          <p:cNvSpPr/>
          <p:nvPr/>
        </p:nvSpPr>
        <p:spPr bwMode="auto">
          <a:xfrm>
            <a:off x="7810704" y="10739298"/>
            <a:ext cx="5621305" cy="1314662"/>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solidFill>
                <a:latin typeface="Aharoni" panose="02010803020104030203" pitchFamily="2" charset="-79"/>
                <a:cs typeface="Aharoni" panose="02010803020104030203" pitchFamily="2" charset="-79"/>
              </a:rPr>
              <a:t>If-Else</a:t>
            </a:r>
          </a:p>
        </p:txBody>
      </p:sp>
      <p:sp>
        <p:nvSpPr>
          <p:cNvPr id="23" name="Rectangle: Rounded Corners 22">
            <a:extLst>
              <a:ext uri="{FF2B5EF4-FFF2-40B4-BE49-F238E27FC236}">
                <a16:creationId xmlns:a16="http://schemas.microsoft.com/office/drawing/2014/main" xmlns="" id="{EA385EF6-C63E-4493-BEFC-92A20E526336}"/>
              </a:ext>
            </a:extLst>
          </p:cNvPr>
          <p:cNvSpPr/>
          <p:nvPr/>
        </p:nvSpPr>
        <p:spPr bwMode="auto">
          <a:xfrm>
            <a:off x="7810702" y="12779256"/>
            <a:ext cx="5621306" cy="1314662"/>
          </a:xfrm>
          <a:prstGeom prst="roundRect">
            <a:avLst/>
          </a:prstGeom>
          <a:solidFill>
            <a:schemeClr val="bg1">
              <a:lumMod val="75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4800" dirty="0">
                <a:solidFill>
                  <a:schemeClr val="bg1">
                    <a:lumMod val="65000"/>
                  </a:schemeClr>
                </a:solidFill>
                <a:latin typeface="Aharoni" panose="02010803020104030203" pitchFamily="2" charset="-79"/>
                <a:cs typeface="Aharoni" panose="02010803020104030203" pitchFamily="2" charset="-79"/>
              </a:rPr>
              <a:t>If-Else-If Ladder</a:t>
            </a:r>
          </a:p>
        </p:txBody>
      </p:sp>
      <p:grpSp>
        <p:nvGrpSpPr>
          <p:cNvPr id="44" name="Group 43">
            <a:extLst>
              <a:ext uri="{FF2B5EF4-FFF2-40B4-BE49-F238E27FC236}">
                <a16:creationId xmlns:a16="http://schemas.microsoft.com/office/drawing/2014/main" xmlns="" id="{5DDFE4D4-3304-4965-B6E8-791874873388}"/>
              </a:ext>
            </a:extLst>
          </p:cNvPr>
          <p:cNvGrpSpPr/>
          <p:nvPr/>
        </p:nvGrpSpPr>
        <p:grpSpPr>
          <a:xfrm>
            <a:off x="15245508" y="7918135"/>
            <a:ext cx="14777291" cy="10069904"/>
            <a:chOff x="15245508" y="7918135"/>
            <a:chExt cx="14777291" cy="10069904"/>
          </a:xfrm>
        </p:grpSpPr>
        <p:grpSp>
          <p:nvGrpSpPr>
            <p:cNvPr id="27" name="Group 26">
              <a:extLst>
                <a:ext uri="{FF2B5EF4-FFF2-40B4-BE49-F238E27FC236}">
                  <a16:creationId xmlns:a16="http://schemas.microsoft.com/office/drawing/2014/main" xmlns="" id="{BECB727C-B4D2-4B92-A1D2-B2EDEA291DC9}"/>
                </a:ext>
              </a:extLst>
            </p:cNvPr>
            <p:cNvGrpSpPr>
              <a:grpSpLocks noChangeAspect="1"/>
            </p:cNvGrpSpPr>
            <p:nvPr/>
          </p:nvGrpSpPr>
          <p:grpSpPr>
            <a:xfrm>
              <a:off x="15245508" y="7918135"/>
              <a:ext cx="14777291" cy="10069904"/>
              <a:chOff x="10355696" y="7920915"/>
              <a:chExt cx="13433901" cy="9154458"/>
            </a:xfrm>
          </p:grpSpPr>
          <p:cxnSp>
            <p:nvCxnSpPr>
              <p:cNvPr id="29" name="Straight Arrow Connector 28">
                <a:extLst>
                  <a:ext uri="{FF2B5EF4-FFF2-40B4-BE49-F238E27FC236}">
                    <a16:creationId xmlns:a16="http://schemas.microsoft.com/office/drawing/2014/main" xmlns="" id="{CB3ED521-146C-4050-A68B-C26DE06350ED}"/>
                  </a:ext>
                </a:extLst>
              </p:cNvPr>
              <p:cNvCxnSpPr>
                <a:cxnSpLocks/>
              </p:cNvCxnSpPr>
              <p:nvPr/>
            </p:nvCxnSpPr>
            <p:spPr bwMode="auto">
              <a:xfrm flipH="1">
                <a:off x="12511456" y="16477426"/>
                <a:ext cx="2562772"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30" name="Connector: Elbow 29">
                <a:extLst>
                  <a:ext uri="{FF2B5EF4-FFF2-40B4-BE49-F238E27FC236}">
                    <a16:creationId xmlns:a16="http://schemas.microsoft.com/office/drawing/2014/main" xmlns="" id="{28184BDA-8992-43E0-9962-AFB9E3D4BE94}"/>
                  </a:ext>
                </a:extLst>
              </p:cNvPr>
              <p:cNvCxnSpPr>
                <a:cxnSpLocks/>
                <a:endCxn id="42" idx="0"/>
              </p:cNvCxnSpPr>
              <p:nvPr/>
            </p:nvCxnSpPr>
            <p:spPr bwMode="auto">
              <a:xfrm>
                <a:off x="18215291" y="9235770"/>
                <a:ext cx="3916161" cy="3447403"/>
              </a:xfrm>
              <a:prstGeom prst="bentConnector2">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xmlns="" id="{FFEE942C-A21D-4149-93A3-F66A1B1F9D2F}"/>
                  </a:ext>
                </a:extLst>
              </p:cNvPr>
              <p:cNvSpPr txBox="1"/>
              <p:nvPr/>
            </p:nvSpPr>
            <p:spPr>
              <a:xfrm>
                <a:off x="15479052" y="11479692"/>
                <a:ext cx="2867482" cy="769441"/>
              </a:xfrm>
              <a:prstGeom prst="rect">
                <a:avLst/>
              </a:prstGeom>
              <a:noFill/>
            </p:spPr>
            <p:txBody>
              <a:bodyPr wrap="square" rtlCol="0">
                <a:spAutoFit/>
              </a:bodyPr>
              <a:lstStyle/>
              <a:p>
                <a:r>
                  <a:rPr lang="en-IN" sz="4400" dirty="0">
                    <a:solidFill>
                      <a:srgbClr val="009644"/>
                    </a:solidFill>
                    <a:latin typeface="+mn-lt"/>
                  </a:rPr>
                  <a:t>True</a:t>
                </a:r>
              </a:p>
            </p:txBody>
          </p:sp>
          <p:sp>
            <p:nvSpPr>
              <p:cNvPr id="32" name="TextBox 31">
                <a:extLst>
                  <a:ext uri="{FF2B5EF4-FFF2-40B4-BE49-F238E27FC236}">
                    <a16:creationId xmlns:a16="http://schemas.microsoft.com/office/drawing/2014/main" xmlns="" id="{C1E4E2D9-1564-49B3-AE6B-5543E8E27322}"/>
                  </a:ext>
                </a:extLst>
              </p:cNvPr>
              <p:cNvSpPr txBox="1"/>
              <p:nvPr/>
            </p:nvSpPr>
            <p:spPr>
              <a:xfrm>
                <a:off x="20750916" y="11479691"/>
                <a:ext cx="2154382" cy="769441"/>
              </a:xfrm>
              <a:prstGeom prst="rect">
                <a:avLst/>
              </a:prstGeom>
              <a:noFill/>
            </p:spPr>
            <p:txBody>
              <a:bodyPr wrap="square" rtlCol="0">
                <a:spAutoFit/>
              </a:bodyPr>
              <a:lstStyle/>
              <a:p>
                <a:r>
                  <a:rPr lang="en-IN" sz="4400" dirty="0">
                    <a:solidFill>
                      <a:srgbClr val="C00000"/>
                    </a:solidFill>
                    <a:latin typeface="+mn-lt"/>
                  </a:rPr>
                  <a:t>False</a:t>
                </a:r>
              </a:p>
            </p:txBody>
          </p:sp>
          <p:sp>
            <p:nvSpPr>
              <p:cNvPr id="33" name="TextBox 32">
                <a:extLst>
                  <a:ext uri="{FF2B5EF4-FFF2-40B4-BE49-F238E27FC236}">
                    <a16:creationId xmlns:a16="http://schemas.microsoft.com/office/drawing/2014/main" xmlns="" id="{1FEECE5A-139F-40BA-AA78-F779BC345A5B}"/>
                  </a:ext>
                </a:extLst>
              </p:cNvPr>
              <p:cNvSpPr txBox="1"/>
              <p:nvPr/>
            </p:nvSpPr>
            <p:spPr>
              <a:xfrm>
                <a:off x="10355696" y="8900963"/>
                <a:ext cx="2867482" cy="699492"/>
              </a:xfrm>
              <a:prstGeom prst="rect">
                <a:avLst/>
              </a:prstGeom>
              <a:noFill/>
            </p:spPr>
            <p:txBody>
              <a:bodyPr wrap="square" rtlCol="0">
                <a:spAutoFit/>
              </a:bodyPr>
              <a:lstStyle/>
              <a:p>
                <a:r>
                  <a:rPr lang="en-IN" sz="4400" b="1" dirty="0">
                    <a:solidFill>
                      <a:srgbClr val="009644"/>
                    </a:solidFill>
                    <a:latin typeface="Lato" panose="020F0502020204030203" pitchFamily="34" charset="0"/>
                  </a:rPr>
                  <a:t>START</a:t>
                </a:r>
              </a:p>
            </p:txBody>
          </p:sp>
          <p:cxnSp>
            <p:nvCxnSpPr>
              <p:cNvPr id="34" name="Straight Arrow Connector 33">
                <a:extLst>
                  <a:ext uri="{FF2B5EF4-FFF2-40B4-BE49-F238E27FC236}">
                    <a16:creationId xmlns:a16="http://schemas.microsoft.com/office/drawing/2014/main" xmlns="" id="{C2BB100A-6CED-464F-B015-2AABBABA9E39}"/>
                  </a:ext>
                </a:extLst>
              </p:cNvPr>
              <p:cNvCxnSpPr>
                <a:cxnSpLocks/>
              </p:cNvCxnSpPr>
              <p:nvPr/>
            </p:nvCxnSpPr>
            <p:spPr bwMode="auto">
              <a:xfrm>
                <a:off x="16772743" y="10739521"/>
                <a:ext cx="0" cy="1784074"/>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xmlns="" id="{432BF9AC-8705-42EF-8949-18F0B3BA1F9B}"/>
                  </a:ext>
                </a:extLst>
              </p:cNvPr>
              <p:cNvCxnSpPr>
                <a:cxnSpLocks/>
              </p:cNvCxnSpPr>
              <p:nvPr/>
            </p:nvCxnSpPr>
            <p:spPr bwMode="auto">
              <a:xfrm>
                <a:off x="12044411" y="9253103"/>
                <a:ext cx="2598175" cy="7101"/>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6" name="TextBox 35">
                <a:extLst>
                  <a:ext uri="{FF2B5EF4-FFF2-40B4-BE49-F238E27FC236}">
                    <a16:creationId xmlns:a16="http://schemas.microsoft.com/office/drawing/2014/main" xmlns="" id="{B175B7AD-0540-4F06-AE81-9A5BDAA29D19}"/>
                  </a:ext>
                </a:extLst>
              </p:cNvPr>
              <p:cNvSpPr txBox="1"/>
              <p:nvPr/>
            </p:nvSpPr>
            <p:spPr>
              <a:xfrm>
                <a:off x="10760984" y="16092705"/>
                <a:ext cx="1780481" cy="699492"/>
              </a:xfrm>
              <a:prstGeom prst="rect">
                <a:avLst/>
              </a:prstGeom>
              <a:noFill/>
            </p:spPr>
            <p:txBody>
              <a:bodyPr wrap="square" rtlCol="0">
                <a:spAutoFit/>
              </a:bodyPr>
              <a:lstStyle/>
              <a:p>
                <a:pPr algn="ctr"/>
                <a:r>
                  <a:rPr lang="en-IN" sz="4400" b="1" dirty="0">
                    <a:solidFill>
                      <a:srgbClr val="C00000"/>
                    </a:solidFill>
                    <a:latin typeface="Lato" panose="020F0502020204030203" pitchFamily="34" charset="0"/>
                  </a:rPr>
                  <a:t>END</a:t>
                </a:r>
              </a:p>
            </p:txBody>
          </p:sp>
          <p:grpSp>
            <p:nvGrpSpPr>
              <p:cNvPr id="37" name="Group 36">
                <a:extLst>
                  <a:ext uri="{FF2B5EF4-FFF2-40B4-BE49-F238E27FC236}">
                    <a16:creationId xmlns:a16="http://schemas.microsoft.com/office/drawing/2014/main" xmlns="" id="{393FCB87-856A-4E2E-AA8E-EBD374A8BE68}"/>
                  </a:ext>
                </a:extLst>
              </p:cNvPr>
              <p:cNvGrpSpPr/>
              <p:nvPr/>
            </p:nvGrpSpPr>
            <p:grpSpPr>
              <a:xfrm>
                <a:off x="15046351" y="7920915"/>
                <a:ext cx="3344659" cy="2618182"/>
                <a:chOff x="12814234" y="10826397"/>
                <a:chExt cx="3679125" cy="2880000"/>
              </a:xfrm>
            </p:grpSpPr>
            <p:sp>
              <p:nvSpPr>
                <p:cNvPr id="40" name="Rectangle 39">
                  <a:extLst>
                    <a:ext uri="{FF2B5EF4-FFF2-40B4-BE49-F238E27FC236}">
                      <a16:creationId xmlns:a16="http://schemas.microsoft.com/office/drawing/2014/main" xmlns="" id="{81CD464B-2633-4827-AF71-EF7289F9BEF5}"/>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41" name="TextBox 40">
                  <a:extLst>
                    <a:ext uri="{FF2B5EF4-FFF2-40B4-BE49-F238E27FC236}">
                      <a16:creationId xmlns:a16="http://schemas.microsoft.com/office/drawing/2014/main" xmlns="" id="{3970CC29-F365-48FE-ACE6-399EA256DA2E}"/>
                    </a:ext>
                  </a:extLst>
                </p:cNvPr>
                <p:cNvSpPr txBox="1"/>
                <p:nvPr/>
              </p:nvSpPr>
              <p:spPr>
                <a:xfrm>
                  <a:off x="12814234" y="11318526"/>
                  <a:ext cx="3679125" cy="1569660"/>
                </a:xfrm>
                <a:prstGeom prst="rect">
                  <a:avLst/>
                </a:prstGeom>
                <a:noFill/>
              </p:spPr>
              <p:txBody>
                <a:bodyPr wrap="square" rtlCol="0">
                  <a:spAutoFit/>
                </a:bodyPr>
                <a:lstStyle/>
                <a:p>
                  <a:pPr algn="ctr"/>
                  <a:r>
                    <a:rPr lang="en-IN" sz="4800" dirty="0">
                      <a:solidFill>
                        <a:schemeClr val="bg1"/>
                      </a:solidFill>
                      <a:latin typeface="Lato" panose="020F0502020204030203" pitchFamily="34" charset="0"/>
                    </a:rPr>
                    <a:t>Test Expression</a:t>
                  </a:r>
                </a:p>
              </p:txBody>
            </p:sp>
          </p:grpSp>
          <p:sp>
            <p:nvSpPr>
              <p:cNvPr id="38" name="Rectangle 37">
                <a:extLst>
                  <a:ext uri="{FF2B5EF4-FFF2-40B4-BE49-F238E27FC236}">
                    <a16:creationId xmlns:a16="http://schemas.microsoft.com/office/drawing/2014/main" xmlns="" id="{3FFD923C-EC39-4F5D-8D7F-7D4867C109D4}"/>
                  </a:ext>
                </a:extLst>
              </p:cNvPr>
              <p:cNvSpPr/>
              <p:nvPr/>
            </p:nvSpPr>
            <p:spPr bwMode="auto">
              <a:xfrm>
                <a:off x="15074228" y="15879479"/>
                <a:ext cx="3316295" cy="119589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a:ln>
                      <a:noFill/>
                    </a:ln>
                    <a:solidFill>
                      <a:schemeClr val="bg1"/>
                    </a:solidFill>
                    <a:effectLst/>
                    <a:latin typeface="Lato" panose="020F0502020204030203" pitchFamily="34" charset="0"/>
                  </a:rPr>
                  <a:t>Statement below If</a:t>
                </a:r>
              </a:p>
            </p:txBody>
          </p:sp>
          <p:cxnSp>
            <p:nvCxnSpPr>
              <p:cNvPr id="39" name="Straight Arrow Connector 38">
                <a:extLst>
                  <a:ext uri="{FF2B5EF4-FFF2-40B4-BE49-F238E27FC236}">
                    <a16:creationId xmlns:a16="http://schemas.microsoft.com/office/drawing/2014/main" xmlns="" id="{0412C82E-9B1F-4537-9746-9223BE0AFFD9}"/>
                  </a:ext>
                </a:extLst>
              </p:cNvPr>
              <p:cNvCxnSpPr>
                <a:cxnSpLocks/>
              </p:cNvCxnSpPr>
              <p:nvPr/>
            </p:nvCxnSpPr>
            <p:spPr bwMode="auto">
              <a:xfrm>
                <a:off x="16772743" y="13868400"/>
                <a:ext cx="0" cy="1962481"/>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2" name="Rectangle 41">
                <a:extLst>
                  <a:ext uri="{FF2B5EF4-FFF2-40B4-BE49-F238E27FC236}">
                    <a16:creationId xmlns:a16="http://schemas.microsoft.com/office/drawing/2014/main" xmlns="" id="{E98D80A0-ADD6-4FCB-B2EA-B3FED6D84672}"/>
                  </a:ext>
                </a:extLst>
              </p:cNvPr>
              <p:cNvSpPr/>
              <p:nvPr/>
            </p:nvSpPr>
            <p:spPr bwMode="auto">
              <a:xfrm>
                <a:off x="20473302" y="12683173"/>
                <a:ext cx="3316295" cy="119589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Body of Else</a:t>
                </a:r>
              </a:p>
            </p:txBody>
          </p:sp>
          <p:sp>
            <p:nvSpPr>
              <p:cNvPr id="28" name="Rectangle 27">
                <a:extLst>
                  <a:ext uri="{FF2B5EF4-FFF2-40B4-BE49-F238E27FC236}">
                    <a16:creationId xmlns:a16="http://schemas.microsoft.com/office/drawing/2014/main" xmlns="" id="{2574FECB-769F-4230-A063-AA0F7B274D3A}"/>
                  </a:ext>
                </a:extLst>
              </p:cNvPr>
              <p:cNvSpPr/>
              <p:nvPr/>
            </p:nvSpPr>
            <p:spPr bwMode="auto">
              <a:xfrm>
                <a:off x="15074228" y="12683173"/>
                <a:ext cx="3316295" cy="119589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Body of If</a:t>
                </a:r>
              </a:p>
            </p:txBody>
          </p:sp>
        </p:grpSp>
        <p:cxnSp>
          <p:nvCxnSpPr>
            <p:cNvPr id="43" name="Connector: Elbow 42">
              <a:extLst>
                <a:ext uri="{FF2B5EF4-FFF2-40B4-BE49-F238E27FC236}">
                  <a16:creationId xmlns:a16="http://schemas.microsoft.com/office/drawing/2014/main" xmlns="" id="{95D50DD4-FA12-45A2-92A3-69BBA088B750}"/>
                </a:ext>
              </a:extLst>
            </p:cNvPr>
            <p:cNvCxnSpPr>
              <a:stCxn id="42" idx="2"/>
            </p:cNvCxnSpPr>
            <p:nvPr/>
          </p:nvCxnSpPr>
          <p:spPr bwMode="auto">
            <a:xfrm rot="5400000">
              <a:off x="24794761" y="12135656"/>
              <a:ext cx="1067631" cy="5740522"/>
            </a:xfrm>
            <a:prstGeom prst="bentConnector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1057070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6" name="Title 1">
            <a:extLst>
              <a:ext uri="{FF2B5EF4-FFF2-40B4-BE49-F238E27FC236}">
                <a16:creationId xmlns:a16="http://schemas.microsoft.com/office/drawing/2014/main" xmlns="" id="{11DC55D7-E64D-4A03-8694-4645ED7A6688}"/>
              </a:ext>
            </a:extLst>
          </p:cNvPr>
          <p:cNvSpPr txBox="1">
            <a:spLocks/>
          </p:cNvSpPr>
          <p:nvPr/>
        </p:nvSpPr>
        <p:spPr bwMode="auto">
          <a:xfrm>
            <a:off x="6324600" y="2473679"/>
            <a:ext cx="217170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 Else</a:t>
            </a:r>
          </a:p>
        </p:txBody>
      </p:sp>
      <p:sp>
        <p:nvSpPr>
          <p:cNvPr id="21" name="Rectangle: Rounded Corners 20">
            <a:extLst>
              <a:ext uri="{FF2B5EF4-FFF2-40B4-BE49-F238E27FC236}">
                <a16:creationId xmlns:a16="http://schemas.microsoft.com/office/drawing/2014/main" xmlns="" id="{C5786E19-D5EC-4663-AB0B-DD60CA1886D1}"/>
              </a:ext>
            </a:extLst>
          </p:cNvPr>
          <p:cNvSpPr/>
          <p:nvPr/>
        </p:nvSpPr>
        <p:spPr bwMode="auto">
          <a:xfrm>
            <a:off x="6324600" y="11430000"/>
            <a:ext cx="7144445" cy="1869535"/>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a:ln>
                <a:noFill/>
              </a:ln>
              <a:solidFill>
                <a:schemeClr val="tx1"/>
              </a:solidFill>
              <a:effectLst/>
              <a:latin typeface="Arial" pitchFamily="34" charset="0"/>
            </a:endParaRPr>
          </a:p>
        </p:txBody>
      </p:sp>
      <p:sp>
        <p:nvSpPr>
          <p:cNvPr id="22" name="Rectangle: Rounded Corners 21">
            <a:extLst>
              <a:ext uri="{FF2B5EF4-FFF2-40B4-BE49-F238E27FC236}">
                <a16:creationId xmlns:a16="http://schemas.microsoft.com/office/drawing/2014/main" xmlns="" id="{1EB75A1E-3DE0-4826-92F2-812D8E8C860A}"/>
              </a:ext>
            </a:extLst>
          </p:cNvPr>
          <p:cNvSpPr/>
          <p:nvPr/>
        </p:nvSpPr>
        <p:spPr bwMode="auto">
          <a:xfrm>
            <a:off x="7106549" y="10739298"/>
            <a:ext cx="5621305" cy="1314662"/>
          </a:xfrm>
          <a:prstGeom prst="roundRect">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solidFill>
                <a:latin typeface="Aharoni" panose="02010803020104030203" pitchFamily="2" charset="-79"/>
                <a:cs typeface="Aharoni" panose="02010803020104030203" pitchFamily="2" charset="-79"/>
              </a:rPr>
              <a:t>If-Else</a:t>
            </a:r>
          </a:p>
        </p:txBody>
      </p:sp>
      <p:sp>
        <p:nvSpPr>
          <p:cNvPr id="23" name="Rectangle: Rounded Corners 22">
            <a:extLst>
              <a:ext uri="{FF2B5EF4-FFF2-40B4-BE49-F238E27FC236}">
                <a16:creationId xmlns:a16="http://schemas.microsoft.com/office/drawing/2014/main" xmlns="" id="{EA385EF6-C63E-4493-BEFC-92A20E526336}"/>
              </a:ext>
            </a:extLst>
          </p:cNvPr>
          <p:cNvSpPr/>
          <p:nvPr/>
        </p:nvSpPr>
        <p:spPr bwMode="auto">
          <a:xfrm>
            <a:off x="7106547" y="12779256"/>
            <a:ext cx="5621306" cy="1314662"/>
          </a:xfrm>
          <a:prstGeom prst="roundRect">
            <a:avLst/>
          </a:prstGeom>
          <a:solidFill>
            <a:schemeClr val="bg1">
              <a:lumMod val="75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4800" dirty="0">
                <a:solidFill>
                  <a:schemeClr val="bg1">
                    <a:lumMod val="65000"/>
                  </a:schemeClr>
                </a:solidFill>
                <a:latin typeface="Aharoni" panose="02010803020104030203" pitchFamily="2" charset="-79"/>
                <a:cs typeface="Aharoni" panose="02010803020104030203" pitchFamily="2" charset="-79"/>
              </a:rPr>
              <a:t>If-Else-If Ladder</a:t>
            </a:r>
          </a:p>
        </p:txBody>
      </p:sp>
      <p:grpSp>
        <p:nvGrpSpPr>
          <p:cNvPr id="44" name="Group 43">
            <a:extLst>
              <a:ext uri="{FF2B5EF4-FFF2-40B4-BE49-F238E27FC236}">
                <a16:creationId xmlns:a16="http://schemas.microsoft.com/office/drawing/2014/main" xmlns="" id="{92649D31-9124-44F8-8DDB-CEF23F1FCE4E}"/>
              </a:ext>
            </a:extLst>
          </p:cNvPr>
          <p:cNvGrpSpPr/>
          <p:nvPr/>
        </p:nvGrpSpPr>
        <p:grpSpPr>
          <a:xfrm>
            <a:off x="15336147" y="4800600"/>
            <a:ext cx="16082710" cy="13174341"/>
            <a:chOff x="14986617" y="2848475"/>
            <a:chExt cx="13291495" cy="9898078"/>
          </a:xfrm>
        </p:grpSpPr>
        <p:grpSp>
          <p:nvGrpSpPr>
            <p:cNvPr id="45" name="Group 44">
              <a:extLst>
                <a:ext uri="{FF2B5EF4-FFF2-40B4-BE49-F238E27FC236}">
                  <a16:creationId xmlns:a16="http://schemas.microsoft.com/office/drawing/2014/main" xmlns="" id="{2316A7AC-4BE4-4CE1-99F1-EA2284076EC6}"/>
                </a:ext>
              </a:extLst>
            </p:cNvPr>
            <p:cNvGrpSpPr/>
            <p:nvPr/>
          </p:nvGrpSpPr>
          <p:grpSpPr>
            <a:xfrm>
              <a:off x="14986617" y="2848475"/>
              <a:ext cx="13291495" cy="9898078"/>
              <a:chOff x="15599775" y="7797378"/>
              <a:chExt cx="13291495" cy="9898078"/>
            </a:xfrm>
          </p:grpSpPr>
          <p:sp>
            <p:nvSpPr>
              <p:cNvPr id="47" name="Rectangle: Rounded Corners 46">
                <a:extLst>
                  <a:ext uri="{FF2B5EF4-FFF2-40B4-BE49-F238E27FC236}">
                    <a16:creationId xmlns:a16="http://schemas.microsoft.com/office/drawing/2014/main" xmlns="" id="{CB325A5B-5D49-488D-853F-5B9BB7BD6CAB}"/>
                  </a:ext>
                </a:extLst>
              </p:cNvPr>
              <p:cNvSpPr/>
              <p:nvPr/>
            </p:nvSpPr>
            <p:spPr bwMode="auto">
              <a:xfrm>
                <a:off x="15599775" y="8363675"/>
                <a:ext cx="13291495" cy="9331781"/>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48" name="Rectangle: Rounded Corners 47">
                <a:extLst>
                  <a:ext uri="{FF2B5EF4-FFF2-40B4-BE49-F238E27FC236}">
                    <a16:creationId xmlns:a16="http://schemas.microsoft.com/office/drawing/2014/main" xmlns="" id="{ACC851F4-0483-4BC3-A627-FF5213C9618C}"/>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1" i="0" u="none" strike="noStrike" cap="none" normalizeH="0" baseline="0" dirty="0">
                    <a:ln>
                      <a:noFill/>
                    </a:ln>
                    <a:solidFill>
                      <a:schemeClr val="bg1"/>
                    </a:solidFill>
                    <a:effectLst/>
                    <a:latin typeface="Lato" panose="020F0502020204030203" pitchFamily="34" charset="0"/>
                    <a:cs typeface="Aharoni" panose="02010803020104030203" pitchFamily="2" charset="-79"/>
                  </a:rPr>
                  <a:t>Syntax</a:t>
                </a:r>
              </a:p>
            </p:txBody>
          </p:sp>
        </p:grpSp>
        <p:sp>
          <p:nvSpPr>
            <p:cNvPr id="46" name="Rectangle 45">
              <a:extLst>
                <a:ext uri="{FF2B5EF4-FFF2-40B4-BE49-F238E27FC236}">
                  <a16:creationId xmlns:a16="http://schemas.microsoft.com/office/drawing/2014/main" xmlns="" id="{7A6AD76C-131D-4DEA-A62C-D2356BE0D2B5}"/>
                </a:ext>
              </a:extLst>
            </p:cNvPr>
            <p:cNvSpPr/>
            <p:nvPr/>
          </p:nvSpPr>
          <p:spPr>
            <a:xfrm>
              <a:off x="16114905" y="4113304"/>
              <a:ext cx="11720534" cy="8301894"/>
            </a:xfrm>
            <a:prstGeom prst="rect">
              <a:avLst/>
            </a:prstGeom>
          </p:spPr>
          <p:txBody>
            <a:bodyPr wrap="square" anchor="ctr">
              <a:spAutoFit/>
            </a:bodyPr>
            <a:lstStyle/>
            <a:p>
              <a:pPr>
                <a:lnSpc>
                  <a:spcPct val="150000"/>
                </a:lnSpc>
              </a:pPr>
              <a:r>
                <a:rPr lang="en-IN" sz="4800" b="1" dirty="0">
                  <a:solidFill>
                    <a:srgbClr val="7F0055"/>
                  </a:solidFill>
                  <a:latin typeface="Consolas" panose="020B0609020204030204" pitchFamily="49" charset="0"/>
                </a:rPr>
                <a:t>if</a:t>
              </a:r>
              <a:r>
                <a:rPr lang="en-IN" sz="4800" b="1" dirty="0">
                  <a:solidFill>
                    <a:srgbClr val="000000"/>
                  </a:solidFill>
                  <a:latin typeface="Consolas" panose="020B0609020204030204" pitchFamily="49" charset="0"/>
                </a:rPr>
                <a:t> (condition)</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a:t>
              </a:r>
              <a:r>
                <a:rPr lang="en-IN" sz="4800" dirty="0">
                  <a:solidFill>
                    <a:srgbClr val="3F7F5F"/>
                  </a:solidFill>
                  <a:latin typeface="Consolas" panose="020B0609020204030204" pitchFamily="49" charset="0"/>
                </a:rPr>
                <a:t>//Executes this block if condition is true</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a:t>
              </a:r>
              <a:r>
                <a:rPr lang="en-IN" sz="4800" b="1" dirty="0">
                  <a:solidFill>
                    <a:srgbClr val="7F0055"/>
                  </a:solidFill>
                  <a:latin typeface="Consolas" panose="020B0609020204030204" pitchFamily="49" charset="0"/>
                </a:rPr>
                <a:t>else</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a:t>
              </a:r>
              <a:r>
                <a:rPr lang="en-IN" sz="4800" dirty="0">
                  <a:solidFill>
                    <a:srgbClr val="3F7F5F"/>
                  </a:solidFill>
                  <a:latin typeface="Consolas" panose="020B0609020204030204" pitchFamily="49" charset="0"/>
                </a:rPr>
                <a:t>//Executes this block if condition is false</a:t>
              </a:r>
            </a:p>
            <a:p>
              <a:pPr>
                <a:lnSpc>
                  <a:spcPct val="150000"/>
                </a:lnSpc>
              </a:pPr>
              <a:r>
                <a:rPr lang="en-IN" sz="4800" dirty="0">
                  <a:solidFill>
                    <a:srgbClr val="000000"/>
                  </a:solidFill>
                  <a:latin typeface="Consolas" panose="020B0609020204030204" pitchFamily="49" charset="0"/>
                </a:rPr>
                <a:t>    }</a:t>
              </a:r>
              <a:endParaRPr lang="en-IN" sz="4800" dirty="0"/>
            </a:p>
          </p:txBody>
        </p:sp>
      </p:grpSp>
    </p:spTree>
    <p:extLst>
      <p:ext uri="{BB962C8B-B14F-4D97-AF65-F5344CB8AC3E}">
        <p14:creationId xmlns:p14="http://schemas.microsoft.com/office/powerpoint/2010/main" val="267824610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6" name="Title 1">
            <a:extLst>
              <a:ext uri="{FF2B5EF4-FFF2-40B4-BE49-F238E27FC236}">
                <a16:creationId xmlns:a16="http://schemas.microsoft.com/office/drawing/2014/main" xmlns="" id="{11DC55D7-E64D-4A03-8694-4645ED7A6688}"/>
              </a:ext>
            </a:extLst>
          </p:cNvPr>
          <p:cNvSpPr txBox="1">
            <a:spLocks/>
          </p:cNvSpPr>
          <p:nvPr/>
        </p:nvSpPr>
        <p:spPr bwMode="auto">
          <a:xfrm>
            <a:off x="6096242" y="1393698"/>
            <a:ext cx="249174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 Else</a:t>
            </a:r>
          </a:p>
        </p:txBody>
      </p:sp>
      <p:sp>
        <p:nvSpPr>
          <p:cNvPr id="21" name="Rectangle: Rounded Corners 20">
            <a:extLst>
              <a:ext uri="{FF2B5EF4-FFF2-40B4-BE49-F238E27FC236}">
                <a16:creationId xmlns:a16="http://schemas.microsoft.com/office/drawing/2014/main" xmlns="" id="{C5786E19-D5EC-4663-AB0B-DD60CA1886D1}"/>
              </a:ext>
            </a:extLst>
          </p:cNvPr>
          <p:cNvSpPr/>
          <p:nvPr/>
        </p:nvSpPr>
        <p:spPr bwMode="auto">
          <a:xfrm>
            <a:off x="8153400" y="11430000"/>
            <a:ext cx="7144445" cy="1869535"/>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a:ln>
                <a:noFill/>
              </a:ln>
              <a:solidFill>
                <a:schemeClr val="tx1"/>
              </a:solidFill>
              <a:effectLst/>
              <a:latin typeface="Arial" pitchFamily="34" charset="0"/>
            </a:endParaRPr>
          </a:p>
        </p:txBody>
      </p:sp>
      <p:sp>
        <p:nvSpPr>
          <p:cNvPr id="22" name="Rectangle: Rounded Corners 21">
            <a:extLst>
              <a:ext uri="{FF2B5EF4-FFF2-40B4-BE49-F238E27FC236}">
                <a16:creationId xmlns:a16="http://schemas.microsoft.com/office/drawing/2014/main" xmlns="" id="{1EB75A1E-3DE0-4826-92F2-812D8E8C860A}"/>
              </a:ext>
            </a:extLst>
          </p:cNvPr>
          <p:cNvSpPr/>
          <p:nvPr/>
        </p:nvSpPr>
        <p:spPr bwMode="auto">
          <a:xfrm>
            <a:off x="8935349" y="10739298"/>
            <a:ext cx="5621305" cy="1314662"/>
          </a:xfrm>
          <a:prstGeom prst="roundRect">
            <a:avLst/>
          </a:prstGeom>
          <a:solidFill>
            <a:schemeClr val="bg1">
              <a:lumMod val="75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000" dirty="0">
                <a:solidFill>
                  <a:schemeClr val="bg1">
                    <a:lumMod val="65000"/>
                  </a:schemeClr>
                </a:solidFill>
                <a:latin typeface="Aharoni" panose="02010803020104030203" pitchFamily="2" charset="-79"/>
                <a:cs typeface="Aharoni" panose="02010803020104030203" pitchFamily="2" charset="-79"/>
              </a:rPr>
              <a:t>If-Else</a:t>
            </a:r>
          </a:p>
        </p:txBody>
      </p:sp>
      <p:sp>
        <p:nvSpPr>
          <p:cNvPr id="23" name="Rectangle: Rounded Corners 22">
            <a:extLst>
              <a:ext uri="{FF2B5EF4-FFF2-40B4-BE49-F238E27FC236}">
                <a16:creationId xmlns:a16="http://schemas.microsoft.com/office/drawing/2014/main" xmlns="" id="{EA385EF6-C63E-4493-BEFC-92A20E526336}"/>
              </a:ext>
            </a:extLst>
          </p:cNvPr>
          <p:cNvSpPr/>
          <p:nvPr/>
        </p:nvSpPr>
        <p:spPr bwMode="auto">
          <a:xfrm>
            <a:off x="8935347" y="12779256"/>
            <a:ext cx="5621306" cy="1314662"/>
          </a:xfrm>
          <a:prstGeom prst="roundRect">
            <a:avLst/>
          </a:prstGeom>
          <a:solidFill>
            <a:srgbClr val="3174B9"/>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4800" dirty="0">
                <a:solidFill>
                  <a:schemeClr val="bg1"/>
                </a:solidFill>
                <a:latin typeface="Aharoni" panose="02010803020104030203" pitchFamily="2" charset="-79"/>
                <a:cs typeface="Aharoni" panose="02010803020104030203" pitchFamily="2" charset="-79"/>
              </a:rPr>
              <a:t>If-Else-If Ladder</a:t>
            </a:r>
          </a:p>
        </p:txBody>
      </p:sp>
      <p:sp>
        <p:nvSpPr>
          <p:cNvPr id="28" name="Rectangle: Rounded Corners 27">
            <a:extLst>
              <a:ext uri="{FF2B5EF4-FFF2-40B4-BE49-F238E27FC236}">
                <a16:creationId xmlns:a16="http://schemas.microsoft.com/office/drawing/2014/main" xmlns="" id="{D84C4802-65EC-4C8F-BEB3-6FEC67C3B11B}"/>
              </a:ext>
            </a:extLst>
          </p:cNvPr>
          <p:cNvSpPr/>
          <p:nvPr/>
        </p:nvSpPr>
        <p:spPr bwMode="auto">
          <a:xfrm>
            <a:off x="6072407" y="3388387"/>
            <a:ext cx="25649606"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If-else-if ladder allows the user to use many if else statement within a loop and in case one of the condition holds true the rest of the loops is bypassed</a:t>
            </a:r>
          </a:p>
        </p:txBody>
      </p:sp>
      <p:cxnSp>
        <p:nvCxnSpPr>
          <p:cNvPr id="33" name="Connector: Elbow 32">
            <a:extLst>
              <a:ext uri="{FF2B5EF4-FFF2-40B4-BE49-F238E27FC236}">
                <a16:creationId xmlns:a16="http://schemas.microsoft.com/office/drawing/2014/main" xmlns="" id="{C17743DE-3D68-4565-AA2E-8D0DB3433639}"/>
              </a:ext>
            </a:extLst>
          </p:cNvPr>
          <p:cNvCxnSpPr>
            <a:cxnSpLocks/>
            <a:endCxn id="41" idx="0"/>
          </p:cNvCxnSpPr>
          <p:nvPr/>
        </p:nvCxnSpPr>
        <p:spPr bwMode="auto">
          <a:xfrm rot="16200000" flipH="1">
            <a:off x="22500563" y="11471309"/>
            <a:ext cx="9572110" cy="3146870"/>
          </a:xfrm>
          <a:prstGeom prst="bentConnector3">
            <a:avLst>
              <a:gd name="adj1" fmla="val 50000"/>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xmlns="" id="{2B603F16-31ED-48C2-B2A7-78B88BE40438}"/>
              </a:ext>
            </a:extLst>
          </p:cNvPr>
          <p:cNvSpPr txBox="1"/>
          <p:nvPr/>
        </p:nvSpPr>
        <p:spPr>
          <a:xfrm>
            <a:off x="21597870" y="7489983"/>
            <a:ext cx="2369820" cy="646331"/>
          </a:xfrm>
          <a:prstGeom prst="rect">
            <a:avLst/>
          </a:prstGeom>
          <a:noFill/>
        </p:spPr>
        <p:txBody>
          <a:bodyPr wrap="square" rtlCol="0">
            <a:spAutoFit/>
          </a:bodyPr>
          <a:lstStyle/>
          <a:p>
            <a:r>
              <a:rPr lang="en-IN" sz="3600" dirty="0">
                <a:solidFill>
                  <a:srgbClr val="009644"/>
                </a:solidFill>
                <a:latin typeface="+mn-lt"/>
              </a:rPr>
              <a:t>True</a:t>
            </a:r>
          </a:p>
        </p:txBody>
      </p:sp>
      <p:sp>
        <p:nvSpPr>
          <p:cNvPr id="35" name="TextBox 34">
            <a:extLst>
              <a:ext uri="{FF2B5EF4-FFF2-40B4-BE49-F238E27FC236}">
                <a16:creationId xmlns:a16="http://schemas.microsoft.com/office/drawing/2014/main" xmlns="" id="{65EDC433-0C17-48B9-BDAF-E88C913FE863}"/>
              </a:ext>
            </a:extLst>
          </p:cNvPr>
          <p:cNvSpPr txBox="1"/>
          <p:nvPr/>
        </p:nvSpPr>
        <p:spPr>
          <a:xfrm>
            <a:off x="18501475" y="9547595"/>
            <a:ext cx="1780481" cy="646331"/>
          </a:xfrm>
          <a:prstGeom prst="rect">
            <a:avLst/>
          </a:prstGeom>
          <a:noFill/>
        </p:spPr>
        <p:txBody>
          <a:bodyPr wrap="square" rtlCol="0">
            <a:spAutoFit/>
          </a:bodyPr>
          <a:lstStyle/>
          <a:p>
            <a:r>
              <a:rPr lang="en-IN" sz="3600" dirty="0">
                <a:solidFill>
                  <a:srgbClr val="C00000"/>
                </a:solidFill>
                <a:latin typeface="Lato" panose="020F0502020204030203" pitchFamily="34" charset="0"/>
              </a:rPr>
              <a:t>False</a:t>
            </a:r>
          </a:p>
        </p:txBody>
      </p:sp>
      <p:sp>
        <p:nvSpPr>
          <p:cNvPr id="36" name="TextBox 35">
            <a:extLst>
              <a:ext uri="{FF2B5EF4-FFF2-40B4-BE49-F238E27FC236}">
                <a16:creationId xmlns:a16="http://schemas.microsoft.com/office/drawing/2014/main" xmlns="" id="{10E48D86-8857-4506-AB10-6A23588583D9}"/>
              </a:ext>
            </a:extLst>
          </p:cNvPr>
          <p:cNvSpPr txBox="1"/>
          <p:nvPr/>
        </p:nvSpPr>
        <p:spPr>
          <a:xfrm>
            <a:off x="14706600" y="7813148"/>
            <a:ext cx="2369820" cy="646331"/>
          </a:xfrm>
          <a:prstGeom prst="rect">
            <a:avLst/>
          </a:prstGeom>
          <a:noFill/>
        </p:spPr>
        <p:txBody>
          <a:bodyPr wrap="square" rtlCol="0">
            <a:spAutoFit/>
          </a:bodyPr>
          <a:lstStyle/>
          <a:p>
            <a:r>
              <a:rPr lang="en-IN" sz="3600" b="1" dirty="0">
                <a:solidFill>
                  <a:srgbClr val="009644"/>
                </a:solidFill>
                <a:latin typeface="Lato" panose="020F0502020204030203" pitchFamily="34" charset="0"/>
              </a:rPr>
              <a:t>START</a:t>
            </a:r>
          </a:p>
        </p:txBody>
      </p:sp>
      <p:cxnSp>
        <p:nvCxnSpPr>
          <p:cNvPr id="37" name="Straight Arrow Connector 36">
            <a:extLst>
              <a:ext uri="{FF2B5EF4-FFF2-40B4-BE49-F238E27FC236}">
                <a16:creationId xmlns:a16="http://schemas.microsoft.com/office/drawing/2014/main" xmlns="" id="{64E3123C-9973-433E-961B-3241CE82A838}"/>
              </a:ext>
            </a:extLst>
          </p:cNvPr>
          <p:cNvCxnSpPr>
            <a:cxnSpLocks/>
          </p:cNvCxnSpPr>
          <p:nvPr/>
        </p:nvCxnSpPr>
        <p:spPr bwMode="auto">
          <a:xfrm>
            <a:off x="19885340" y="9448799"/>
            <a:ext cx="10291" cy="60960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xmlns="" id="{87BBFB61-F3CD-4566-A8F7-7B0F73962948}"/>
              </a:ext>
            </a:extLst>
          </p:cNvPr>
          <p:cNvCxnSpPr>
            <a:cxnSpLocks/>
          </p:cNvCxnSpPr>
          <p:nvPr/>
        </p:nvCxnSpPr>
        <p:spPr bwMode="auto">
          <a:xfrm>
            <a:off x="16336914" y="8116775"/>
            <a:ext cx="2147252" cy="5869"/>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xmlns="" id="{E1AC60C3-A76A-4E76-87ED-F5A1B9E10489}"/>
              </a:ext>
            </a:extLst>
          </p:cNvPr>
          <p:cNvSpPr/>
          <p:nvPr/>
        </p:nvSpPr>
        <p:spPr bwMode="auto">
          <a:xfrm>
            <a:off x="27331431" y="17830799"/>
            <a:ext cx="3057244" cy="1447800"/>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200" b="0" i="0" u="none" strike="noStrike" cap="none" normalizeH="0" baseline="0" dirty="0">
                <a:ln>
                  <a:noFill/>
                </a:ln>
                <a:solidFill>
                  <a:schemeClr val="bg1"/>
                </a:solidFill>
                <a:effectLst/>
                <a:latin typeface="+mn-lt"/>
              </a:rPr>
              <a:t>Statement below If-else-if</a:t>
            </a:r>
          </a:p>
        </p:txBody>
      </p:sp>
      <p:cxnSp>
        <p:nvCxnSpPr>
          <p:cNvPr id="42" name="Straight Arrow Connector 41">
            <a:extLst>
              <a:ext uri="{FF2B5EF4-FFF2-40B4-BE49-F238E27FC236}">
                <a16:creationId xmlns:a16="http://schemas.microsoft.com/office/drawing/2014/main" xmlns="" id="{FE1DE81E-138D-41BC-8930-818B3576FC53}"/>
              </a:ext>
            </a:extLst>
          </p:cNvPr>
          <p:cNvCxnSpPr>
            <a:cxnSpLocks/>
          </p:cNvCxnSpPr>
          <p:nvPr/>
        </p:nvCxnSpPr>
        <p:spPr bwMode="auto">
          <a:xfrm>
            <a:off x="26188014" y="11447557"/>
            <a:ext cx="2286834"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9" name="Rectangle 48">
            <a:extLst>
              <a:ext uri="{FF2B5EF4-FFF2-40B4-BE49-F238E27FC236}">
                <a16:creationId xmlns:a16="http://schemas.microsoft.com/office/drawing/2014/main" xmlns="" id="{8724C16A-CBA2-4503-BA93-6A69D97327EA}"/>
              </a:ext>
            </a:extLst>
          </p:cNvPr>
          <p:cNvSpPr/>
          <p:nvPr/>
        </p:nvSpPr>
        <p:spPr bwMode="auto">
          <a:xfrm>
            <a:off x="23369579" y="7709635"/>
            <a:ext cx="2740740"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Statement 1</a:t>
            </a:r>
          </a:p>
        </p:txBody>
      </p:sp>
      <p:cxnSp>
        <p:nvCxnSpPr>
          <p:cNvPr id="31" name="Connector: Elbow 30">
            <a:extLst>
              <a:ext uri="{FF2B5EF4-FFF2-40B4-BE49-F238E27FC236}">
                <a16:creationId xmlns:a16="http://schemas.microsoft.com/office/drawing/2014/main" xmlns="" id="{B0001424-304A-49E6-9451-AB1F0089DD32}"/>
              </a:ext>
            </a:extLst>
          </p:cNvPr>
          <p:cNvCxnSpPr>
            <a:cxnSpLocks/>
          </p:cNvCxnSpPr>
          <p:nvPr/>
        </p:nvCxnSpPr>
        <p:spPr bwMode="auto">
          <a:xfrm>
            <a:off x="19973415" y="16146192"/>
            <a:ext cx="3244352" cy="1135850"/>
          </a:xfrm>
          <a:prstGeom prst="bentConnector3">
            <a:avLst>
              <a:gd name="adj1" fmla="val -73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a:extLst>
              <a:ext uri="{FF2B5EF4-FFF2-40B4-BE49-F238E27FC236}">
                <a16:creationId xmlns:a16="http://schemas.microsoft.com/office/drawing/2014/main" xmlns="" id="{79B8EA20-ABDD-4359-974C-C1237D9467AB}"/>
              </a:ext>
            </a:extLst>
          </p:cNvPr>
          <p:cNvCxnSpPr>
            <a:cxnSpLocks/>
          </p:cNvCxnSpPr>
          <p:nvPr/>
        </p:nvCxnSpPr>
        <p:spPr bwMode="auto">
          <a:xfrm>
            <a:off x="21141786" y="8116775"/>
            <a:ext cx="2147252" cy="5869"/>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40" name="Group 39">
            <a:extLst>
              <a:ext uri="{FF2B5EF4-FFF2-40B4-BE49-F238E27FC236}">
                <a16:creationId xmlns:a16="http://schemas.microsoft.com/office/drawing/2014/main" xmlns="" id="{EB8EBB71-1079-4062-802E-B3B60EA0912E}"/>
              </a:ext>
            </a:extLst>
          </p:cNvPr>
          <p:cNvGrpSpPr/>
          <p:nvPr/>
        </p:nvGrpSpPr>
        <p:grpSpPr>
          <a:xfrm>
            <a:off x="18628894" y="7162799"/>
            <a:ext cx="2512892" cy="1967079"/>
            <a:chOff x="12814234" y="10826397"/>
            <a:chExt cx="3679125" cy="2880000"/>
          </a:xfrm>
        </p:grpSpPr>
        <p:sp>
          <p:nvSpPr>
            <p:cNvPr id="50" name="Rectangle 49">
              <a:extLst>
                <a:ext uri="{FF2B5EF4-FFF2-40B4-BE49-F238E27FC236}">
                  <a16:creationId xmlns:a16="http://schemas.microsoft.com/office/drawing/2014/main" xmlns="" id="{3B678A22-445C-4BA2-9CC5-9A3812E3EC02}"/>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dirty="0">
                <a:ln>
                  <a:noFill/>
                </a:ln>
                <a:solidFill>
                  <a:schemeClr val="tx1"/>
                </a:solidFill>
                <a:effectLst/>
                <a:latin typeface="Arial" pitchFamily="34" charset="0"/>
              </a:endParaRPr>
            </a:p>
          </p:txBody>
        </p:sp>
        <p:sp>
          <p:nvSpPr>
            <p:cNvPr id="51" name="TextBox 50">
              <a:extLst>
                <a:ext uri="{FF2B5EF4-FFF2-40B4-BE49-F238E27FC236}">
                  <a16:creationId xmlns:a16="http://schemas.microsoft.com/office/drawing/2014/main" xmlns="" id="{5A1359B5-8B61-4D9F-8504-BCF71C611C09}"/>
                </a:ext>
              </a:extLst>
            </p:cNvPr>
            <p:cNvSpPr txBox="1"/>
            <p:nvPr/>
          </p:nvSpPr>
          <p:spPr>
            <a:xfrm>
              <a:off x="12814234" y="11013541"/>
              <a:ext cx="3679125" cy="1757401"/>
            </a:xfrm>
            <a:prstGeom prst="rect">
              <a:avLst/>
            </a:prstGeom>
            <a:noFill/>
          </p:spPr>
          <p:txBody>
            <a:bodyPr wrap="square" rtlCol="0">
              <a:spAutoFit/>
            </a:bodyPr>
            <a:lstStyle/>
            <a:p>
              <a:pPr algn="ctr"/>
              <a:r>
                <a:rPr lang="en-IN" sz="3600" b="1" dirty="0">
                  <a:solidFill>
                    <a:schemeClr val="bg1"/>
                  </a:solidFill>
                  <a:latin typeface="Lato" panose="020F0502020204030203" pitchFamily="34" charset="0"/>
                </a:rPr>
                <a:t>Test Expression</a:t>
              </a:r>
            </a:p>
          </p:txBody>
        </p:sp>
      </p:grpSp>
      <p:cxnSp>
        <p:nvCxnSpPr>
          <p:cNvPr id="64" name="Straight Arrow Connector 63">
            <a:extLst>
              <a:ext uri="{FF2B5EF4-FFF2-40B4-BE49-F238E27FC236}">
                <a16:creationId xmlns:a16="http://schemas.microsoft.com/office/drawing/2014/main" xmlns="" id="{2B5363A6-F4DC-4FE4-8B99-368EEC05DD16}"/>
              </a:ext>
            </a:extLst>
          </p:cNvPr>
          <p:cNvCxnSpPr>
            <a:cxnSpLocks/>
          </p:cNvCxnSpPr>
          <p:nvPr/>
        </p:nvCxnSpPr>
        <p:spPr bwMode="auto">
          <a:xfrm>
            <a:off x="21185234" y="11447557"/>
            <a:ext cx="2147252" cy="5869"/>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65" name="Straight Arrow Connector 64">
            <a:extLst>
              <a:ext uri="{FF2B5EF4-FFF2-40B4-BE49-F238E27FC236}">
                <a16:creationId xmlns:a16="http://schemas.microsoft.com/office/drawing/2014/main" xmlns="" id="{4FC1AE3E-DEEA-4F71-BC29-E050A547DD84}"/>
              </a:ext>
            </a:extLst>
          </p:cNvPr>
          <p:cNvCxnSpPr>
            <a:cxnSpLocks/>
          </p:cNvCxnSpPr>
          <p:nvPr/>
        </p:nvCxnSpPr>
        <p:spPr bwMode="auto">
          <a:xfrm>
            <a:off x="21141786" y="14853130"/>
            <a:ext cx="2147252" cy="5869"/>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a:extLst>
              <a:ext uri="{FF2B5EF4-FFF2-40B4-BE49-F238E27FC236}">
                <a16:creationId xmlns:a16="http://schemas.microsoft.com/office/drawing/2014/main" xmlns="" id="{3D059621-F183-4680-ABF6-283EED1C984C}"/>
              </a:ext>
            </a:extLst>
          </p:cNvPr>
          <p:cNvCxnSpPr>
            <a:cxnSpLocks/>
          </p:cNvCxnSpPr>
          <p:nvPr/>
        </p:nvCxnSpPr>
        <p:spPr bwMode="auto">
          <a:xfrm>
            <a:off x="19928085" y="12397043"/>
            <a:ext cx="0" cy="1107769"/>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52" name="Group 51">
            <a:extLst>
              <a:ext uri="{FF2B5EF4-FFF2-40B4-BE49-F238E27FC236}">
                <a16:creationId xmlns:a16="http://schemas.microsoft.com/office/drawing/2014/main" xmlns="" id="{F5904728-0334-4A36-B052-7C6AEB9C73F9}"/>
              </a:ext>
            </a:extLst>
          </p:cNvPr>
          <p:cNvGrpSpPr/>
          <p:nvPr/>
        </p:nvGrpSpPr>
        <p:grpSpPr>
          <a:xfrm>
            <a:off x="18628894" y="10510487"/>
            <a:ext cx="2512892" cy="1967079"/>
            <a:chOff x="12814234" y="10826397"/>
            <a:chExt cx="3679125" cy="2880000"/>
          </a:xfrm>
        </p:grpSpPr>
        <p:sp>
          <p:nvSpPr>
            <p:cNvPr id="53" name="Rectangle 52">
              <a:extLst>
                <a:ext uri="{FF2B5EF4-FFF2-40B4-BE49-F238E27FC236}">
                  <a16:creationId xmlns:a16="http://schemas.microsoft.com/office/drawing/2014/main" xmlns="" id="{871BD8E0-34F8-497B-A978-49D974E5DA1D}"/>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dirty="0">
                <a:ln>
                  <a:noFill/>
                </a:ln>
                <a:solidFill>
                  <a:schemeClr val="tx1"/>
                </a:solidFill>
                <a:effectLst/>
                <a:latin typeface="Arial" pitchFamily="34" charset="0"/>
              </a:endParaRPr>
            </a:p>
          </p:txBody>
        </p:sp>
        <p:sp>
          <p:nvSpPr>
            <p:cNvPr id="54" name="TextBox 53">
              <a:extLst>
                <a:ext uri="{FF2B5EF4-FFF2-40B4-BE49-F238E27FC236}">
                  <a16:creationId xmlns:a16="http://schemas.microsoft.com/office/drawing/2014/main" xmlns="" id="{9AD9BDDF-6066-40E8-9886-01B4C335AD5F}"/>
                </a:ext>
              </a:extLst>
            </p:cNvPr>
            <p:cNvSpPr txBox="1"/>
            <p:nvPr/>
          </p:nvSpPr>
          <p:spPr>
            <a:xfrm>
              <a:off x="12814234" y="10969315"/>
              <a:ext cx="3679125" cy="1757402"/>
            </a:xfrm>
            <a:prstGeom prst="rect">
              <a:avLst/>
            </a:prstGeom>
            <a:noFill/>
          </p:spPr>
          <p:txBody>
            <a:bodyPr wrap="square" rtlCol="0">
              <a:spAutoFit/>
            </a:bodyPr>
            <a:lstStyle/>
            <a:p>
              <a:pPr algn="ctr"/>
              <a:r>
                <a:rPr lang="en-IN" sz="3600" b="1" dirty="0">
                  <a:solidFill>
                    <a:schemeClr val="bg1"/>
                  </a:solidFill>
                  <a:latin typeface="Lato" panose="020F0502020204030203" pitchFamily="34" charset="0"/>
                </a:rPr>
                <a:t>Test Expression</a:t>
              </a:r>
            </a:p>
          </p:txBody>
        </p:sp>
      </p:grpSp>
      <p:grpSp>
        <p:nvGrpSpPr>
          <p:cNvPr id="55" name="Group 54">
            <a:extLst>
              <a:ext uri="{FF2B5EF4-FFF2-40B4-BE49-F238E27FC236}">
                <a16:creationId xmlns:a16="http://schemas.microsoft.com/office/drawing/2014/main" xmlns="" id="{117F38A6-923E-4C99-8B1D-C8A24B08FF38}"/>
              </a:ext>
            </a:extLst>
          </p:cNvPr>
          <p:cNvGrpSpPr/>
          <p:nvPr/>
        </p:nvGrpSpPr>
        <p:grpSpPr>
          <a:xfrm>
            <a:off x="18628894" y="13868399"/>
            <a:ext cx="2512892" cy="1967079"/>
            <a:chOff x="12814234" y="10826397"/>
            <a:chExt cx="3679125" cy="2880000"/>
          </a:xfrm>
        </p:grpSpPr>
        <p:sp>
          <p:nvSpPr>
            <p:cNvPr id="57" name="Rectangle 56">
              <a:extLst>
                <a:ext uri="{FF2B5EF4-FFF2-40B4-BE49-F238E27FC236}">
                  <a16:creationId xmlns:a16="http://schemas.microsoft.com/office/drawing/2014/main" xmlns="" id="{C22DF7A1-B8C3-4D1D-B6BF-E29FEA74EA91}"/>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dirty="0">
                <a:ln>
                  <a:noFill/>
                </a:ln>
                <a:solidFill>
                  <a:schemeClr val="tx1"/>
                </a:solidFill>
                <a:effectLst/>
                <a:latin typeface="Arial" pitchFamily="34" charset="0"/>
              </a:endParaRPr>
            </a:p>
          </p:txBody>
        </p:sp>
        <p:sp>
          <p:nvSpPr>
            <p:cNvPr id="58" name="TextBox 57">
              <a:extLst>
                <a:ext uri="{FF2B5EF4-FFF2-40B4-BE49-F238E27FC236}">
                  <a16:creationId xmlns:a16="http://schemas.microsoft.com/office/drawing/2014/main" xmlns="" id="{DCC5F166-8303-4D43-83DB-BDC70AEBF8D5}"/>
                </a:ext>
              </a:extLst>
            </p:cNvPr>
            <p:cNvSpPr txBox="1"/>
            <p:nvPr/>
          </p:nvSpPr>
          <p:spPr>
            <a:xfrm>
              <a:off x="12814234" y="10910473"/>
              <a:ext cx="3679125" cy="1757402"/>
            </a:xfrm>
            <a:prstGeom prst="rect">
              <a:avLst/>
            </a:prstGeom>
            <a:noFill/>
          </p:spPr>
          <p:txBody>
            <a:bodyPr wrap="square" rtlCol="0">
              <a:spAutoFit/>
            </a:bodyPr>
            <a:lstStyle/>
            <a:p>
              <a:pPr algn="ctr"/>
              <a:r>
                <a:rPr lang="en-IN" sz="3600" b="1" dirty="0">
                  <a:solidFill>
                    <a:schemeClr val="bg1"/>
                  </a:solidFill>
                  <a:latin typeface="Lato" panose="020F0502020204030203" pitchFamily="34" charset="0"/>
                </a:rPr>
                <a:t>Test Expression</a:t>
              </a:r>
            </a:p>
          </p:txBody>
        </p:sp>
      </p:grpSp>
      <p:sp>
        <p:nvSpPr>
          <p:cNvPr id="67" name="Rectangle 66">
            <a:extLst>
              <a:ext uri="{FF2B5EF4-FFF2-40B4-BE49-F238E27FC236}">
                <a16:creationId xmlns:a16="http://schemas.microsoft.com/office/drawing/2014/main" xmlns="" id="{982F489B-B073-4500-8EAA-EBDE60B79F84}"/>
              </a:ext>
            </a:extLst>
          </p:cNvPr>
          <p:cNvSpPr/>
          <p:nvPr/>
        </p:nvSpPr>
        <p:spPr bwMode="auto">
          <a:xfrm>
            <a:off x="23369579" y="10967453"/>
            <a:ext cx="2740740"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Statement 2</a:t>
            </a:r>
          </a:p>
        </p:txBody>
      </p:sp>
      <p:sp>
        <p:nvSpPr>
          <p:cNvPr id="68" name="Rectangle 67">
            <a:extLst>
              <a:ext uri="{FF2B5EF4-FFF2-40B4-BE49-F238E27FC236}">
                <a16:creationId xmlns:a16="http://schemas.microsoft.com/office/drawing/2014/main" xmlns="" id="{274DF693-6670-415C-9DB2-82D66E2FB380}"/>
              </a:ext>
            </a:extLst>
          </p:cNvPr>
          <p:cNvSpPr/>
          <p:nvPr/>
        </p:nvSpPr>
        <p:spPr bwMode="auto">
          <a:xfrm>
            <a:off x="23369579" y="14325479"/>
            <a:ext cx="2740740"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Statement 3</a:t>
            </a:r>
          </a:p>
        </p:txBody>
      </p:sp>
      <p:sp>
        <p:nvSpPr>
          <p:cNvPr id="69" name="Rectangle 68">
            <a:extLst>
              <a:ext uri="{FF2B5EF4-FFF2-40B4-BE49-F238E27FC236}">
                <a16:creationId xmlns:a16="http://schemas.microsoft.com/office/drawing/2014/main" xmlns="" id="{9D3FF90C-9EDE-49FD-9DC8-F776EDA0078A}"/>
              </a:ext>
            </a:extLst>
          </p:cNvPr>
          <p:cNvSpPr/>
          <p:nvPr/>
        </p:nvSpPr>
        <p:spPr bwMode="auto">
          <a:xfrm>
            <a:off x="23369579" y="16695163"/>
            <a:ext cx="2740740"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Body of Else</a:t>
            </a:r>
          </a:p>
        </p:txBody>
      </p:sp>
      <p:sp>
        <p:nvSpPr>
          <p:cNvPr id="73" name="TextBox 72">
            <a:extLst>
              <a:ext uri="{FF2B5EF4-FFF2-40B4-BE49-F238E27FC236}">
                <a16:creationId xmlns:a16="http://schemas.microsoft.com/office/drawing/2014/main" xmlns="" id="{8FC6248E-A140-4DE0-9A56-84B38084E091}"/>
              </a:ext>
            </a:extLst>
          </p:cNvPr>
          <p:cNvSpPr txBox="1"/>
          <p:nvPr/>
        </p:nvSpPr>
        <p:spPr>
          <a:xfrm>
            <a:off x="18635461" y="12884909"/>
            <a:ext cx="1780481" cy="646331"/>
          </a:xfrm>
          <a:prstGeom prst="rect">
            <a:avLst/>
          </a:prstGeom>
          <a:noFill/>
        </p:spPr>
        <p:txBody>
          <a:bodyPr wrap="square" rtlCol="0">
            <a:spAutoFit/>
          </a:bodyPr>
          <a:lstStyle/>
          <a:p>
            <a:r>
              <a:rPr lang="en-IN" sz="3600" dirty="0">
                <a:solidFill>
                  <a:srgbClr val="C00000"/>
                </a:solidFill>
                <a:latin typeface="+mn-lt"/>
              </a:rPr>
              <a:t>False</a:t>
            </a:r>
          </a:p>
        </p:txBody>
      </p:sp>
      <p:sp>
        <p:nvSpPr>
          <p:cNvPr id="74" name="TextBox 73">
            <a:extLst>
              <a:ext uri="{FF2B5EF4-FFF2-40B4-BE49-F238E27FC236}">
                <a16:creationId xmlns:a16="http://schemas.microsoft.com/office/drawing/2014/main" xmlns="" id="{37D5F1AD-5505-456B-8C92-EAC2DF35E86A}"/>
              </a:ext>
            </a:extLst>
          </p:cNvPr>
          <p:cNvSpPr txBox="1"/>
          <p:nvPr/>
        </p:nvSpPr>
        <p:spPr>
          <a:xfrm>
            <a:off x="21597870" y="10815293"/>
            <a:ext cx="2369820" cy="646331"/>
          </a:xfrm>
          <a:prstGeom prst="rect">
            <a:avLst/>
          </a:prstGeom>
          <a:noFill/>
        </p:spPr>
        <p:txBody>
          <a:bodyPr wrap="square" rtlCol="0">
            <a:spAutoFit/>
          </a:bodyPr>
          <a:lstStyle/>
          <a:p>
            <a:r>
              <a:rPr lang="en-IN" sz="3600" dirty="0">
                <a:solidFill>
                  <a:srgbClr val="009644"/>
                </a:solidFill>
                <a:latin typeface="+mn-lt"/>
              </a:rPr>
              <a:t>True</a:t>
            </a:r>
          </a:p>
        </p:txBody>
      </p:sp>
      <p:sp>
        <p:nvSpPr>
          <p:cNvPr id="75" name="TextBox 74">
            <a:extLst>
              <a:ext uri="{FF2B5EF4-FFF2-40B4-BE49-F238E27FC236}">
                <a16:creationId xmlns:a16="http://schemas.microsoft.com/office/drawing/2014/main" xmlns="" id="{60886C77-6158-47B1-93DA-D68C7A747518}"/>
              </a:ext>
            </a:extLst>
          </p:cNvPr>
          <p:cNvSpPr txBox="1"/>
          <p:nvPr/>
        </p:nvSpPr>
        <p:spPr>
          <a:xfrm>
            <a:off x="21597870" y="14243991"/>
            <a:ext cx="2369820" cy="646331"/>
          </a:xfrm>
          <a:prstGeom prst="rect">
            <a:avLst/>
          </a:prstGeom>
          <a:noFill/>
        </p:spPr>
        <p:txBody>
          <a:bodyPr wrap="square" rtlCol="0">
            <a:spAutoFit/>
          </a:bodyPr>
          <a:lstStyle/>
          <a:p>
            <a:r>
              <a:rPr lang="en-IN" sz="3600" dirty="0">
                <a:solidFill>
                  <a:srgbClr val="009644"/>
                </a:solidFill>
                <a:latin typeface="+mn-lt"/>
              </a:rPr>
              <a:t>True</a:t>
            </a:r>
          </a:p>
        </p:txBody>
      </p:sp>
      <p:cxnSp>
        <p:nvCxnSpPr>
          <p:cNvPr id="77" name="Straight Arrow Connector 76">
            <a:extLst>
              <a:ext uri="{FF2B5EF4-FFF2-40B4-BE49-F238E27FC236}">
                <a16:creationId xmlns:a16="http://schemas.microsoft.com/office/drawing/2014/main" xmlns="" id="{F0DAFBA1-967E-4C02-83E1-5B1F985E57A2}"/>
              </a:ext>
            </a:extLst>
          </p:cNvPr>
          <p:cNvCxnSpPr>
            <a:cxnSpLocks/>
          </p:cNvCxnSpPr>
          <p:nvPr/>
        </p:nvCxnSpPr>
        <p:spPr bwMode="auto">
          <a:xfrm>
            <a:off x="26188014" y="14882928"/>
            <a:ext cx="2286834"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78" name="Straight Arrow Connector 77">
            <a:extLst>
              <a:ext uri="{FF2B5EF4-FFF2-40B4-BE49-F238E27FC236}">
                <a16:creationId xmlns:a16="http://schemas.microsoft.com/office/drawing/2014/main" xmlns="" id="{48DAD465-7B5D-44AB-BC1D-67328B753012}"/>
              </a:ext>
            </a:extLst>
          </p:cNvPr>
          <p:cNvCxnSpPr>
            <a:cxnSpLocks/>
          </p:cNvCxnSpPr>
          <p:nvPr/>
        </p:nvCxnSpPr>
        <p:spPr bwMode="auto">
          <a:xfrm>
            <a:off x="26188014" y="17189334"/>
            <a:ext cx="2286834"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79" name="Straight Arrow Connector 78">
            <a:extLst>
              <a:ext uri="{FF2B5EF4-FFF2-40B4-BE49-F238E27FC236}">
                <a16:creationId xmlns:a16="http://schemas.microsoft.com/office/drawing/2014/main" xmlns="" id="{66E2F824-5107-463F-90CE-2B23A68D00E0}"/>
              </a:ext>
            </a:extLst>
          </p:cNvPr>
          <p:cNvCxnSpPr>
            <a:cxnSpLocks/>
          </p:cNvCxnSpPr>
          <p:nvPr/>
        </p:nvCxnSpPr>
        <p:spPr bwMode="auto">
          <a:xfrm>
            <a:off x="26188014" y="8321966"/>
            <a:ext cx="2286834"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80" name="Straight Arrow Connector 79">
            <a:extLst>
              <a:ext uri="{FF2B5EF4-FFF2-40B4-BE49-F238E27FC236}">
                <a16:creationId xmlns:a16="http://schemas.microsoft.com/office/drawing/2014/main" xmlns="" id="{F22B2077-511E-4B59-91A4-9C538722C2E6}"/>
              </a:ext>
            </a:extLst>
          </p:cNvPr>
          <p:cNvCxnSpPr>
            <a:cxnSpLocks/>
          </p:cNvCxnSpPr>
          <p:nvPr/>
        </p:nvCxnSpPr>
        <p:spPr bwMode="auto">
          <a:xfrm>
            <a:off x="30160075" y="18287999"/>
            <a:ext cx="1561938"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9555425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sp>
        <p:nvSpPr>
          <p:cNvPr id="2" name="Title 1">
            <a:extLst>
              <a:ext uri="{FF2B5EF4-FFF2-40B4-BE49-F238E27FC236}">
                <a16:creationId xmlns:a16="http://schemas.microsoft.com/office/drawing/2014/main" xmlns="" id="{DE92D2D8-891F-4B40-9269-B1B210D29ECC}"/>
              </a:ext>
            </a:extLst>
          </p:cNvPr>
          <p:cNvSpPr>
            <a:spLocks noGrp="1"/>
          </p:cNvSpPr>
          <p:nvPr>
            <p:ph type="title"/>
          </p:nvPr>
        </p:nvSpPr>
        <p:spPr>
          <a:xfrm>
            <a:off x="5857770" y="1445728"/>
            <a:ext cx="15378877" cy="1693165"/>
          </a:xfrm>
        </p:spPr>
        <p:txBody>
          <a:bodyPr/>
          <a:lstStyle/>
          <a:p>
            <a:r>
              <a:rPr lang="en-IN" sz="11500" dirty="0">
                <a:solidFill>
                  <a:srgbClr val="E61557"/>
                </a:solidFill>
                <a:latin typeface="Lato" panose="020F0502020204030203" pitchFamily="34" charset="0"/>
              </a:rPr>
              <a:t>Introduction </a:t>
            </a:r>
            <a:r>
              <a:rPr lang="en-IN" sz="11500" dirty="0" smtClean="0">
                <a:solidFill>
                  <a:srgbClr val="E61557"/>
                </a:solidFill>
                <a:latin typeface="Lato" panose="020F0502020204030203" pitchFamily="34" charset="0"/>
              </a:rPr>
              <a:t>to </a:t>
            </a:r>
            <a:r>
              <a:rPr lang="en-IN" sz="11500" dirty="0">
                <a:solidFill>
                  <a:srgbClr val="E61557"/>
                </a:solidFill>
                <a:latin typeface="Lato" panose="020F0502020204030203" pitchFamily="34" charset="0"/>
              </a:rPr>
              <a:t>Java</a:t>
            </a:r>
          </a:p>
        </p:txBody>
      </p:sp>
      <p:sp>
        <p:nvSpPr>
          <p:cNvPr id="46" name="Oval 45">
            <a:extLst>
              <a:ext uri="{FF2B5EF4-FFF2-40B4-BE49-F238E27FC236}">
                <a16:creationId xmlns:a16="http://schemas.microsoft.com/office/drawing/2014/main" xmlns="" id="{3E36E5E3-4767-468B-A9F5-224123653B0C}"/>
              </a:ext>
            </a:extLst>
          </p:cNvPr>
          <p:cNvSpPr/>
          <p:nvPr/>
        </p:nvSpPr>
        <p:spPr>
          <a:xfrm>
            <a:off x="13524834" y="6395919"/>
            <a:ext cx="9724504" cy="9724504"/>
          </a:xfrm>
          <a:prstGeom prst="ellipse">
            <a:avLst/>
          </a:prstGeom>
          <a:solidFill>
            <a:schemeClr val="accent2">
              <a:lumMod val="20000"/>
              <a:lumOff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Open Sans Light"/>
              <a:ea typeface="+mn-ea"/>
              <a:cs typeface="+mn-cs"/>
            </a:endParaRPr>
          </a:p>
        </p:txBody>
      </p:sp>
      <p:sp>
        <p:nvSpPr>
          <p:cNvPr id="47" name="Pie 8">
            <a:extLst>
              <a:ext uri="{FF2B5EF4-FFF2-40B4-BE49-F238E27FC236}">
                <a16:creationId xmlns:a16="http://schemas.microsoft.com/office/drawing/2014/main" xmlns="" id="{19554625-6110-4DCF-9E1D-E2857FD9E1FF}"/>
              </a:ext>
            </a:extLst>
          </p:cNvPr>
          <p:cNvSpPr/>
          <p:nvPr/>
        </p:nvSpPr>
        <p:spPr>
          <a:xfrm>
            <a:off x="12018222" y="4889306"/>
            <a:ext cx="12737731" cy="12737729"/>
          </a:xfrm>
          <a:prstGeom prst="pie">
            <a:avLst>
              <a:gd name="adj1" fmla="val 12147609"/>
              <a:gd name="adj2" fmla="val 14284542"/>
            </a:avLst>
          </a:prstGeom>
          <a:solidFill>
            <a:srgbClr val="1C5686">
              <a:alpha val="78000"/>
            </a:srgbClr>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57565A"/>
              </a:solidFill>
              <a:effectLst/>
              <a:uLnTx/>
              <a:uFillTx/>
              <a:latin typeface="Open Sans Light"/>
              <a:ea typeface="+mn-ea"/>
              <a:cs typeface="+mn-cs"/>
            </a:endParaRPr>
          </a:p>
        </p:txBody>
      </p:sp>
      <p:sp>
        <p:nvSpPr>
          <p:cNvPr id="48" name="Pie 9">
            <a:extLst>
              <a:ext uri="{FF2B5EF4-FFF2-40B4-BE49-F238E27FC236}">
                <a16:creationId xmlns:a16="http://schemas.microsoft.com/office/drawing/2014/main" xmlns="" id="{9CC1EB4C-5E35-4927-B16F-36817CFAD0A3}"/>
              </a:ext>
            </a:extLst>
          </p:cNvPr>
          <p:cNvSpPr/>
          <p:nvPr/>
        </p:nvSpPr>
        <p:spPr>
          <a:xfrm>
            <a:off x="12018222" y="4889306"/>
            <a:ext cx="12737731" cy="12737729"/>
          </a:xfrm>
          <a:prstGeom prst="pie">
            <a:avLst>
              <a:gd name="adj1" fmla="val 6199411"/>
              <a:gd name="adj2" fmla="val 10253042"/>
            </a:avLst>
          </a:prstGeom>
          <a:solidFill>
            <a:srgbClr val="0086AC">
              <a:alpha val="78000"/>
            </a:srgbClr>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57565A"/>
              </a:solidFill>
              <a:effectLst/>
              <a:uLnTx/>
              <a:uFillTx/>
              <a:latin typeface="Open Sans Light"/>
              <a:ea typeface="+mn-ea"/>
              <a:cs typeface="+mn-cs"/>
            </a:endParaRPr>
          </a:p>
        </p:txBody>
      </p:sp>
      <p:sp>
        <p:nvSpPr>
          <p:cNvPr id="49" name="Pie 10">
            <a:extLst>
              <a:ext uri="{FF2B5EF4-FFF2-40B4-BE49-F238E27FC236}">
                <a16:creationId xmlns:a16="http://schemas.microsoft.com/office/drawing/2014/main" xmlns="" id="{B1D65383-76B0-4FFA-960E-28996F6CB710}"/>
              </a:ext>
            </a:extLst>
          </p:cNvPr>
          <p:cNvSpPr/>
          <p:nvPr/>
        </p:nvSpPr>
        <p:spPr>
          <a:xfrm>
            <a:off x="11055481" y="3999037"/>
            <a:ext cx="14518273" cy="14518271"/>
          </a:xfrm>
          <a:prstGeom prst="pie">
            <a:avLst>
              <a:gd name="adj1" fmla="val 20379763"/>
              <a:gd name="adj2" fmla="val 2003783"/>
            </a:avLst>
          </a:prstGeom>
          <a:solidFill>
            <a:srgbClr val="1AA5BD">
              <a:alpha val="78000"/>
            </a:srgbClr>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57565A"/>
              </a:solidFill>
              <a:effectLst/>
              <a:uLnTx/>
              <a:uFillTx/>
              <a:latin typeface="Open Sans Light"/>
              <a:ea typeface="+mn-ea"/>
              <a:cs typeface="+mn-cs"/>
            </a:endParaRPr>
          </a:p>
        </p:txBody>
      </p:sp>
      <p:sp>
        <p:nvSpPr>
          <p:cNvPr id="50" name="Pie 11">
            <a:extLst>
              <a:ext uri="{FF2B5EF4-FFF2-40B4-BE49-F238E27FC236}">
                <a16:creationId xmlns:a16="http://schemas.microsoft.com/office/drawing/2014/main" xmlns="" id="{931DCE79-2A5A-4F8C-9363-E82907D9E17F}"/>
              </a:ext>
            </a:extLst>
          </p:cNvPr>
          <p:cNvSpPr/>
          <p:nvPr/>
        </p:nvSpPr>
        <p:spPr>
          <a:xfrm>
            <a:off x="12018222" y="4889306"/>
            <a:ext cx="12737731" cy="12737729"/>
          </a:xfrm>
          <a:prstGeom prst="pie">
            <a:avLst>
              <a:gd name="adj1" fmla="val 18316965"/>
              <a:gd name="adj2" fmla="val 21079154"/>
            </a:avLst>
          </a:prstGeom>
          <a:solidFill>
            <a:srgbClr val="51C3CA">
              <a:alpha val="78000"/>
            </a:srgbClr>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7565A"/>
              </a:solidFill>
              <a:effectLst/>
              <a:uLnTx/>
              <a:uFillTx/>
              <a:latin typeface="Open Sans Light"/>
              <a:ea typeface="+mn-ea"/>
              <a:cs typeface="+mn-cs"/>
            </a:endParaRPr>
          </a:p>
        </p:txBody>
      </p:sp>
      <p:sp>
        <p:nvSpPr>
          <p:cNvPr id="51" name="Pie 38">
            <a:extLst>
              <a:ext uri="{FF2B5EF4-FFF2-40B4-BE49-F238E27FC236}">
                <a16:creationId xmlns:a16="http://schemas.microsoft.com/office/drawing/2014/main" xmlns="" id="{3371FF85-A555-4665-ACDC-74869F19A0CE}"/>
              </a:ext>
            </a:extLst>
          </p:cNvPr>
          <p:cNvSpPr/>
          <p:nvPr/>
        </p:nvSpPr>
        <p:spPr>
          <a:xfrm>
            <a:off x="10781551" y="3725106"/>
            <a:ext cx="15066135" cy="15066132"/>
          </a:xfrm>
          <a:prstGeom prst="pie">
            <a:avLst>
              <a:gd name="adj1" fmla="val 9630247"/>
              <a:gd name="adj2" fmla="val 11520264"/>
            </a:avLst>
          </a:prstGeom>
          <a:solidFill>
            <a:srgbClr val="00759E">
              <a:alpha val="78000"/>
            </a:srgbClr>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57565A"/>
              </a:solidFill>
              <a:effectLst/>
              <a:uLnTx/>
              <a:uFillTx/>
              <a:latin typeface="Open Sans Light"/>
              <a:ea typeface="+mn-ea"/>
              <a:cs typeface="+mn-cs"/>
            </a:endParaRPr>
          </a:p>
        </p:txBody>
      </p:sp>
      <p:sp>
        <p:nvSpPr>
          <p:cNvPr id="52" name="Pie 42">
            <a:extLst>
              <a:ext uri="{FF2B5EF4-FFF2-40B4-BE49-F238E27FC236}">
                <a16:creationId xmlns:a16="http://schemas.microsoft.com/office/drawing/2014/main" xmlns="" id="{24EAC41C-5A00-4470-B1CF-B4BCF5113954}"/>
              </a:ext>
            </a:extLst>
          </p:cNvPr>
          <p:cNvSpPr/>
          <p:nvPr/>
        </p:nvSpPr>
        <p:spPr>
          <a:xfrm>
            <a:off x="12777203" y="5648289"/>
            <a:ext cx="11219767" cy="11219765"/>
          </a:xfrm>
          <a:prstGeom prst="pie">
            <a:avLst>
              <a:gd name="adj1" fmla="val 1652294"/>
              <a:gd name="adj2" fmla="val 4142044"/>
            </a:avLst>
          </a:prstGeom>
          <a:solidFill>
            <a:srgbClr val="1AA5BD">
              <a:alpha val="78000"/>
            </a:srgbClr>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57565A"/>
              </a:solidFill>
              <a:effectLst/>
              <a:uLnTx/>
              <a:uFillTx/>
              <a:latin typeface="Open Sans Light"/>
              <a:ea typeface="+mn-ea"/>
              <a:cs typeface="+mn-cs"/>
            </a:endParaRPr>
          </a:p>
        </p:txBody>
      </p:sp>
      <p:cxnSp>
        <p:nvCxnSpPr>
          <p:cNvPr id="62" name="Straight Connector 61">
            <a:extLst>
              <a:ext uri="{FF2B5EF4-FFF2-40B4-BE49-F238E27FC236}">
                <a16:creationId xmlns:a16="http://schemas.microsoft.com/office/drawing/2014/main" xmlns="" id="{E0EAFD24-5E27-43CB-B62A-58819A346BEA}"/>
              </a:ext>
            </a:extLst>
          </p:cNvPr>
          <p:cNvCxnSpPr>
            <a:cxnSpLocks/>
          </p:cNvCxnSpPr>
          <p:nvPr/>
        </p:nvCxnSpPr>
        <p:spPr>
          <a:xfrm flipH="1">
            <a:off x="10097415" y="11256479"/>
            <a:ext cx="15661413" cy="0"/>
          </a:xfrm>
          <a:prstGeom prst="line">
            <a:avLst/>
          </a:prstGeom>
          <a:noFill/>
          <a:ln w="6350" cap="flat" cmpd="sng" algn="ctr">
            <a:solidFill>
              <a:sysClr val="window" lastClr="FFFFFF">
                <a:lumMod val="50000"/>
                <a:alpha val="50000"/>
              </a:sysClr>
            </a:solidFill>
            <a:prstDash val="solid"/>
          </a:ln>
          <a:effectLst/>
        </p:spPr>
      </p:cxnSp>
      <p:grpSp>
        <p:nvGrpSpPr>
          <p:cNvPr id="55" name="Group 54">
            <a:extLst>
              <a:ext uri="{FF2B5EF4-FFF2-40B4-BE49-F238E27FC236}">
                <a16:creationId xmlns:a16="http://schemas.microsoft.com/office/drawing/2014/main" xmlns="" id="{6AC5093A-2AF5-4612-9863-BDD5C27C3F2C}"/>
              </a:ext>
            </a:extLst>
          </p:cNvPr>
          <p:cNvGrpSpPr/>
          <p:nvPr/>
        </p:nvGrpSpPr>
        <p:grpSpPr>
          <a:xfrm rot="1800000">
            <a:off x="12687966" y="5559052"/>
            <a:ext cx="11398241" cy="11398239"/>
            <a:chOff x="3302242" y="1480164"/>
            <a:chExt cx="2556284" cy="2556284"/>
          </a:xfrm>
        </p:grpSpPr>
        <p:cxnSp>
          <p:nvCxnSpPr>
            <p:cNvPr id="59" name="Straight Connector 58">
              <a:extLst>
                <a:ext uri="{FF2B5EF4-FFF2-40B4-BE49-F238E27FC236}">
                  <a16:creationId xmlns:a16="http://schemas.microsoft.com/office/drawing/2014/main" xmlns="" id="{40EFAD8F-5605-447A-89C6-E1A7235AE87D}"/>
                </a:ext>
              </a:extLst>
            </p:cNvPr>
            <p:cNvCxnSpPr/>
            <p:nvPr/>
          </p:nvCxnSpPr>
          <p:spPr>
            <a:xfrm>
              <a:off x="4580384" y="1480164"/>
              <a:ext cx="0" cy="2556284"/>
            </a:xfrm>
            <a:prstGeom prst="line">
              <a:avLst/>
            </a:prstGeom>
            <a:noFill/>
            <a:ln w="6350" cap="flat" cmpd="sng" algn="ctr">
              <a:solidFill>
                <a:sysClr val="window" lastClr="FFFFFF">
                  <a:lumMod val="50000"/>
                  <a:alpha val="50000"/>
                </a:sysClr>
              </a:solidFill>
              <a:prstDash val="solid"/>
            </a:ln>
            <a:effectLst/>
          </p:spPr>
        </p:cxnSp>
        <p:cxnSp>
          <p:nvCxnSpPr>
            <p:cNvPr id="60" name="Straight Connector 59">
              <a:extLst>
                <a:ext uri="{FF2B5EF4-FFF2-40B4-BE49-F238E27FC236}">
                  <a16:creationId xmlns:a16="http://schemas.microsoft.com/office/drawing/2014/main" xmlns="" id="{F85C4C4A-628F-4510-8154-69891EAEF0AB}"/>
                </a:ext>
              </a:extLst>
            </p:cNvPr>
            <p:cNvCxnSpPr/>
            <p:nvPr/>
          </p:nvCxnSpPr>
          <p:spPr>
            <a:xfrm flipH="1">
              <a:off x="3302242" y="2758306"/>
              <a:ext cx="2556284" cy="0"/>
            </a:xfrm>
            <a:prstGeom prst="line">
              <a:avLst/>
            </a:prstGeom>
            <a:noFill/>
            <a:ln w="6350" cap="flat" cmpd="sng" algn="ctr">
              <a:solidFill>
                <a:sysClr val="window" lastClr="FFFFFF">
                  <a:lumMod val="50000"/>
                  <a:alpha val="50000"/>
                </a:sysClr>
              </a:solidFill>
              <a:prstDash val="solid"/>
            </a:ln>
            <a:effectLst/>
          </p:spPr>
        </p:cxnSp>
      </p:grpSp>
      <p:grpSp>
        <p:nvGrpSpPr>
          <p:cNvPr id="56" name="Group 55">
            <a:extLst>
              <a:ext uri="{FF2B5EF4-FFF2-40B4-BE49-F238E27FC236}">
                <a16:creationId xmlns:a16="http://schemas.microsoft.com/office/drawing/2014/main" xmlns="" id="{00DFED44-C2A8-452C-92E8-05F3D926AA98}"/>
              </a:ext>
            </a:extLst>
          </p:cNvPr>
          <p:cNvGrpSpPr/>
          <p:nvPr/>
        </p:nvGrpSpPr>
        <p:grpSpPr>
          <a:xfrm rot="3600000">
            <a:off x="12687968" y="5559050"/>
            <a:ext cx="11398239" cy="11398241"/>
            <a:chOff x="3302242" y="1480164"/>
            <a:chExt cx="2556284" cy="2556284"/>
          </a:xfrm>
        </p:grpSpPr>
        <p:cxnSp>
          <p:nvCxnSpPr>
            <p:cNvPr id="57" name="Straight Connector 56">
              <a:extLst>
                <a:ext uri="{FF2B5EF4-FFF2-40B4-BE49-F238E27FC236}">
                  <a16:creationId xmlns:a16="http://schemas.microsoft.com/office/drawing/2014/main" xmlns="" id="{A8F1CF22-A965-4968-A836-41E0AF6DEC31}"/>
                </a:ext>
              </a:extLst>
            </p:cNvPr>
            <p:cNvCxnSpPr/>
            <p:nvPr/>
          </p:nvCxnSpPr>
          <p:spPr>
            <a:xfrm>
              <a:off x="4580384" y="1480164"/>
              <a:ext cx="0" cy="2556284"/>
            </a:xfrm>
            <a:prstGeom prst="line">
              <a:avLst/>
            </a:prstGeom>
            <a:noFill/>
            <a:ln w="6350" cap="flat" cmpd="sng" algn="ctr">
              <a:solidFill>
                <a:sysClr val="window" lastClr="FFFFFF">
                  <a:lumMod val="50000"/>
                  <a:alpha val="50000"/>
                </a:sysClr>
              </a:solidFill>
              <a:prstDash val="solid"/>
            </a:ln>
            <a:effectLst/>
          </p:spPr>
        </p:cxnSp>
        <p:cxnSp>
          <p:nvCxnSpPr>
            <p:cNvPr id="58" name="Straight Connector 57">
              <a:extLst>
                <a:ext uri="{FF2B5EF4-FFF2-40B4-BE49-F238E27FC236}">
                  <a16:creationId xmlns:a16="http://schemas.microsoft.com/office/drawing/2014/main" xmlns="" id="{85BD20C4-6DEA-4480-83B9-1E51BD79EAFF}"/>
                </a:ext>
              </a:extLst>
            </p:cNvPr>
            <p:cNvCxnSpPr/>
            <p:nvPr/>
          </p:nvCxnSpPr>
          <p:spPr>
            <a:xfrm flipH="1">
              <a:off x="3302242" y="2758306"/>
              <a:ext cx="2556284" cy="0"/>
            </a:xfrm>
            <a:prstGeom prst="line">
              <a:avLst/>
            </a:prstGeom>
            <a:noFill/>
            <a:ln w="6350" cap="flat" cmpd="sng" algn="ctr">
              <a:solidFill>
                <a:sysClr val="window" lastClr="FFFFFF">
                  <a:lumMod val="50000"/>
                  <a:alpha val="50000"/>
                </a:sysClr>
              </a:solidFill>
              <a:prstDash val="solid"/>
            </a:ln>
            <a:effectLst/>
          </p:spPr>
        </p:cxnSp>
      </p:grpSp>
      <p:sp>
        <p:nvSpPr>
          <p:cNvPr id="63" name="Oval 62">
            <a:extLst>
              <a:ext uri="{FF2B5EF4-FFF2-40B4-BE49-F238E27FC236}">
                <a16:creationId xmlns:a16="http://schemas.microsoft.com/office/drawing/2014/main" xmlns="" id="{63810C65-9629-4BC1-A656-B12715E3AC48}"/>
              </a:ext>
            </a:extLst>
          </p:cNvPr>
          <p:cNvSpPr/>
          <p:nvPr/>
        </p:nvSpPr>
        <p:spPr>
          <a:xfrm>
            <a:off x="15791784" y="8662870"/>
            <a:ext cx="5190605" cy="519060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Open Sans Light"/>
              <a:ea typeface="+mn-ea"/>
              <a:cs typeface="+mn-cs"/>
            </a:endParaRPr>
          </a:p>
        </p:txBody>
      </p:sp>
      <p:sp>
        <p:nvSpPr>
          <p:cNvPr id="67" name="Freeform 73">
            <a:extLst>
              <a:ext uri="{FF2B5EF4-FFF2-40B4-BE49-F238E27FC236}">
                <a16:creationId xmlns:a16="http://schemas.microsoft.com/office/drawing/2014/main" xmlns="" id="{18A76323-A998-4BBF-8E3C-D78FBAF540F8}"/>
              </a:ext>
            </a:extLst>
          </p:cNvPr>
          <p:cNvSpPr/>
          <p:nvPr/>
        </p:nvSpPr>
        <p:spPr>
          <a:xfrm>
            <a:off x="23040194" y="6352499"/>
            <a:ext cx="1618479" cy="543519"/>
          </a:xfrm>
          <a:custGeom>
            <a:avLst/>
            <a:gdLst>
              <a:gd name="connsiteX0" fmla="*/ 0 w 425450"/>
              <a:gd name="connsiteY0" fmla="*/ 142875 h 142875"/>
              <a:gd name="connsiteX1" fmla="*/ 168275 w 425450"/>
              <a:gd name="connsiteY1" fmla="*/ 0 h 142875"/>
              <a:gd name="connsiteX2" fmla="*/ 425450 w 425450"/>
              <a:gd name="connsiteY2" fmla="*/ 0 h 142875"/>
            </a:gdLst>
            <a:ahLst/>
            <a:cxnLst>
              <a:cxn ang="0">
                <a:pos x="connsiteX0" y="connsiteY0"/>
              </a:cxn>
              <a:cxn ang="0">
                <a:pos x="connsiteX1" y="connsiteY1"/>
              </a:cxn>
              <a:cxn ang="0">
                <a:pos x="connsiteX2" y="connsiteY2"/>
              </a:cxn>
            </a:cxnLst>
            <a:rect l="l" t="t" r="r" b="b"/>
            <a:pathLst>
              <a:path w="425450" h="142875">
                <a:moveTo>
                  <a:pt x="0" y="142875"/>
                </a:moveTo>
                <a:lnTo>
                  <a:pt x="168275" y="0"/>
                </a:lnTo>
                <a:lnTo>
                  <a:pt x="425450" y="0"/>
                </a:lnTo>
              </a:path>
            </a:pathLst>
          </a:custGeom>
          <a:ln w="76200"/>
          <a:effectLst/>
        </p:spPr>
        <p:style>
          <a:lnRef idx="3">
            <a:schemeClr val="accent3"/>
          </a:lnRef>
          <a:fillRef idx="0">
            <a:schemeClr val="accent3"/>
          </a:fillRef>
          <a:effectRef idx="2">
            <a:schemeClr val="accent3"/>
          </a:effectRef>
          <a:fontRef idx="minor">
            <a:schemeClr val="tx1"/>
          </a:fontRef>
        </p:style>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white"/>
              </a:solidFill>
              <a:effectLst/>
              <a:uLnTx/>
              <a:uFillTx/>
              <a:latin typeface="Open Sans Light"/>
              <a:ea typeface="+mn-ea"/>
              <a:cs typeface="+mn-cs"/>
            </a:endParaRPr>
          </a:p>
        </p:txBody>
      </p:sp>
      <p:sp>
        <p:nvSpPr>
          <p:cNvPr id="74" name="Freeform 74">
            <a:extLst>
              <a:ext uri="{FF2B5EF4-FFF2-40B4-BE49-F238E27FC236}">
                <a16:creationId xmlns:a16="http://schemas.microsoft.com/office/drawing/2014/main" xmlns="" id="{2C359B6F-6453-4B88-93F7-96DD561463F0}"/>
              </a:ext>
            </a:extLst>
          </p:cNvPr>
          <p:cNvSpPr/>
          <p:nvPr/>
        </p:nvSpPr>
        <p:spPr>
          <a:xfrm flipV="1">
            <a:off x="21881741" y="15620324"/>
            <a:ext cx="2776931" cy="988189"/>
          </a:xfrm>
          <a:custGeom>
            <a:avLst/>
            <a:gdLst>
              <a:gd name="connsiteX0" fmla="*/ 0 w 425450"/>
              <a:gd name="connsiteY0" fmla="*/ 142875 h 142875"/>
              <a:gd name="connsiteX1" fmla="*/ 168275 w 425450"/>
              <a:gd name="connsiteY1" fmla="*/ 0 h 142875"/>
              <a:gd name="connsiteX2" fmla="*/ 425450 w 425450"/>
              <a:gd name="connsiteY2" fmla="*/ 0 h 142875"/>
            </a:gdLst>
            <a:ahLst/>
            <a:cxnLst>
              <a:cxn ang="0">
                <a:pos x="connsiteX0" y="connsiteY0"/>
              </a:cxn>
              <a:cxn ang="0">
                <a:pos x="connsiteX1" y="connsiteY1"/>
              </a:cxn>
              <a:cxn ang="0">
                <a:pos x="connsiteX2" y="connsiteY2"/>
              </a:cxn>
            </a:cxnLst>
            <a:rect l="l" t="t" r="r" b="b"/>
            <a:pathLst>
              <a:path w="425450" h="142875">
                <a:moveTo>
                  <a:pt x="0" y="142875"/>
                </a:moveTo>
                <a:lnTo>
                  <a:pt x="168275" y="0"/>
                </a:lnTo>
                <a:lnTo>
                  <a:pt x="425450" y="0"/>
                </a:lnTo>
              </a:path>
            </a:pathLst>
          </a:custGeom>
          <a:ln w="76200"/>
          <a:effectLst/>
        </p:spPr>
        <p:style>
          <a:lnRef idx="3">
            <a:schemeClr val="accent3"/>
          </a:lnRef>
          <a:fillRef idx="0">
            <a:schemeClr val="accent3"/>
          </a:fillRef>
          <a:effectRef idx="2">
            <a:schemeClr val="accent3"/>
          </a:effectRef>
          <a:fontRef idx="minor">
            <a:schemeClr val="tx1"/>
          </a:fontRef>
        </p:style>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Open Sans Light"/>
              <a:ea typeface="+mn-ea"/>
              <a:cs typeface="+mn-cs"/>
            </a:endParaRPr>
          </a:p>
        </p:txBody>
      </p:sp>
      <p:cxnSp>
        <p:nvCxnSpPr>
          <p:cNvPr id="75" name="Straight Connector 74">
            <a:extLst>
              <a:ext uri="{FF2B5EF4-FFF2-40B4-BE49-F238E27FC236}">
                <a16:creationId xmlns:a16="http://schemas.microsoft.com/office/drawing/2014/main" xmlns="" id="{DABDBA95-3AF8-4253-BA0E-2B08FF798980}"/>
              </a:ext>
            </a:extLst>
          </p:cNvPr>
          <p:cNvCxnSpPr/>
          <p:nvPr/>
        </p:nvCxnSpPr>
        <p:spPr>
          <a:xfrm>
            <a:off x="25523388" y="11256479"/>
            <a:ext cx="687590" cy="0"/>
          </a:xfrm>
          <a:prstGeom prst="line">
            <a:avLst/>
          </a:prstGeom>
          <a:ln w="76200"/>
          <a:effectLst/>
        </p:spPr>
        <p:style>
          <a:lnRef idx="3">
            <a:schemeClr val="accent3"/>
          </a:lnRef>
          <a:fillRef idx="0">
            <a:schemeClr val="accent3"/>
          </a:fillRef>
          <a:effectRef idx="2">
            <a:schemeClr val="accent3"/>
          </a:effectRef>
          <a:fontRef idx="minor">
            <a:schemeClr val="tx1"/>
          </a:fontRef>
        </p:style>
      </p:cxnSp>
      <p:sp>
        <p:nvSpPr>
          <p:cNvPr id="85" name="Freeform 75">
            <a:extLst>
              <a:ext uri="{FF2B5EF4-FFF2-40B4-BE49-F238E27FC236}">
                <a16:creationId xmlns:a16="http://schemas.microsoft.com/office/drawing/2014/main" xmlns="" id="{AAC56521-5D2C-4F9D-9371-6ADD46826E0C}"/>
              </a:ext>
            </a:extLst>
          </p:cNvPr>
          <p:cNvSpPr/>
          <p:nvPr/>
        </p:nvSpPr>
        <p:spPr>
          <a:xfrm flipH="1">
            <a:off x="12837825" y="5607039"/>
            <a:ext cx="1935317" cy="403778"/>
          </a:xfrm>
          <a:custGeom>
            <a:avLst/>
            <a:gdLst>
              <a:gd name="connsiteX0" fmla="*/ 0 w 425450"/>
              <a:gd name="connsiteY0" fmla="*/ 142875 h 142875"/>
              <a:gd name="connsiteX1" fmla="*/ 168275 w 425450"/>
              <a:gd name="connsiteY1" fmla="*/ 0 h 142875"/>
              <a:gd name="connsiteX2" fmla="*/ 425450 w 425450"/>
              <a:gd name="connsiteY2" fmla="*/ 0 h 142875"/>
            </a:gdLst>
            <a:ahLst/>
            <a:cxnLst>
              <a:cxn ang="0">
                <a:pos x="connsiteX0" y="connsiteY0"/>
              </a:cxn>
              <a:cxn ang="0">
                <a:pos x="connsiteX1" y="connsiteY1"/>
              </a:cxn>
              <a:cxn ang="0">
                <a:pos x="connsiteX2" y="connsiteY2"/>
              </a:cxn>
            </a:cxnLst>
            <a:rect l="l" t="t" r="r" b="b"/>
            <a:pathLst>
              <a:path w="425450" h="142875">
                <a:moveTo>
                  <a:pt x="0" y="142875"/>
                </a:moveTo>
                <a:lnTo>
                  <a:pt x="168275" y="0"/>
                </a:lnTo>
                <a:lnTo>
                  <a:pt x="425450" y="0"/>
                </a:lnTo>
              </a:path>
            </a:pathLst>
          </a:custGeom>
          <a:ln w="76200"/>
          <a:effectLst/>
        </p:spPr>
        <p:style>
          <a:lnRef idx="3">
            <a:schemeClr val="accent3"/>
          </a:lnRef>
          <a:fillRef idx="0">
            <a:schemeClr val="accent3"/>
          </a:fillRef>
          <a:effectRef idx="2">
            <a:schemeClr val="accent3"/>
          </a:effectRef>
          <a:fontRef idx="minor">
            <a:schemeClr val="tx1"/>
          </a:fontRef>
        </p:style>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Open Sans Light"/>
              <a:ea typeface="+mn-ea"/>
              <a:cs typeface="+mn-cs"/>
            </a:endParaRPr>
          </a:p>
        </p:txBody>
      </p:sp>
      <p:sp>
        <p:nvSpPr>
          <p:cNvPr id="86" name="Freeform 76">
            <a:extLst>
              <a:ext uri="{FF2B5EF4-FFF2-40B4-BE49-F238E27FC236}">
                <a16:creationId xmlns:a16="http://schemas.microsoft.com/office/drawing/2014/main" xmlns="" id="{099B713D-4868-4F6F-93E9-E997AFBE353E}"/>
              </a:ext>
            </a:extLst>
          </p:cNvPr>
          <p:cNvSpPr/>
          <p:nvPr/>
        </p:nvSpPr>
        <p:spPr>
          <a:xfrm flipH="1" flipV="1">
            <a:off x="11851842" y="15569172"/>
            <a:ext cx="1881207" cy="1039341"/>
          </a:xfrm>
          <a:custGeom>
            <a:avLst/>
            <a:gdLst>
              <a:gd name="connsiteX0" fmla="*/ 0 w 425450"/>
              <a:gd name="connsiteY0" fmla="*/ 142875 h 142875"/>
              <a:gd name="connsiteX1" fmla="*/ 168275 w 425450"/>
              <a:gd name="connsiteY1" fmla="*/ 0 h 142875"/>
              <a:gd name="connsiteX2" fmla="*/ 425450 w 425450"/>
              <a:gd name="connsiteY2" fmla="*/ 0 h 142875"/>
              <a:gd name="connsiteX0" fmla="*/ 0 w 241564"/>
              <a:gd name="connsiteY0" fmla="*/ 142875 h 142875"/>
              <a:gd name="connsiteX1" fmla="*/ 168275 w 241564"/>
              <a:gd name="connsiteY1" fmla="*/ 0 h 142875"/>
              <a:gd name="connsiteX2" fmla="*/ 241564 w 241564"/>
              <a:gd name="connsiteY2" fmla="*/ 1245 h 142875"/>
            </a:gdLst>
            <a:ahLst/>
            <a:cxnLst>
              <a:cxn ang="0">
                <a:pos x="connsiteX0" y="connsiteY0"/>
              </a:cxn>
              <a:cxn ang="0">
                <a:pos x="connsiteX1" y="connsiteY1"/>
              </a:cxn>
              <a:cxn ang="0">
                <a:pos x="connsiteX2" y="connsiteY2"/>
              </a:cxn>
            </a:cxnLst>
            <a:rect l="l" t="t" r="r" b="b"/>
            <a:pathLst>
              <a:path w="241564" h="142875">
                <a:moveTo>
                  <a:pt x="0" y="142875"/>
                </a:moveTo>
                <a:lnTo>
                  <a:pt x="168275" y="0"/>
                </a:lnTo>
                <a:lnTo>
                  <a:pt x="241564" y="1245"/>
                </a:lnTo>
              </a:path>
            </a:pathLst>
          </a:custGeom>
          <a:ln w="76200"/>
          <a:effectLst/>
        </p:spPr>
        <p:style>
          <a:lnRef idx="3">
            <a:schemeClr val="accent3"/>
          </a:lnRef>
          <a:fillRef idx="0">
            <a:schemeClr val="accent3"/>
          </a:fillRef>
          <a:effectRef idx="2">
            <a:schemeClr val="accent3"/>
          </a:effectRef>
          <a:fontRef idx="minor">
            <a:schemeClr val="tx1"/>
          </a:fontRef>
        </p:style>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Open Sans Light"/>
              <a:ea typeface="+mn-ea"/>
              <a:cs typeface="+mn-cs"/>
            </a:endParaRPr>
          </a:p>
        </p:txBody>
      </p:sp>
      <p:cxnSp>
        <p:nvCxnSpPr>
          <p:cNvPr id="87" name="Straight Connector 86">
            <a:extLst>
              <a:ext uri="{FF2B5EF4-FFF2-40B4-BE49-F238E27FC236}">
                <a16:creationId xmlns:a16="http://schemas.microsoft.com/office/drawing/2014/main" xmlns="" id="{2B6A3FC7-4626-40D9-9393-D5E1BEFF4AC1}"/>
              </a:ext>
            </a:extLst>
          </p:cNvPr>
          <p:cNvCxnSpPr/>
          <p:nvPr/>
        </p:nvCxnSpPr>
        <p:spPr>
          <a:xfrm>
            <a:off x="10136455" y="11256479"/>
            <a:ext cx="687590" cy="0"/>
          </a:xfrm>
          <a:prstGeom prst="line">
            <a:avLst/>
          </a:prstGeom>
          <a:ln w="76200"/>
          <a:effectLst/>
        </p:spPr>
        <p:style>
          <a:lnRef idx="3">
            <a:schemeClr val="accent3"/>
          </a:lnRef>
          <a:fillRef idx="0">
            <a:schemeClr val="accent3"/>
          </a:fillRef>
          <a:effectRef idx="2">
            <a:schemeClr val="accent3"/>
          </a:effectRef>
          <a:fontRef idx="minor">
            <a:schemeClr val="tx1"/>
          </a:fontRef>
        </p:style>
      </p:cxnSp>
      <p:sp>
        <p:nvSpPr>
          <p:cNvPr id="93" name="Rectangle: Rounded Corners 92">
            <a:extLst>
              <a:ext uri="{FF2B5EF4-FFF2-40B4-BE49-F238E27FC236}">
                <a16:creationId xmlns:a16="http://schemas.microsoft.com/office/drawing/2014/main" xmlns="" id="{060E8AD6-4991-4ED6-8CBC-1B1E29ABA012}"/>
              </a:ext>
            </a:extLst>
          </p:cNvPr>
          <p:cNvSpPr/>
          <p:nvPr/>
        </p:nvSpPr>
        <p:spPr bwMode="auto">
          <a:xfrm>
            <a:off x="24658673" y="5661766"/>
            <a:ext cx="7040527" cy="2256840"/>
          </a:xfrm>
          <a:prstGeom prst="roundRect">
            <a:avLst/>
          </a:prstGeom>
          <a:solidFill>
            <a:schemeClr val="bg1"/>
          </a:solidFill>
          <a:ln w="76200" cap="flat" cmpd="sng" algn="ctr">
            <a:solidFill>
              <a:srgbClr val="FF9406"/>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i="0" u="none" strike="noStrike" cap="none" normalizeH="0" baseline="0" dirty="0">
                <a:ln>
                  <a:noFill/>
                </a:ln>
                <a:solidFill>
                  <a:srgbClr val="000000"/>
                </a:solidFill>
                <a:effectLst/>
                <a:latin typeface="Lato" panose="020F0502020204030203" pitchFamily="34" charset="0"/>
              </a:rPr>
              <a:t>High Level Programming Language</a:t>
            </a:r>
          </a:p>
        </p:txBody>
      </p:sp>
      <p:sp>
        <p:nvSpPr>
          <p:cNvPr id="94" name="Rectangle: Rounded Corners 93">
            <a:extLst>
              <a:ext uri="{FF2B5EF4-FFF2-40B4-BE49-F238E27FC236}">
                <a16:creationId xmlns:a16="http://schemas.microsoft.com/office/drawing/2014/main" xmlns="" id="{24BF3411-A489-4401-A143-DBBBEFB6FA69}"/>
              </a:ext>
            </a:extLst>
          </p:cNvPr>
          <p:cNvSpPr/>
          <p:nvPr/>
        </p:nvSpPr>
        <p:spPr bwMode="auto">
          <a:xfrm>
            <a:off x="26210978" y="10515600"/>
            <a:ext cx="6715109" cy="2049378"/>
          </a:xfrm>
          <a:prstGeom prst="roundRect">
            <a:avLst/>
          </a:prstGeom>
          <a:solidFill>
            <a:schemeClr val="bg1"/>
          </a:solidFill>
          <a:ln w="76200" cap="flat" cmpd="sng" algn="ctr">
            <a:solidFill>
              <a:srgbClr val="FF9406"/>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rgbClr val="000000"/>
                </a:solidFill>
                <a:effectLst/>
                <a:latin typeface="Lato" panose="020F0502020204030203" pitchFamily="34" charset="0"/>
              </a:rPr>
              <a:t>Father of Java is James Gosling</a:t>
            </a:r>
          </a:p>
        </p:txBody>
      </p:sp>
      <p:sp>
        <p:nvSpPr>
          <p:cNvPr id="95" name="Rectangle: Rounded Corners 94">
            <a:extLst>
              <a:ext uri="{FF2B5EF4-FFF2-40B4-BE49-F238E27FC236}">
                <a16:creationId xmlns:a16="http://schemas.microsoft.com/office/drawing/2014/main" xmlns="" id="{A8613C8F-2674-48A9-BA8D-33F65AA2B331}"/>
              </a:ext>
            </a:extLst>
          </p:cNvPr>
          <p:cNvSpPr/>
          <p:nvPr/>
        </p:nvSpPr>
        <p:spPr bwMode="auto">
          <a:xfrm>
            <a:off x="24658673" y="15862546"/>
            <a:ext cx="7677084" cy="2038420"/>
          </a:xfrm>
          <a:prstGeom prst="roundRect">
            <a:avLst/>
          </a:prstGeom>
          <a:solidFill>
            <a:schemeClr val="bg1"/>
          </a:solidFill>
          <a:ln w="76200" cap="flat" cmpd="sng" algn="ctr">
            <a:solidFill>
              <a:srgbClr val="FF9406"/>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4800" dirty="0">
                <a:solidFill>
                  <a:srgbClr val="000000"/>
                </a:solidFill>
                <a:latin typeface="Lato" panose="020F0502020204030203" pitchFamily="34" charset="0"/>
              </a:rPr>
              <a:t>R</a:t>
            </a:r>
            <a:r>
              <a:rPr kumimoji="0" lang="en-IN" sz="4800" b="0" i="0" u="none" strike="noStrike" cap="none" normalizeH="0" baseline="0" dirty="0">
                <a:ln>
                  <a:noFill/>
                </a:ln>
                <a:solidFill>
                  <a:srgbClr val="000000"/>
                </a:solidFill>
                <a:effectLst/>
                <a:latin typeface="Lato" panose="020F0502020204030203" pitchFamily="34" charset="0"/>
              </a:rPr>
              <a:t>eleased by Sun Microsystems in 1996</a:t>
            </a:r>
          </a:p>
        </p:txBody>
      </p:sp>
      <p:sp>
        <p:nvSpPr>
          <p:cNvPr id="96" name="Rectangle: Rounded Corners 95">
            <a:extLst>
              <a:ext uri="{FF2B5EF4-FFF2-40B4-BE49-F238E27FC236}">
                <a16:creationId xmlns:a16="http://schemas.microsoft.com/office/drawing/2014/main" xmlns="" id="{62CA6861-2D91-46F5-AE23-BCAF3BF1C807}"/>
              </a:ext>
            </a:extLst>
          </p:cNvPr>
          <p:cNvSpPr/>
          <p:nvPr/>
        </p:nvSpPr>
        <p:spPr bwMode="auto">
          <a:xfrm>
            <a:off x="6321123" y="4416169"/>
            <a:ext cx="6488069" cy="2074603"/>
          </a:xfrm>
          <a:prstGeom prst="roundRect">
            <a:avLst/>
          </a:prstGeom>
          <a:solidFill>
            <a:schemeClr val="bg1"/>
          </a:solidFill>
          <a:ln w="76200" cap="flat" cmpd="sng" algn="ctr">
            <a:solidFill>
              <a:srgbClr val="FF9406"/>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rgbClr val="000000"/>
                </a:solidFill>
                <a:effectLst/>
                <a:latin typeface="Lato" panose="020F0502020204030203" pitchFamily="34" charset="0"/>
              </a:rPr>
              <a:t>Write Once Run Anywhere (</a:t>
            </a:r>
            <a:r>
              <a:rPr kumimoji="0" lang="en-IN" sz="4800" b="1" i="0" u="none" strike="noStrike" cap="none" normalizeH="0" baseline="0" dirty="0">
                <a:ln>
                  <a:noFill/>
                </a:ln>
                <a:solidFill>
                  <a:srgbClr val="000000"/>
                </a:solidFill>
                <a:effectLst/>
                <a:latin typeface="Lato" panose="020F0502020204030203" pitchFamily="34" charset="0"/>
              </a:rPr>
              <a:t>WORA</a:t>
            </a:r>
            <a:r>
              <a:rPr kumimoji="0" lang="en-IN" sz="4800" b="0" i="0" u="none" strike="noStrike" cap="none" normalizeH="0" baseline="0" dirty="0">
                <a:ln>
                  <a:noFill/>
                </a:ln>
                <a:solidFill>
                  <a:srgbClr val="000000"/>
                </a:solidFill>
                <a:effectLst/>
                <a:latin typeface="Lato" panose="020F0502020204030203" pitchFamily="34" charset="0"/>
              </a:rPr>
              <a:t>)</a:t>
            </a:r>
          </a:p>
        </p:txBody>
      </p:sp>
      <p:sp>
        <p:nvSpPr>
          <p:cNvPr id="97" name="Rectangle: Rounded Corners 96">
            <a:extLst>
              <a:ext uri="{FF2B5EF4-FFF2-40B4-BE49-F238E27FC236}">
                <a16:creationId xmlns:a16="http://schemas.microsoft.com/office/drawing/2014/main" xmlns="" id="{ECCAC5DD-2E05-426E-A3EF-6F9C6E063C1C}"/>
              </a:ext>
            </a:extLst>
          </p:cNvPr>
          <p:cNvSpPr/>
          <p:nvPr/>
        </p:nvSpPr>
        <p:spPr bwMode="auto">
          <a:xfrm>
            <a:off x="5984955" y="10292473"/>
            <a:ext cx="4115008" cy="2100397"/>
          </a:xfrm>
          <a:prstGeom prst="roundRect">
            <a:avLst/>
          </a:prstGeom>
          <a:solidFill>
            <a:schemeClr val="bg1"/>
          </a:solidFill>
          <a:ln w="76200" cap="flat" cmpd="sng" algn="ctr">
            <a:solidFill>
              <a:srgbClr val="FF9406"/>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smtClean="0">
                <a:ln>
                  <a:noFill/>
                </a:ln>
                <a:solidFill>
                  <a:srgbClr val="000000"/>
                </a:solidFill>
                <a:effectLst/>
                <a:latin typeface="Lato" panose="020F0502020204030203" pitchFamily="34" charset="0"/>
              </a:rPr>
              <a:t>Originally</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smtClean="0">
                <a:ln>
                  <a:noFill/>
                </a:ln>
                <a:solidFill>
                  <a:srgbClr val="000000"/>
                </a:solidFill>
                <a:effectLst/>
                <a:latin typeface="Lato" panose="020F0502020204030203" pitchFamily="34" charset="0"/>
              </a:rPr>
              <a:t>called </a:t>
            </a:r>
            <a:r>
              <a:rPr kumimoji="0" lang="en-IN" sz="4800" b="0" i="0" u="none" strike="noStrike" cap="none" normalizeH="0" baseline="0" dirty="0">
                <a:ln>
                  <a:noFill/>
                </a:ln>
                <a:solidFill>
                  <a:srgbClr val="000000"/>
                </a:solidFill>
                <a:effectLst/>
                <a:latin typeface="Lato" panose="020F0502020204030203" pitchFamily="34" charset="0"/>
              </a:rPr>
              <a:t>OAK</a:t>
            </a:r>
          </a:p>
        </p:txBody>
      </p:sp>
      <p:sp>
        <p:nvSpPr>
          <p:cNvPr id="98" name="Rectangle: Rounded Corners 97">
            <a:extLst>
              <a:ext uri="{FF2B5EF4-FFF2-40B4-BE49-F238E27FC236}">
                <a16:creationId xmlns:a16="http://schemas.microsoft.com/office/drawing/2014/main" xmlns="" id="{9C68D4B6-C509-4732-808D-AAE986155B34}"/>
              </a:ext>
            </a:extLst>
          </p:cNvPr>
          <p:cNvSpPr/>
          <p:nvPr/>
        </p:nvSpPr>
        <p:spPr bwMode="auto">
          <a:xfrm>
            <a:off x="5807609" y="15784444"/>
            <a:ext cx="6260600" cy="1764489"/>
          </a:xfrm>
          <a:prstGeom prst="roundRect">
            <a:avLst/>
          </a:prstGeom>
          <a:solidFill>
            <a:schemeClr val="bg1"/>
          </a:solidFill>
          <a:ln w="76200" cap="flat" cmpd="sng" algn="ctr">
            <a:solidFill>
              <a:srgbClr val="FF9406"/>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rgbClr val="000000"/>
                </a:solidFill>
                <a:effectLst/>
                <a:latin typeface="Lato" panose="020F0502020204030203" pitchFamily="34" charset="0"/>
              </a:rPr>
              <a:t>Free and Open Source Software</a:t>
            </a:r>
          </a:p>
        </p:txBody>
      </p:sp>
      <p:pic>
        <p:nvPicPr>
          <p:cNvPr id="32" name="Picture 2" descr="Image result for java logo">
            <a:extLst>
              <a:ext uri="{FF2B5EF4-FFF2-40B4-BE49-F238E27FC236}">
                <a16:creationId xmlns:a16="http://schemas.microsoft.com/office/drawing/2014/main" xmlns="" id="{6513F781-3623-4D00-87BB-0F785D15C72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2704"/>
          <a:stretch/>
        </p:blipFill>
        <p:spPr bwMode="auto">
          <a:xfrm>
            <a:off x="17102733" y="9582518"/>
            <a:ext cx="2569141" cy="334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30134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500"/>
                                        <p:tgtEl>
                                          <p:spTgt spid="9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fade">
                                      <p:cBhvr>
                                        <p:cTn id="51" dur="500"/>
                                        <p:tgtEl>
                                          <p:spTgt spid="8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fade">
                                      <p:cBhvr>
                                        <p:cTn id="65" dur="500"/>
                                        <p:tgtEl>
                                          <p:spTgt spid="9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fade">
                                      <p:cBhvr>
                                        <p:cTn id="7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63" grpId="0" animBg="1"/>
      <p:bldP spid="67" grpId="0" animBg="1"/>
      <p:bldP spid="74" grpId="0" animBg="1"/>
      <p:bldP spid="85" grpId="0" animBg="1"/>
      <p:bldP spid="86" grpId="0" animBg="1"/>
      <p:bldP spid="93" grpId="0" animBg="1"/>
      <p:bldP spid="94" grpId="0" animBg="1"/>
      <p:bldP spid="95" grpId="0" animBg="1"/>
      <p:bldP spid="96" grpId="0" animBg="1"/>
      <p:bldP spid="97" grpId="0" animBg="1"/>
      <p:bldP spid="9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6" name="Title 1">
            <a:extLst>
              <a:ext uri="{FF2B5EF4-FFF2-40B4-BE49-F238E27FC236}">
                <a16:creationId xmlns:a16="http://schemas.microsoft.com/office/drawing/2014/main" xmlns="" id="{11DC55D7-E64D-4A03-8694-4645ED7A6688}"/>
              </a:ext>
            </a:extLst>
          </p:cNvPr>
          <p:cNvSpPr txBox="1">
            <a:spLocks/>
          </p:cNvSpPr>
          <p:nvPr/>
        </p:nvSpPr>
        <p:spPr bwMode="auto">
          <a:xfrm>
            <a:off x="6452543" y="2021833"/>
            <a:ext cx="26898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If Else</a:t>
            </a:r>
          </a:p>
        </p:txBody>
      </p:sp>
      <p:sp>
        <p:nvSpPr>
          <p:cNvPr id="21" name="Rectangle: Rounded Corners 20">
            <a:extLst>
              <a:ext uri="{FF2B5EF4-FFF2-40B4-BE49-F238E27FC236}">
                <a16:creationId xmlns:a16="http://schemas.microsoft.com/office/drawing/2014/main" xmlns="" id="{C5786E19-D5EC-4663-AB0B-DD60CA1886D1}"/>
              </a:ext>
            </a:extLst>
          </p:cNvPr>
          <p:cNvSpPr/>
          <p:nvPr/>
        </p:nvSpPr>
        <p:spPr bwMode="auto">
          <a:xfrm>
            <a:off x="6876355" y="10749102"/>
            <a:ext cx="7144445" cy="1869535"/>
          </a:xfrm>
          <a:prstGeom prst="roundRect">
            <a:avLst/>
          </a:prstGeom>
          <a:noFill/>
          <a:ln w="76200" cap="flat" cmpd="sng" algn="ctr">
            <a:solidFill>
              <a:schemeClr val="tx1">
                <a:lumMod val="60000"/>
                <a:lumOff val="4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a:ln>
                <a:noFill/>
              </a:ln>
              <a:solidFill>
                <a:schemeClr val="tx1"/>
              </a:solidFill>
              <a:effectLst/>
              <a:latin typeface="Arial" pitchFamily="34" charset="0"/>
            </a:endParaRPr>
          </a:p>
        </p:txBody>
      </p:sp>
      <p:sp>
        <p:nvSpPr>
          <p:cNvPr id="22" name="Rectangle: Rounded Corners 21">
            <a:extLst>
              <a:ext uri="{FF2B5EF4-FFF2-40B4-BE49-F238E27FC236}">
                <a16:creationId xmlns:a16="http://schemas.microsoft.com/office/drawing/2014/main" xmlns="" id="{1EB75A1E-3DE0-4826-92F2-812D8E8C860A}"/>
              </a:ext>
            </a:extLst>
          </p:cNvPr>
          <p:cNvSpPr/>
          <p:nvPr/>
        </p:nvSpPr>
        <p:spPr bwMode="auto">
          <a:xfrm>
            <a:off x="7658304" y="10058400"/>
            <a:ext cx="5621305" cy="1314662"/>
          </a:xfrm>
          <a:prstGeom prst="roundRect">
            <a:avLst/>
          </a:prstGeom>
          <a:solidFill>
            <a:schemeClr val="bg1">
              <a:lumMod val="75000"/>
            </a:schemeClr>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000" dirty="0">
                <a:solidFill>
                  <a:schemeClr val="bg1">
                    <a:lumMod val="65000"/>
                  </a:schemeClr>
                </a:solidFill>
                <a:latin typeface="Aharoni" panose="02010803020104030203" pitchFamily="2" charset="-79"/>
                <a:cs typeface="Aharoni" panose="02010803020104030203" pitchFamily="2" charset="-79"/>
              </a:rPr>
              <a:t>If-Else</a:t>
            </a:r>
          </a:p>
        </p:txBody>
      </p:sp>
      <p:sp>
        <p:nvSpPr>
          <p:cNvPr id="23" name="Rectangle: Rounded Corners 22">
            <a:extLst>
              <a:ext uri="{FF2B5EF4-FFF2-40B4-BE49-F238E27FC236}">
                <a16:creationId xmlns:a16="http://schemas.microsoft.com/office/drawing/2014/main" xmlns="" id="{EA385EF6-C63E-4493-BEFC-92A20E526336}"/>
              </a:ext>
            </a:extLst>
          </p:cNvPr>
          <p:cNvSpPr/>
          <p:nvPr/>
        </p:nvSpPr>
        <p:spPr bwMode="auto">
          <a:xfrm>
            <a:off x="7658302" y="12098358"/>
            <a:ext cx="5621306" cy="1314662"/>
          </a:xfrm>
          <a:prstGeom prst="roundRect">
            <a:avLst/>
          </a:prstGeom>
          <a:solidFill>
            <a:srgbClr val="3174B9"/>
          </a:solid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4800" dirty="0">
                <a:solidFill>
                  <a:schemeClr val="bg1"/>
                </a:solidFill>
                <a:latin typeface="Aharoni" panose="02010803020104030203" pitchFamily="2" charset="-79"/>
                <a:cs typeface="Aharoni" panose="02010803020104030203" pitchFamily="2" charset="-79"/>
              </a:rPr>
              <a:t>If-Else-If Ladder</a:t>
            </a:r>
          </a:p>
        </p:txBody>
      </p:sp>
      <p:grpSp>
        <p:nvGrpSpPr>
          <p:cNvPr id="60" name="Group 59">
            <a:extLst>
              <a:ext uri="{FF2B5EF4-FFF2-40B4-BE49-F238E27FC236}">
                <a16:creationId xmlns:a16="http://schemas.microsoft.com/office/drawing/2014/main" xmlns="" id="{51E3F81C-7AF7-4107-B350-5324AE89AC42}"/>
              </a:ext>
            </a:extLst>
          </p:cNvPr>
          <p:cNvGrpSpPr/>
          <p:nvPr/>
        </p:nvGrpSpPr>
        <p:grpSpPr>
          <a:xfrm>
            <a:off x="15464090" y="4656458"/>
            <a:ext cx="16082710" cy="13174342"/>
            <a:chOff x="14986617" y="2848475"/>
            <a:chExt cx="13291495" cy="9898078"/>
          </a:xfrm>
        </p:grpSpPr>
        <p:grpSp>
          <p:nvGrpSpPr>
            <p:cNvPr id="61" name="Group 60">
              <a:extLst>
                <a:ext uri="{FF2B5EF4-FFF2-40B4-BE49-F238E27FC236}">
                  <a16:creationId xmlns:a16="http://schemas.microsoft.com/office/drawing/2014/main" xmlns="" id="{49900526-91EE-4EF5-8D83-228D0BD44877}"/>
                </a:ext>
              </a:extLst>
            </p:cNvPr>
            <p:cNvGrpSpPr/>
            <p:nvPr/>
          </p:nvGrpSpPr>
          <p:grpSpPr>
            <a:xfrm>
              <a:off x="14986617" y="2848475"/>
              <a:ext cx="13291495" cy="9898078"/>
              <a:chOff x="15599775" y="7797378"/>
              <a:chExt cx="13291495" cy="9898078"/>
            </a:xfrm>
          </p:grpSpPr>
          <p:sp>
            <p:nvSpPr>
              <p:cNvPr id="63" name="Rectangle: Rounded Corners 62">
                <a:extLst>
                  <a:ext uri="{FF2B5EF4-FFF2-40B4-BE49-F238E27FC236}">
                    <a16:creationId xmlns:a16="http://schemas.microsoft.com/office/drawing/2014/main" xmlns="" id="{72D2EA82-B65A-44AD-974C-30694BF156F3}"/>
                  </a:ext>
                </a:extLst>
              </p:cNvPr>
              <p:cNvSpPr/>
              <p:nvPr/>
            </p:nvSpPr>
            <p:spPr bwMode="auto">
              <a:xfrm>
                <a:off x="15599775" y="8363675"/>
                <a:ext cx="13291495" cy="9331781"/>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70" name="Rectangle: Rounded Corners 69">
                <a:extLst>
                  <a:ext uri="{FF2B5EF4-FFF2-40B4-BE49-F238E27FC236}">
                    <a16:creationId xmlns:a16="http://schemas.microsoft.com/office/drawing/2014/main" xmlns="" id="{1CA82AF3-43E4-4942-B001-85A8F70AD703}"/>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Syntax</a:t>
                </a:r>
              </a:p>
            </p:txBody>
          </p:sp>
        </p:grpSp>
        <p:sp>
          <p:nvSpPr>
            <p:cNvPr id="62" name="Rectangle 61">
              <a:extLst>
                <a:ext uri="{FF2B5EF4-FFF2-40B4-BE49-F238E27FC236}">
                  <a16:creationId xmlns:a16="http://schemas.microsoft.com/office/drawing/2014/main" xmlns="" id="{072081A5-DD3C-4633-86ED-224C2E250064}"/>
                </a:ext>
              </a:extLst>
            </p:cNvPr>
            <p:cNvSpPr/>
            <p:nvPr/>
          </p:nvSpPr>
          <p:spPr>
            <a:xfrm>
              <a:off x="17414512" y="5092791"/>
              <a:ext cx="7837063" cy="6728999"/>
            </a:xfrm>
            <a:prstGeom prst="rect">
              <a:avLst/>
            </a:prstGeom>
          </p:spPr>
          <p:txBody>
            <a:bodyPr wrap="square" anchor="ctr">
              <a:spAutoFit/>
            </a:bodyPr>
            <a:lstStyle/>
            <a:p>
              <a:r>
                <a:rPr lang="en-IN" sz="4800" b="1" dirty="0">
                  <a:solidFill>
                    <a:srgbClr val="7F0055"/>
                  </a:solidFill>
                  <a:latin typeface="Consolas" panose="020B0609020204030204" pitchFamily="49" charset="0"/>
                </a:rPr>
                <a:t>if</a:t>
              </a:r>
              <a:r>
                <a:rPr lang="en-IN" sz="4800" b="1" dirty="0">
                  <a:solidFill>
                    <a:srgbClr val="000000"/>
                  </a:solidFill>
                  <a:latin typeface="Consolas" panose="020B0609020204030204" pitchFamily="49" charset="0"/>
                </a:rPr>
                <a:t> (condition)</a:t>
              </a:r>
            </a:p>
            <a:p>
              <a:r>
                <a:rPr lang="en-IN" sz="4800" dirty="0">
                  <a:solidFill>
                    <a:srgbClr val="000000"/>
                  </a:solidFill>
                  <a:latin typeface="Consolas" panose="020B0609020204030204" pitchFamily="49" charset="0"/>
                </a:rPr>
                <a:t>	{ </a:t>
              </a:r>
            </a:p>
            <a:p>
              <a:r>
                <a:rPr lang="en-IN" sz="4800" dirty="0">
                  <a:solidFill>
                    <a:srgbClr val="000000"/>
                  </a:solidFill>
                  <a:latin typeface="Consolas" panose="020B0609020204030204" pitchFamily="49" charset="0"/>
                </a:rPr>
                <a:t>		statement;</a:t>
              </a:r>
            </a:p>
            <a:p>
              <a:r>
                <a:rPr lang="en-IN" sz="4800" dirty="0">
                  <a:solidFill>
                    <a:srgbClr val="000000"/>
                  </a:solidFill>
                  <a:latin typeface="Consolas" panose="020B0609020204030204" pitchFamily="49" charset="0"/>
                </a:rPr>
                <a:t>	}</a:t>
              </a:r>
            </a:p>
            <a:p>
              <a:r>
                <a:rPr lang="en-IN" sz="4800" b="1" dirty="0">
                  <a:solidFill>
                    <a:srgbClr val="7F0055"/>
                  </a:solidFill>
                  <a:latin typeface="Consolas" panose="020B0609020204030204" pitchFamily="49" charset="0"/>
                </a:rPr>
                <a:t>else</a:t>
              </a:r>
              <a:r>
                <a:rPr lang="en-IN" sz="4800" b="1" dirty="0">
                  <a:solidFill>
                    <a:srgbClr val="000000"/>
                  </a:solidFill>
                  <a:latin typeface="Consolas" panose="020B0609020204030204" pitchFamily="49" charset="0"/>
                </a:rPr>
                <a:t> </a:t>
              </a:r>
              <a:r>
                <a:rPr lang="en-IN" sz="4800" b="1" dirty="0">
                  <a:solidFill>
                    <a:srgbClr val="7F0055"/>
                  </a:solidFill>
                  <a:latin typeface="Consolas" panose="020B0609020204030204" pitchFamily="49" charset="0"/>
                </a:rPr>
                <a:t>if</a:t>
              </a:r>
              <a:r>
                <a:rPr lang="en-IN" sz="4800" b="1" dirty="0">
                  <a:solidFill>
                    <a:srgbClr val="000000"/>
                  </a:solidFill>
                  <a:latin typeface="Consolas" panose="020B0609020204030204" pitchFamily="49" charset="0"/>
                </a:rPr>
                <a:t> (condition)</a:t>
              </a:r>
            </a:p>
            <a:p>
              <a:r>
                <a:rPr lang="en-IN" sz="4800" dirty="0">
                  <a:solidFill>
                    <a:srgbClr val="000000"/>
                  </a:solidFill>
                  <a:latin typeface="Consolas" panose="020B0609020204030204" pitchFamily="49" charset="0"/>
                </a:rPr>
                <a:t>	{</a:t>
              </a:r>
            </a:p>
            <a:p>
              <a:r>
                <a:rPr lang="en-IN" sz="4800" dirty="0">
                  <a:solidFill>
                    <a:srgbClr val="000000"/>
                  </a:solidFill>
                  <a:latin typeface="Consolas" panose="020B0609020204030204" pitchFamily="49" charset="0"/>
                </a:rPr>
                <a:t>		statement;</a:t>
              </a:r>
            </a:p>
            <a:p>
              <a:r>
                <a:rPr lang="en-IN" sz="4800" dirty="0">
                  <a:solidFill>
                    <a:srgbClr val="000000"/>
                  </a:solidFill>
                  <a:latin typeface="Consolas" panose="020B0609020204030204" pitchFamily="49" charset="0"/>
                </a:rPr>
                <a:t>	}</a:t>
              </a:r>
            </a:p>
            <a:p>
              <a:r>
                <a:rPr lang="en-IN" sz="4800" dirty="0">
                  <a:solidFill>
                    <a:srgbClr val="000000"/>
                  </a:solidFill>
                  <a:latin typeface="Consolas" panose="020B0609020204030204" pitchFamily="49" charset="0"/>
                </a:rPr>
                <a:t>.</a:t>
              </a:r>
            </a:p>
            <a:p>
              <a:r>
                <a:rPr lang="en-IN" sz="4800" dirty="0">
                  <a:solidFill>
                    <a:srgbClr val="000000"/>
                  </a:solidFill>
                  <a:latin typeface="Consolas" panose="020B0609020204030204" pitchFamily="49" charset="0"/>
                </a:rPr>
                <a:t>.</a:t>
              </a:r>
            </a:p>
            <a:p>
              <a:r>
                <a:rPr lang="en-IN" sz="4800" b="1" dirty="0">
                  <a:solidFill>
                    <a:srgbClr val="7F0055"/>
                  </a:solidFill>
                  <a:latin typeface="Consolas" panose="020B0609020204030204" pitchFamily="49" charset="0"/>
                </a:rPr>
                <a:t>else</a:t>
              </a:r>
            </a:p>
            <a:p>
              <a:r>
                <a:rPr lang="en-IN" sz="4800" dirty="0">
                  <a:solidFill>
                    <a:srgbClr val="000000"/>
                  </a:solidFill>
                  <a:latin typeface="Consolas" panose="020B0609020204030204" pitchFamily="49" charset="0"/>
                </a:rPr>
                <a:t>	statement;</a:t>
              </a:r>
              <a:endParaRPr lang="en-IN" sz="4800" dirty="0"/>
            </a:p>
          </p:txBody>
        </p:sp>
      </p:grpSp>
    </p:spTree>
    <p:extLst>
      <p:ext uri="{BB962C8B-B14F-4D97-AF65-F5344CB8AC3E}">
        <p14:creationId xmlns:p14="http://schemas.microsoft.com/office/powerpoint/2010/main" val="40537006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83" name="Title 1">
            <a:extLst>
              <a:ext uri="{FF2B5EF4-FFF2-40B4-BE49-F238E27FC236}">
                <a16:creationId xmlns:a16="http://schemas.microsoft.com/office/drawing/2014/main" xmlns="" id="{6D47D69D-5294-4855-8C6A-A332AA6FCA7F}"/>
              </a:ext>
            </a:extLst>
          </p:cNvPr>
          <p:cNvSpPr txBox="1">
            <a:spLocks/>
          </p:cNvSpPr>
          <p:nvPr/>
        </p:nvSpPr>
        <p:spPr bwMode="auto">
          <a:xfrm>
            <a:off x="6533220" y="1715728"/>
            <a:ext cx="24841201"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Switch</a:t>
            </a:r>
          </a:p>
        </p:txBody>
      </p:sp>
      <p:sp>
        <p:nvSpPr>
          <p:cNvPr id="23" name="Rectangle: Rounded Corners 22">
            <a:extLst>
              <a:ext uri="{FF2B5EF4-FFF2-40B4-BE49-F238E27FC236}">
                <a16:creationId xmlns:a16="http://schemas.microsoft.com/office/drawing/2014/main" xmlns="" id="{9F632F98-45C8-4526-BC2B-94308ABD9961}"/>
              </a:ext>
            </a:extLst>
          </p:cNvPr>
          <p:cNvSpPr/>
          <p:nvPr/>
        </p:nvSpPr>
        <p:spPr bwMode="auto">
          <a:xfrm>
            <a:off x="6672848" y="4017634"/>
            <a:ext cx="21498391"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The switch statement provides an easy way to execute conditions to different parts of the code</a:t>
            </a:r>
          </a:p>
        </p:txBody>
      </p:sp>
      <p:sp>
        <p:nvSpPr>
          <p:cNvPr id="25" name="TextBox 24">
            <a:extLst>
              <a:ext uri="{FF2B5EF4-FFF2-40B4-BE49-F238E27FC236}">
                <a16:creationId xmlns:a16="http://schemas.microsoft.com/office/drawing/2014/main" xmlns="" id="{4D481631-7029-4D8B-937E-8C941CB558C9}"/>
              </a:ext>
            </a:extLst>
          </p:cNvPr>
          <p:cNvSpPr txBox="1"/>
          <p:nvPr/>
        </p:nvSpPr>
        <p:spPr>
          <a:xfrm>
            <a:off x="17770090" y="7528591"/>
            <a:ext cx="2369820" cy="646331"/>
          </a:xfrm>
          <a:prstGeom prst="rect">
            <a:avLst/>
          </a:prstGeom>
          <a:noFill/>
        </p:spPr>
        <p:txBody>
          <a:bodyPr wrap="square" rtlCol="0">
            <a:spAutoFit/>
          </a:bodyPr>
          <a:lstStyle/>
          <a:p>
            <a:r>
              <a:rPr lang="en-IN" sz="3600" dirty="0">
                <a:solidFill>
                  <a:srgbClr val="009644"/>
                </a:solidFill>
                <a:latin typeface="+mn-lt"/>
              </a:rPr>
              <a:t>True</a:t>
            </a:r>
          </a:p>
        </p:txBody>
      </p:sp>
      <p:sp>
        <p:nvSpPr>
          <p:cNvPr id="27" name="TextBox 26">
            <a:extLst>
              <a:ext uri="{FF2B5EF4-FFF2-40B4-BE49-F238E27FC236}">
                <a16:creationId xmlns:a16="http://schemas.microsoft.com/office/drawing/2014/main" xmlns="" id="{035D6105-4F54-44DD-87F9-23A80D1D9B2B}"/>
              </a:ext>
            </a:extLst>
          </p:cNvPr>
          <p:cNvSpPr txBox="1"/>
          <p:nvPr/>
        </p:nvSpPr>
        <p:spPr>
          <a:xfrm>
            <a:off x="7688564" y="7879170"/>
            <a:ext cx="2369820" cy="646331"/>
          </a:xfrm>
          <a:prstGeom prst="rect">
            <a:avLst/>
          </a:prstGeom>
          <a:noFill/>
        </p:spPr>
        <p:txBody>
          <a:bodyPr wrap="square" rtlCol="0">
            <a:spAutoFit/>
          </a:bodyPr>
          <a:lstStyle/>
          <a:p>
            <a:r>
              <a:rPr lang="en-IN" sz="3600" b="1" dirty="0">
                <a:solidFill>
                  <a:srgbClr val="009644"/>
                </a:solidFill>
                <a:latin typeface="Lato" panose="020F0502020204030203" pitchFamily="34" charset="0"/>
              </a:rPr>
              <a:t>START</a:t>
            </a:r>
          </a:p>
        </p:txBody>
      </p:sp>
      <p:cxnSp>
        <p:nvCxnSpPr>
          <p:cNvPr id="29" name="Straight Arrow Connector 28">
            <a:extLst>
              <a:ext uri="{FF2B5EF4-FFF2-40B4-BE49-F238E27FC236}">
                <a16:creationId xmlns:a16="http://schemas.microsoft.com/office/drawing/2014/main" xmlns="" id="{A35FDDA8-AD2D-4A1F-8BBF-68C870EBB38C}"/>
              </a:ext>
            </a:extLst>
          </p:cNvPr>
          <p:cNvCxnSpPr>
            <a:cxnSpLocks/>
          </p:cNvCxnSpPr>
          <p:nvPr/>
        </p:nvCxnSpPr>
        <p:spPr bwMode="auto">
          <a:xfrm>
            <a:off x="12509134" y="8155383"/>
            <a:ext cx="2147252" cy="5869"/>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2" name="Rectangle 31">
            <a:extLst>
              <a:ext uri="{FF2B5EF4-FFF2-40B4-BE49-F238E27FC236}">
                <a16:creationId xmlns:a16="http://schemas.microsoft.com/office/drawing/2014/main" xmlns="" id="{44174773-A03D-46DA-BAA4-7F220A2BC5B8}"/>
              </a:ext>
            </a:extLst>
          </p:cNvPr>
          <p:cNvSpPr/>
          <p:nvPr/>
        </p:nvSpPr>
        <p:spPr bwMode="auto">
          <a:xfrm>
            <a:off x="9557937" y="7690775"/>
            <a:ext cx="2740740"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Switch</a:t>
            </a:r>
          </a:p>
        </p:txBody>
      </p:sp>
      <p:cxnSp>
        <p:nvCxnSpPr>
          <p:cNvPr id="34" name="Straight Arrow Connector 33">
            <a:extLst>
              <a:ext uri="{FF2B5EF4-FFF2-40B4-BE49-F238E27FC236}">
                <a16:creationId xmlns:a16="http://schemas.microsoft.com/office/drawing/2014/main" xmlns="" id="{E11E421C-766E-4EFE-85D9-E8E9F4E0C9ED}"/>
              </a:ext>
            </a:extLst>
          </p:cNvPr>
          <p:cNvCxnSpPr>
            <a:cxnSpLocks/>
          </p:cNvCxnSpPr>
          <p:nvPr/>
        </p:nvCxnSpPr>
        <p:spPr bwMode="auto">
          <a:xfrm>
            <a:off x="17314006" y="8155383"/>
            <a:ext cx="2147252" cy="5869"/>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xmlns="" id="{B05ED5F1-7976-4D32-B97C-A069047190DC}"/>
              </a:ext>
            </a:extLst>
          </p:cNvPr>
          <p:cNvCxnSpPr>
            <a:cxnSpLocks/>
          </p:cNvCxnSpPr>
          <p:nvPr/>
        </p:nvCxnSpPr>
        <p:spPr bwMode="auto">
          <a:xfrm>
            <a:off x="22589668" y="8155383"/>
            <a:ext cx="2767069"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65" name="Straight Arrow Connector 64">
            <a:extLst>
              <a:ext uri="{FF2B5EF4-FFF2-40B4-BE49-F238E27FC236}">
                <a16:creationId xmlns:a16="http://schemas.microsoft.com/office/drawing/2014/main" xmlns="" id="{EAA12C10-4F88-4811-8746-29EBADDAD4F8}"/>
              </a:ext>
            </a:extLst>
          </p:cNvPr>
          <p:cNvCxnSpPr>
            <a:cxnSpLocks/>
          </p:cNvCxnSpPr>
          <p:nvPr/>
        </p:nvCxnSpPr>
        <p:spPr bwMode="auto">
          <a:xfrm>
            <a:off x="16060584" y="8229600"/>
            <a:ext cx="0" cy="1267479"/>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35" name="Group 34">
            <a:extLst>
              <a:ext uri="{FF2B5EF4-FFF2-40B4-BE49-F238E27FC236}">
                <a16:creationId xmlns:a16="http://schemas.microsoft.com/office/drawing/2014/main" xmlns="" id="{B9032AC7-D698-4408-86F1-65A1C64CF2F6}"/>
              </a:ext>
            </a:extLst>
          </p:cNvPr>
          <p:cNvGrpSpPr/>
          <p:nvPr/>
        </p:nvGrpSpPr>
        <p:grpSpPr>
          <a:xfrm>
            <a:off x="14883754" y="7086601"/>
            <a:ext cx="2284447" cy="1735200"/>
            <a:chOff x="12584037" y="10826397"/>
            <a:chExt cx="4047037" cy="3074011"/>
          </a:xfrm>
        </p:grpSpPr>
        <p:sp>
          <p:nvSpPr>
            <p:cNvPr id="36" name="Rectangle 35">
              <a:extLst>
                <a:ext uri="{FF2B5EF4-FFF2-40B4-BE49-F238E27FC236}">
                  <a16:creationId xmlns:a16="http://schemas.microsoft.com/office/drawing/2014/main" xmlns="" id="{1586ABF7-62DA-4BC3-BE75-0EFB6CB5E648}"/>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37" name="TextBox 36">
              <a:extLst>
                <a:ext uri="{FF2B5EF4-FFF2-40B4-BE49-F238E27FC236}">
                  <a16:creationId xmlns:a16="http://schemas.microsoft.com/office/drawing/2014/main" xmlns="" id="{048D7039-BA69-4826-B2EE-42E45C73F83B}"/>
                </a:ext>
              </a:extLst>
            </p:cNvPr>
            <p:cNvSpPr txBox="1"/>
            <p:nvPr/>
          </p:nvSpPr>
          <p:spPr>
            <a:xfrm>
              <a:off x="12584037" y="11773953"/>
              <a:ext cx="4047037" cy="2126455"/>
            </a:xfrm>
            <a:prstGeom prst="rect">
              <a:avLst/>
            </a:prstGeom>
            <a:noFill/>
          </p:spPr>
          <p:txBody>
            <a:bodyPr wrap="square" rtlCol="0">
              <a:spAutoFit/>
            </a:bodyPr>
            <a:lstStyle/>
            <a:p>
              <a:pPr algn="ctr"/>
              <a:r>
                <a:rPr lang="en-IN" sz="3600" dirty="0">
                  <a:solidFill>
                    <a:schemeClr val="bg1"/>
                  </a:solidFill>
                  <a:latin typeface="Lato" panose="020F0502020204030203" pitchFamily="34" charset="0"/>
                </a:rPr>
                <a:t>Condition 1</a:t>
              </a:r>
            </a:p>
          </p:txBody>
        </p:sp>
      </p:grpSp>
      <p:cxnSp>
        <p:nvCxnSpPr>
          <p:cNvPr id="67" name="Straight Arrow Connector 66">
            <a:extLst>
              <a:ext uri="{FF2B5EF4-FFF2-40B4-BE49-F238E27FC236}">
                <a16:creationId xmlns:a16="http://schemas.microsoft.com/office/drawing/2014/main" xmlns="" id="{F3F83C34-75E7-49FE-98C5-F539EC7E3602}"/>
              </a:ext>
            </a:extLst>
          </p:cNvPr>
          <p:cNvCxnSpPr>
            <a:cxnSpLocks/>
          </p:cNvCxnSpPr>
          <p:nvPr/>
        </p:nvCxnSpPr>
        <p:spPr bwMode="auto">
          <a:xfrm>
            <a:off x="16060584" y="11153121"/>
            <a:ext cx="0" cy="1267479"/>
          </a:xfrm>
          <a:prstGeom prst="straightConnector1">
            <a:avLst/>
          </a:prstGeom>
          <a:ln w="76200">
            <a:solidFill>
              <a:srgbClr val="C00000"/>
            </a:solidFill>
            <a:prstDash val="sysDot"/>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68" name="Straight Arrow Connector 67">
            <a:extLst>
              <a:ext uri="{FF2B5EF4-FFF2-40B4-BE49-F238E27FC236}">
                <a16:creationId xmlns:a16="http://schemas.microsoft.com/office/drawing/2014/main" xmlns="" id="{5EFAF1DE-28ED-4205-A384-67F2B8AA3929}"/>
              </a:ext>
            </a:extLst>
          </p:cNvPr>
          <p:cNvCxnSpPr>
            <a:cxnSpLocks/>
          </p:cNvCxnSpPr>
          <p:nvPr/>
        </p:nvCxnSpPr>
        <p:spPr bwMode="auto">
          <a:xfrm>
            <a:off x="16060584" y="13915188"/>
            <a:ext cx="0" cy="1267479"/>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59" name="Group 58">
            <a:extLst>
              <a:ext uri="{FF2B5EF4-FFF2-40B4-BE49-F238E27FC236}">
                <a16:creationId xmlns:a16="http://schemas.microsoft.com/office/drawing/2014/main" xmlns="" id="{60F245E5-033C-4EE0-93CD-CF70BA115479}"/>
              </a:ext>
            </a:extLst>
          </p:cNvPr>
          <p:cNvGrpSpPr/>
          <p:nvPr/>
        </p:nvGrpSpPr>
        <p:grpSpPr>
          <a:xfrm>
            <a:off x="14883754" y="12776114"/>
            <a:ext cx="2284447" cy="1676400"/>
            <a:chOff x="12584037" y="10826397"/>
            <a:chExt cx="4047037" cy="2969843"/>
          </a:xfrm>
        </p:grpSpPr>
        <p:sp>
          <p:nvSpPr>
            <p:cNvPr id="60" name="Rectangle 59">
              <a:extLst>
                <a:ext uri="{FF2B5EF4-FFF2-40B4-BE49-F238E27FC236}">
                  <a16:creationId xmlns:a16="http://schemas.microsoft.com/office/drawing/2014/main" xmlns="" id="{A1628E60-5DF5-498E-8842-D8961D178D7E}"/>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61" name="TextBox 60">
              <a:extLst>
                <a:ext uri="{FF2B5EF4-FFF2-40B4-BE49-F238E27FC236}">
                  <a16:creationId xmlns:a16="http://schemas.microsoft.com/office/drawing/2014/main" xmlns="" id="{44939802-125A-4942-AA6C-74EACEA771C7}"/>
                </a:ext>
              </a:extLst>
            </p:cNvPr>
            <p:cNvSpPr txBox="1"/>
            <p:nvPr/>
          </p:nvSpPr>
          <p:spPr>
            <a:xfrm>
              <a:off x="12584037" y="11669785"/>
              <a:ext cx="4047037" cy="2126455"/>
            </a:xfrm>
            <a:prstGeom prst="rect">
              <a:avLst/>
            </a:prstGeom>
            <a:noFill/>
          </p:spPr>
          <p:txBody>
            <a:bodyPr wrap="square" rtlCol="0">
              <a:spAutoFit/>
            </a:bodyPr>
            <a:lstStyle/>
            <a:p>
              <a:pPr algn="ctr"/>
              <a:r>
                <a:rPr lang="en-IN" sz="3600" dirty="0">
                  <a:solidFill>
                    <a:schemeClr val="bg1"/>
                  </a:solidFill>
                  <a:latin typeface="Lato" panose="020F0502020204030203" pitchFamily="34" charset="0"/>
                </a:rPr>
                <a:t>Condition n</a:t>
              </a:r>
            </a:p>
          </p:txBody>
        </p:sp>
      </p:grpSp>
      <p:grpSp>
        <p:nvGrpSpPr>
          <p:cNvPr id="62" name="Group 61">
            <a:extLst>
              <a:ext uri="{FF2B5EF4-FFF2-40B4-BE49-F238E27FC236}">
                <a16:creationId xmlns:a16="http://schemas.microsoft.com/office/drawing/2014/main" xmlns="" id="{0FC3B99C-7005-4188-A44C-71C50B1CA70D}"/>
              </a:ext>
            </a:extLst>
          </p:cNvPr>
          <p:cNvGrpSpPr/>
          <p:nvPr/>
        </p:nvGrpSpPr>
        <p:grpSpPr>
          <a:xfrm>
            <a:off x="14883754" y="15519314"/>
            <a:ext cx="2284447" cy="1625686"/>
            <a:chOff x="12584037" y="10826397"/>
            <a:chExt cx="4047037" cy="2880000"/>
          </a:xfrm>
        </p:grpSpPr>
        <p:sp>
          <p:nvSpPr>
            <p:cNvPr id="63" name="Rectangle 62">
              <a:extLst>
                <a:ext uri="{FF2B5EF4-FFF2-40B4-BE49-F238E27FC236}">
                  <a16:creationId xmlns:a16="http://schemas.microsoft.com/office/drawing/2014/main" xmlns="" id="{131E7EF5-39AA-42A7-8C88-8152BACB02A4}"/>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64" name="TextBox 63">
              <a:extLst>
                <a:ext uri="{FF2B5EF4-FFF2-40B4-BE49-F238E27FC236}">
                  <a16:creationId xmlns:a16="http://schemas.microsoft.com/office/drawing/2014/main" xmlns="" id="{DDC62CDF-C449-4AA9-AC9B-C2962A296D71}"/>
                </a:ext>
              </a:extLst>
            </p:cNvPr>
            <p:cNvSpPr txBox="1"/>
            <p:nvPr/>
          </p:nvSpPr>
          <p:spPr>
            <a:xfrm>
              <a:off x="12584037" y="11669785"/>
              <a:ext cx="4047037" cy="1145014"/>
            </a:xfrm>
            <a:prstGeom prst="rect">
              <a:avLst/>
            </a:prstGeom>
            <a:noFill/>
          </p:spPr>
          <p:txBody>
            <a:bodyPr wrap="square" rtlCol="0">
              <a:spAutoFit/>
            </a:bodyPr>
            <a:lstStyle/>
            <a:p>
              <a:pPr algn="ctr"/>
              <a:r>
                <a:rPr lang="en-IN" sz="3600" dirty="0">
                  <a:solidFill>
                    <a:schemeClr val="bg1"/>
                  </a:solidFill>
                  <a:latin typeface="Lato" panose="020F0502020204030203" pitchFamily="34" charset="0"/>
                </a:rPr>
                <a:t>Default</a:t>
              </a:r>
            </a:p>
          </p:txBody>
        </p:sp>
      </p:grpSp>
      <p:grpSp>
        <p:nvGrpSpPr>
          <p:cNvPr id="56" name="Group 55">
            <a:extLst>
              <a:ext uri="{FF2B5EF4-FFF2-40B4-BE49-F238E27FC236}">
                <a16:creationId xmlns:a16="http://schemas.microsoft.com/office/drawing/2014/main" xmlns="" id="{99DEE855-F1C0-4358-87ED-F0FA7842FF9D}"/>
              </a:ext>
            </a:extLst>
          </p:cNvPr>
          <p:cNvGrpSpPr/>
          <p:nvPr/>
        </p:nvGrpSpPr>
        <p:grpSpPr>
          <a:xfrm>
            <a:off x="14883754" y="9772471"/>
            <a:ext cx="2284447" cy="1657529"/>
            <a:chOff x="12584037" y="10826397"/>
            <a:chExt cx="4047037" cy="2936412"/>
          </a:xfrm>
        </p:grpSpPr>
        <p:sp>
          <p:nvSpPr>
            <p:cNvPr id="57" name="Rectangle 56">
              <a:extLst>
                <a:ext uri="{FF2B5EF4-FFF2-40B4-BE49-F238E27FC236}">
                  <a16:creationId xmlns:a16="http://schemas.microsoft.com/office/drawing/2014/main" xmlns="" id="{05226BD6-7429-44CA-B363-F69162B3B81E}"/>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58" name="TextBox 57">
              <a:extLst>
                <a:ext uri="{FF2B5EF4-FFF2-40B4-BE49-F238E27FC236}">
                  <a16:creationId xmlns:a16="http://schemas.microsoft.com/office/drawing/2014/main" xmlns="" id="{0B7BA4B6-6533-4A18-A071-6B5A0895989F}"/>
                </a:ext>
              </a:extLst>
            </p:cNvPr>
            <p:cNvSpPr txBox="1"/>
            <p:nvPr/>
          </p:nvSpPr>
          <p:spPr>
            <a:xfrm>
              <a:off x="12584037" y="11636354"/>
              <a:ext cx="4047037" cy="2126455"/>
            </a:xfrm>
            <a:prstGeom prst="rect">
              <a:avLst/>
            </a:prstGeom>
            <a:noFill/>
          </p:spPr>
          <p:txBody>
            <a:bodyPr wrap="square" rtlCol="0">
              <a:spAutoFit/>
            </a:bodyPr>
            <a:lstStyle/>
            <a:p>
              <a:pPr algn="ctr"/>
              <a:r>
                <a:rPr lang="en-IN" sz="3600" dirty="0">
                  <a:solidFill>
                    <a:schemeClr val="bg1"/>
                  </a:solidFill>
                  <a:latin typeface="Lato" panose="020F0502020204030203" pitchFamily="34" charset="0"/>
                </a:rPr>
                <a:t>Condition 2</a:t>
              </a:r>
            </a:p>
          </p:txBody>
        </p:sp>
      </p:grpSp>
      <p:sp>
        <p:nvSpPr>
          <p:cNvPr id="69" name="Rectangle 68">
            <a:extLst>
              <a:ext uri="{FF2B5EF4-FFF2-40B4-BE49-F238E27FC236}">
                <a16:creationId xmlns:a16="http://schemas.microsoft.com/office/drawing/2014/main" xmlns="" id="{84EAF098-A21B-4662-9223-7B1969BC7210}"/>
              </a:ext>
            </a:extLst>
          </p:cNvPr>
          <p:cNvSpPr/>
          <p:nvPr/>
        </p:nvSpPr>
        <p:spPr bwMode="auto">
          <a:xfrm>
            <a:off x="19668993" y="7587425"/>
            <a:ext cx="2829557" cy="112682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Lato" panose="020F0502020204030203" pitchFamily="34" charset="0"/>
              </a:rPr>
              <a:t>Statement 1</a:t>
            </a:r>
            <a:br>
              <a:rPr kumimoji="0" lang="en-IN" sz="3600" b="0" i="0" u="none" strike="noStrike" cap="none" normalizeH="0" baseline="0" dirty="0">
                <a:ln>
                  <a:noFill/>
                </a:ln>
                <a:solidFill>
                  <a:schemeClr val="bg1"/>
                </a:solidFill>
                <a:effectLst/>
                <a:latin typeface="Lato" panose="020F0502020204030203" pitchFamily="34" charset="0"/>
              </a:rPr>
            </a:br>
            <a:r>
              <a:rPr kumimoji="0" lang="en-IN" sz="3600" b="0" i="0" u="none" strike="noStrike" cap="none" normalizeH="0" baseline="0" dirty="0">
                <a:ln>
                  <a:noFill/>
                </a:ln>
                <a:solidFill>
                  <a:schemeClr val="bg1"/>
                </a:solidFill>
                <a:effectLst/>
                <a:latin typeface="Lato" panose="020F0502020204030203" pitchFamily="34" charset="0"/>
              </a:rPr>
              <a:t>b</a:t>
            </a:r>
            <a:r>
              <a:rPr lang="en-IN" sz="3600" dirty="0">
                <a:solidFill>
                  <a:schemeClr val="bg1"/>
                </a:solidFill>
                <a:latin typeface="Lato" panose="020F0502020204030203" pitchFamily="34" charset="0"/>
              </a:rPr>
              <a:t>reak;</a:t>
            </a:r>
            <a:endParaRPr kumimoji="0" lang="en-IN" sz="3600" b="0" i="0" u="none" strike="noStrike" cap="none" normalizeH="0" baseline="0" dirty="0">
              <a:ln>
                <a:noFill/>
              </a:ln>
              <a:solidFill>
                <a:schemeClr val="bg1"/>
              </a:solidFill>
              <a:effectLst/>
              <a:latin typeface="Lato" panose="020F0502020204030203" pitchFamily="34" charset="0"/>
            </a:endParaRPr>
          </a:p>
        </p:txBody>
      </p:sp>
      <p:sp>
        <p:nvSpPr>
          <p:cNvPr id="70" name="Rectangle 69">
            <a:extLst>
              <a:ext uri="{FF2B5EF4-FFF2-40B4-BE49-F238E27FC236}">
                <a16:creationId xmlns:a16="http://schemas.microsoft.com/office/drawing/2014/main" xmlns="" id="{598934D2-853E-426E-879E-BAD1EA22B944}"/>
              </a:ext>
            </a:extLst>
          </p:cNvPr>
          <p:cNvSpPr/>
          <p:nvPr/>
        </p:nvSpPr>
        <p:spPr bwMode="auto">
          <a:xfrm>
            <a:off x="19668995" y="10091142"/>
            <a:ext cx="2829556" cy="1338857"/>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Lato" panose="020F0502020204030203" pitchFamily="34" charset="0"/>
              </a:rPr>
              <a:t>Statement 2</a:t>
            </a:r>
            <a:br>
              <a:rPr kumimoji="0" lang="en-IN" sz="3600" b="0" i="0" u="none" strike="noStrike" cap="none" normalizeH="0" baseline="0" dirty="0">
                <a:ln>
                  <a:noFill/>
                </a:ln>
                <a:solidFill>
                  <a:schemeClr val="bg1"/>
                </a:solidFill>
                <a:effectLst/>
                <a:latin typeface="Lato" panose="020F0502020204030203" pitchFamily="34" charset="0"/>
              </a:rPr>
            </a:br>
            <a:r>
              <a:rPr kumimoji="0" lang="en-IN" sz="3600" b="0" i="0" u="none" strike="noStrike" cap="none" normalizeH="0" baseline="0" dirty="0">
                <a:ln>
                  <a:noFill/>
                </a:ln>
                <a:solidFill>
                  <a:schemeClr val="bg1"/>
                </a:solidFill>
                <a:effectLst/>
                <a:latin typeface="Lato" panose="020F0502020204030203" pitchFamily="34" charset="0"/>
              </a:rPr>
              <a:t>b</a:t>
            </a:r>
            <a:r>
              <a:rPr lang="en-IN" sz="3600" dirty="0">
                <a:solidFill>
                  <a:schemeClr val="bg1"/>
                </a:solidFill>
                <a:latin typeface="Lato" panose="020F0502020204030203" pitchFamily="34" charset="0"/>
              </a:rPr>
              <a:t>reak;</a:t>
            </a:r>
            <a:endParaRPr kumimoji="0" lang="en-IN" sz="3600" b="0" i="0" u="none" strike="noStrike" cap="none" normalizeH="0" baseline="0" dirty="0">
              <a:ln>
                <a:noFill/>
              </a:ln>
              <a:solidFill>
                <a:schemeClr val="bg1"/>
              </a:solidFill>
              <a:effectLst/>
              <a:latin typeface="Lato" panose="020F0502020204030203" pitchFamily="34" charset="0"/>
            </a:endParaRPr>
          </a:p>
        </p:txBody>
      </p:sp>
      <p:sp>
        <p:nvSpPr>
          <p:cNvPr id="71" name="Rectangle 70">
            <a:extLst>
              <a:ext uri="{FF2B5EF4-FFF2-40B4-BE49-F238E27FC236}">
                <a16:creationId xmlns:a16="http://schemas.microsoft.com/office/drawing/2014/main" xmlns="" id="{245300DC-1E3D-42EE-BB35-B00FE5DDE693}"/>
              </a:ext>
            </a:extLst>
          </p:cNvPr>
          <p:cNvSpPr/>
          <p:nvPr/>
        </p:nvSpPr>
        <p:spPr bwMode="auto">
          <a:xfrm>
            <a:off x="19668995" y="13030200"/>
            <a:ext cx="2829556" cy="142231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Lato" panose="020F0502020204030203" pitchFamily="34" charset="0"/>
              </a:rPr>
              <a:t>Statement n</a:t>
            </a:r>
            <a:br>
              <a:rPr kumimoji="0" lang="en-IN" sz="3600" b="0" i="0" u="none" strike="noStrike" cap="none" normalizeH="0" baseline="0" dirty="0">
                <a:ln>
                  <a:noFill/>
                </a:ln>
                <a:solidFill>
                  <a:schemeClr val="bg1"/>
                </a:solidFill>
                <a:effectLst/>
                <a:latin typeface="Lato" panose="020F0502020204030203" pitchFamily="34" charset="0"/>
              </a:rPr>
            </a:br>
            <a:r>
              <a:rPr kumimoji="0" lang="en-IN" sz="3600" b="0" i="0" u="none" strike="noStrike" cap="none" normalizeH="0" baseline="0" dirty="0">
                <a:ln>
                  <a:noFill/>
                </a:ln>
                <a:solidFill>
                  <a:schemeClr val="bg1"/>
                </a:solidFill>
                <a:effectLst/>
                <a:latin typeface="Lato" panose="020F0502020204030203" pitchFamily="34" charset="0"/>
              </a:rPr>
              <a:t>b</a:t>
            </a:r>
            <a:r>
              <a:rPr lang="en-IN" sz="3600" dirty="0">
                <a:solidFill>
                  <a:schemeClr val="bg1"/>
                </a:solidFill>
                <a:latin typeface="Lato" panose="020F0502020204030203" pitchFamily="34" charset="0"/>
              </a:rPr>
              <a:t>reak;</a:t>
            </a:r>
            <a:endParaRPr kumimoji="0" lang="en-IN" sz="3600" b="0" i="0" u="none" strike="noStrike" cap="none" normalizeH="0" baseline="0" dirty="0">
              <a:ln>
                <a:noFill/>
              </a:ln>
              <a:solidFill>
                <a:schemeClr val="bg1"/>
              </a:solidFill>
              <a:effectLst/>
              <a:latin typeface="Lato" panose="020F0502020204030203" pitchFamily="34" charset="0"/>
            </a:endParaRPr>
          </a:p>
        </p:txBody>
      </p:sp>
      <p:sp>
        <p:nvSpPr>
          <p:cNvPr id="72" name="Rectangle 71">
            <a:extLst>
              <a:ext uri="{FF2B5EF4-FFF2-40B4-BE49-F238E27FC236}">
                <a16:creationId xmlns:a16="http://schemas.microsoft.com/office/drawing/2014/main" xmlns="" id="{B9AD7DD5-F637-41A7-8911-C0BA82320582}"/>
              </a:ext>
            </a:extLst>
          </p:cNvPr>
          <p:cNvSpPr/>
          <p:nvPr/>
        </p:nvSpPr>
        <p:spPr bwMode="auto">
          <a:xfrm>
            <a:off x="19668994" y="15837986"/>
            <a:ext cx="2829557" cy="130701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Lato" panose="020F0502020204030203" pitchFamily="34" charset="0"/>
              </a:rPr>
              <a:t>Default Statement</a:t>
            </a:r>
          </a:p>
        </p:txBody>
      </p:sp>
      <p:sp>
        <p:nvSpPr>
          <p:cNvPr id="73" name="TextBox 72">
            <a:extLst>
              <a:ext uri="{FF2B5EF4-FFF2-40B4-BE49-F238E27FC236}">
                <a16:creationId xmlns:a16="http://schemas.microsoft.com/office/drawing/2014/main" xmlns="" id="{E4028EA0-0681-4C38-9779-F5A59DE05108}"/>
              </a:ext>
            </a:extLst>
          </p:cNvPr>
          <p:cNvSpPr txBox="1"/>
          <p:nvPr/>
        </p:nvSpPr>
        <p:spPr>
          <a:xfrm>
            <a:off x="17770090" y="10011108"/>
            <a:ext cx="2369820" cy="646331"/>
          </a:xfrm>
          <a:prstGeom prst="rect">
            <a:avLst/>
          </a:prstGeom>
          <a:noFill/>
        </p:spPr>
        <p:txBody>
          <a:bodyPr wrap="square" rtlCol="0">
            <a:spAutoFit/>
          </a:bodyPr>
          <a:lstStyle/>
          <a:p>
            <a:r>
              <a:rPr lang="en-IN" sz="3600" dirty="0">
                <a:solidFill>
                  <a:srgbClr val="009644"/>
                </a:solidFill>
                <a:latin typeface="+mn-lt"/>
              </a:rPr>
              <a:t>True</a:t>
            </a:r>
          </a:p>
        </p:txBody>
      </p:sp>
      <p:cxnSp>
        <p:nvCxnSpPr>
          <p:cNvPr id="74" name="Straight Arrow Connector 73">
            <a:extLst>
              <a:ext uri="{FF2B5EF4-FFF2-40B4-BE49-F238E27FC236}">
                <a16:creationId xmlns:a16="http://schemas.microsoft.com/office/drawing/2014/main" xmlns="" id="{0876826D-3E99-4CE0-B1A3-8469CFDC4386}"/>
              </a:ext>
            </a:extLst>
          </p:cNvPr>
          <p:cNvCxnSpPr>
            <a:cxnSpLocks/>
          </p:cNvCxnSpPr>
          <p:nvPr/>
        </p:nvCxnSpPr>
        <p:spPr bwMode="auto">
          <a:xfrm>
            <a:off x="17314006" y="10637900"/>
            <a:ext cx="2147252" cy="5869"/>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75" name="TextBox 74">
            <a:extLst>
              <a:ext uri="{FF2B5EF4-FFF2-40B4-BE49-F238E27FC236}">
                <a16:creationId xmlns:a16="http://schemas.microsoft.com/office/drawing/2014/main" xmlns="" id="{47DB74AC-08CF-4325-BE2D-B52E77C45362}"/>
              </a:ext>
            </a:extLst>
          </p:cNvPr>
          <p:cNvSpPr txBox="1"/>
          <p:nvPr/>
        </p:nvSpPr>
        <p:spPr>
          <a:xfrm>
            <a:off x="17770090" y="12929019"/>
            <a:ext cx="2369820" cy="646331"/>
          </a:xfrm>
          <a:prstGeom prst="rect">
            <a:avLst/>
          </a:prstGeom>
          <a:noFill/>
        </p:spPr>
        <p:txBody>
          <a:bodyPr wrap="square" rtlCol="0">
            <a:spAutoFit/>
          </a:bodyPr>
          <a:lstStyle/>
          <a:p>
            <a:r>
              <a:rPr lang="en-IN" sz="3600" dirty="0">
                <a:solidFill>
                  <a:srgbClr val="009644"/>
                </a:solidFill>
                <a:latin typeface="+mn-lt"/>
              </a:rPr>
              <a:t>True</a:t>
            </a:r>
          </a:p>
        </p:txBody>
      </p:sp>
      <p:cxnSp>
        <p:nvCxnSpPr>
          <p:cNvPr id="76" name="Straight Arrow Connector 75">
            <a:extLst>
              <a:ext uri="{FF2B5EF4-FFF2-40B4-BE49-F238E27FC236}">
                <a16:creationId xmlns:a16="http://schemas.microsoft.com/office/drawing/2014/main" xmlns="" id="{150DE141-7CF6-4C9C-A87A-6575B8023018}"/>
              </a:ext>
            </a:extLst>
          </p:cNvPr>
          <p:cNvCxnSpPr>
            <a:cxnSpLocks/>
          </p:cNvCxnSpPr>
          <p:nvPr/>
        </p:nvCxnSpPr>
        <p:spPr bwMode="auto">
          <a:xfrm>
            <a:off x="17314006" y="13555811"/>
            <a:ext cx="2147252" cy="5869"/>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77" name="TextBox 76">
            <a:extLst>
              <a:ext uri="{FF2B5EF4-FFF2-40B4-BE49-F238E27FC236}">
                <a16:creationId xmlns:a16="http://schemas.microsoft.com/office/drawing/2014/main" xmlns="" id="{0085F45A-FF0C-4CF9-856C-44D31923DBEA}"/>
              </a:ext>
            </a:extLst>
          </p:cNvPr>
          <p:cNvSpPr txBox="1"/>
          <p:nvPr/>
        </p:nvSpPr>
        <p:spPr>
          <a:xfrm>
            <a:off x="17770090" y="15749375"/>
            <a:ext cx="2369820" cy="646331"/>
          </a:xfrm>
          <a:prstGeom prst="rect">
            <a:avLst/>
          </a:prstGeom>
          <a:noFill/>
        </p:spPr>
        <p:txBody>
          <a:bodyPr wrap="square" rtlCol="0">
            <a:spAutoFit/>
          </a:bodyPr>
          <a:lstStyle/>
          <a:p>
            <a:r>
              <a:rPr lang="en-IN" sz="3600" dirty="0">
                <a:solidFill>
                  <a:srgbClr val="009644"/>
                </a:solidFill>
                <a:latin typeface="+mn-lt"/>
              </a:rPr>
              <a:t>True</a:t>
            </a:r>
          </a:p>
        </p:txBody>
      </p:sp>
      <p:cxnSp>
        <p:nvCxnSpPr>
          <p:cNvPr id="78" name="Straight Arrow Connector 77">
            <a:extLst>
              <a:ext uri="{FF2B5EF4-FFF2-40B4-BE49-F238E27FC236}">
                <a16:creationId xmlns:a16="http://schemas.microsoft.com/office/drawing/2014/main" xmlns="" id="{2ACECBAF-9C2D-4BD4-ABE9-1C82FD85FAFB}"/>
              </a:ext>
            </a:extLst>
          </p:cNvPr>
          <p:cNvCxnSpPr>
            <a:cxnSpLocks/>
          </p:cNvCxnSpPr>
          <p:nvPr/>
        </p:nvCxnSpPr>
        <p:spPr bwMode="auto">
          <a:xfrm>
            <a:off x="17314006" y="16376167"/>
            <a:ext cx="2147252" cy="5869"/>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79" name="Straight Arrow Connector 78">
            <a:extLst>
              <a:ext uri="{FF2B5EF4-FFF2-40B4-BE49-F238E27FC236}">
                <a16:creationId xmlns:a16="http://schemas.microsoft.com/office/drawing/2014/main" xmlns="" id="{5DB2EAED-376D-44E7-A25C-48630C183EF6}"/>
              </a:ext>
            </a:extLst>
          </p:cNvPr>
          <p:cNvCxnSpPr>
            <a:cxnSpLocks/>
          </p:cNvCxnSpPr>
          <p:nvPr/>
        </p:nvCxnSpPr>
        <p:spPr bwMode="auto">
          <a:xfrm>
            <a:off x="22594314" y="10591800"/>
            <a:ext cx="3348154"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80" name="Straight Arrow Connector 79">
            <a:extLst>
              <a:ext uri="{FF2B5EF4-FFF2-40B4-BE49-F238E27FC236}">
                <a16:creationId xmlns:a16="http://schemas.microsoft.com/office/drawing/2014/main" xmlns="" id="{F2C61F97-F05A-43F7-9826-3A4B27CD82C7}"/>
              </a:ext>
            </a:extLst>
          </p:cNvPr>
          <p:cNvCxnSpPr>
            <a:cxnSpLocks/>
          </p:cNvCxnSpPr>
          <p:nvPr/>
        </p:nvCxnSpPr>
        <p:spPr bwMode="auto">
          <a:xfrm>
            <a:off x="22594314" y="13438477"/>
            <a:ext cx="3348154"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81" name="Straight Arrow Connector 80">
            <a:extLst>
              <a:ext uri="{FF2B5EF4-FFF2-40B4-BE49-F238E27FC236}">
                <a16:creationId xmlns:a16="http://schemas.microsoft.com/office/drawing/2014/main" xmlns="" id="{AF5802D3-41DF-4BA5-839E-EABDFDE482C8}"/>
              </a:ext>
            </a:extLst>
          </p:cNvPr>
          <p:cNvCxnSpPr>
            <a:cxnSpLocks/>
          </p:cNvCxnSpPr>
          <p:nvPr/>
        </p:nvCxnSpPr>
        <p:spPr bwMode="auto">
          <a:xfrm>
            <a:off x="22594314" y="16330067"/>
            <a:ext cx="3348154"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82" name="TextBox 81">
            <a:extLst>
              <a:ext uri="{FF2B5EF4-FFF2-40B4-BE49-F238E27FC236}">
                <a16:creationId xmlns:a16="http://schemas.microsoft.com/office/drawing/2014/main" xmlns="" id="{347C4F85-B3C0-4B44-B74E-154AF7800287}"/>
              </a:ext>
            </a:extLst>
          </p:cNvPr>
          <p:cNvSpPr txBox="1"/>
          <p:nvPr/>
        </p:nvSpPr>
        <p:spPr>
          <a:xfrm>
            <a:off x="14623729" y="8886922"/>
            <a:ext cx="2369820" cy="646331"/>
          </a:xfrm>
          <a:prstGeom prst="rect">
            <a:avLst/>
          </a:prstGeom>
          <a:noFill/>
        </p:spPr>
        <p:txBody>
          <a:bodyPr wrap="square" rtlCol="0">
            <a:spAutoFit/>
          </a:bodyPr>
          <a:lstStyle/>
          <a:p>
            <a:r>
              <a:rPr lang="en-IN" sz="3600" dirty="0">
                <a:solidFill>
                  <a:srgbClr val="C00000"/>
                </a:solidFill>
                <a:latin typeface="+mn-lt"/>
              </a:rPr>
              <a:t>False</a:t>
            </a:r>
          </a:p>
        </p:txBody>
      </p:sp>
      <p:sp>
        <p:nvSpPr>
          <p:cNvPr id="84" name="TextBox 83">
            <a:extLst>
              <a:ext uri="{FF2B5EF4-FFF2-40B4-BE49-F238E27FC236}">
                <a16:creationId xmlns:a16="http://schemas.microsoft.com/office/drawing/2014/main" xmlns="" id="{A006292C-26D3-4DE6-80D1-9BCC569D6759}"/>
              </a:ext>
            </a:extLst>
          </p:cNvPr>
          <p:cNvSpPr txBox="1"/>
          <p:nvPr/>
        </p:nvSpPr>
        <p:spPr>
          <a:xfrm>
            <a:off x="14656386" y="11708606"/>
            <a:ext cx="2369820" cy="646331"/>
          </a:xfrm>
          <a:prstGeom prst="rect">
            <a:avLst/>
          </a:prstGeom>
          <a:noFill/>
        </p:spPr>
        <p:txBody>
          <a:bodyPr wrap="square" rtlCol="0">
            <a:spAutoFit/>
          </a:bodyPr>
          <a:lstStyle/>
          <a:p>
            <a:r>
              <a:rPr lang="en-IN" sz="3600" dirty="0">
                <a:solidFill>
                  <a:srgbClr val="C00000"/>
                </a:solidFill>
                <a:latin typeface="+mn-lt"/>
              </a:rPr>
              <a:t>False</a:t>
            </a:r>
          </a:p>
        </p:txBody>
      </p:sp>
      <p:sp>
        <p:nvSpPr>
          <p:cNvPr id="85" name="TextBox 84">
            <a:extLst>
              <a:ext uri="{FF2B5EF4-FFF2-40B4-BE49-F238E27FC236}">
                <a16:creationId xmlns:a16="http://schemas.microsoft.com/office/drawing/2014/main" xmlns="" id="{790929A3-663D-4EAA-AA65-BD1867D1B771}"/>
              </a:ext>
            </a:extLst>
          </p:cNvPr>
          <p:cNvSpPr txBox="1"/>
          <p:nvPr/>
        </p:nvSpPr>
        <p:spPr>
          <a:xfrm>
            <a:off x="14656386" y="14667062"/>
            <a:ext cx="2369820" cy="646331"/>
          </a:xfrm>
          <a:prstGeom prst="rect">
            <a:avLst/>
          </a:prstGeom>
          <a:noFill/>
        </p:spPr>
        <p:txBody>
          <a:bodyPr wrap="square" rtlCol="0">
            <a:spAutoFit/>
          </a:bodyPr>
          <a:lstStyle/>
          <a:p>
            <a:r>
              <a:rPr lang="en-IN" sz="3600" dirty="0">
                <a:solidFill>
                  <a:srgbClr val="C00000"/>
                </a:solidFill>
                <a:latin typeface="+mn-lt"/>
              </a:rPr>
              <a:t>False</a:t>
            </a:r>
          </a:p>
        </p:txBody>
      </p:sp>
      <p:sp>
        <p:nvSpPr>
          <p:cNvPr id="86" name="Rectangle 85">
            <a:extLst>
              <a:ext uri="{FF2B5EF4-FFF2-40B4-BE49-F238E27FC236}">
                <a16:creationId xmlns:a16="http://schemas.microsoft.com/office/drawing/2014/main" xmlns="" id="{E816AAFD-FFB5-437E-A25B-921EA7A2BA48}"/>
              </a:ext>
            </a:extLst>
          </p:cNvPr>
          <p:cNvSpPr/>
          <p:nvPr/>
        </p:nvSpPr>
        <p:spPr bwMode="auto">
          <a:xfrm>
            <a:off x="24875668" y="17549305"/>
            <a:ext cx="4495800" cy="1672351"/>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Lato" panose="020F0502020204030203" pitchFamily="34" charset="0"/>
              </a:rPr>
              <a:t>Statement just below </a:t>
            </a:r>
            <a:br>
              <a:rPr kumimoji="0" lang="en-IN" sz="3600" b="0" i="0" u="none" strike="noStrike" cap="none" normalizeH="0" baseline="0" dirty="0">
                <a:ln>
                  <a:noFill/>
                </a:ln>
                <a:solidFill>
                  <a:schemeClr val="bg1"/>
                </a:solidFill>
                <a:effectLst/>
                <a:latin typeface="Lato" panose="020F0502020204030203" pitchFamily="34" charset="0"/>
              </a:rPr>
            </a:br>
            <a:r>
              <a:rPr kumimoji="0" lang="en-IN" sz="3600" b="0" i="0" u="none" strike="noStrike" cap="none" normalizeH="0" baseline="0" dirty="0">
                <a:ln>
                  <a:noFill/>
                </a:ln>
                <a:solidFill>
                  <a:schemeClr val="bg1"/>
                </a:solidFill>
                <a:effectLst/>
                <a:latin typeface="Lato" panose="020F0502020204030203" pitchFamily="34" charset="0"/>
              </a:rPr>
              <a:t>Switch Case</a:t>
            </a:r>
          </a:p>
        </p:txBody>
      </p:sp>
      <p:cxnSp>
        <p:nvCxnSpPr>
          <p:cNvPr id="89" name="Connector: Elbow 88">
            <a:extLst>
              <a:ext uri="{FF2B5EF4-FFF2-40B4-BE49-F238E27FC236}">
                <a16:creationId xmlns:a16="http://schemas.microsoft.com/office/drawing/2014/main" xmlns="" id="{E83926C5-EBF2-474F-8ACC-13E796B831F0}"/>
              </a:ext>
            </a:extLst>
          </p:cNvPr>
          <p:cNvCxnSpPr>
            <a:cxnSpLocks/>
          </p:cNvCxnSpPr>
          <p:nvPr/>
        </p:nvCxnSpPr>
        <p:spPr bwMode="auto">
          <a:xfrm rot="16200000" flipH="1">
            <a:off x="21314289" y="12460435"/>
            <a:ext cx="9252045" cy="617407"/>
          </a:xfrm>
          <a:prstGeom prst="bentConnector3">
            <a:avLst>
              <a:gd name="adj1" fmla="val 90"/>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93" name="Straight Arrow Connector 92">
            <a:extLst>
              <a:ext uri="{FF2B5EF4-FFF2-40B4-BE49-F238E27FC236}">
                <a16:creationId xmlns:a16="http://schemas.microsoft.com/office/drawing/2014/main" xmlns="" id="{D680C105-4FDD-4461-BC03-27E519A4A06A}"/>
              </a:ext>
            </a:extLst>
          </p:cNvPr>
          <p:cNvCxnSpPr>
            <a:cxnSpLocks/>
          </p:cNvCxnSpPr>
          <p:nvPr/>
        </p:nvCxnSpPr>
        <p:spPr bwMode="auto">
          <a:xfrm>
            <a:off x="29371468" y="18147253"/>
            <a:ext cx="1718132"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3639037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83" name="Title 1">
            <a:extLst>
              <a:ext uri="{FF2B5EF4-FFF2-40B4-BE49-F238E27FC236}">
                <a16:creationId xmlns:a16="http://schemas.microsoft.com/office/drawing/2014/main" xmlns="" id="{6D47D69D-5294-4855-8C6A-A332AA6FCA7F}"/>
              </a:ext>
            </a:extLst>
          </p:cNvPr>
          <p:cNvSpPr txBox="1">
            <a:spLocks/>
          </p:cNvSpPr>
          <p:nvPr/>
        </p:nvSpPr>
        <p:spPr bwMode="auto">
          <a:xfrm>
            <a:off x="5562600" y="1888269"/>
            <a:ext cx="26974801"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Conditional Statements - Switch</a:t>
            </a:r>
          </a:p>
        </p:txBody>
      </p:sp>
      <p:grpSp>
        <p:nvGrpSpPr>
          <p:cNvPr id="66" name="Group 65">
            <a:extLst>
              <a:ext uri="{FF2B5EF4-FFF2-40B4-BE49-F238E27FC236}">
                <a16:creationId xmlns:a16="http://schemas.microsoft.com/office/drawing/2014/main" xmlns="" id="{28450C56-E51F-4BF7-9DEC-7B6CA5C830B3}"/>
              </a:ext>
            </a:extLst>
          </p:cNvPr>
          <p:cNvGrpSpPr/>
          <p:nvPr/>
        </p:nvGrpSpPr>
        <p:grpSpPr>
          <a:xfrm>
            <a:off x="9829800" y="4417478"/>
            <a:ext cx="16082710" cy="14943574"/>
            <a:chOff x="14986617" y="2848475"/>
            <a:chExt cx="13291495" cy="11227328"/>
          </a:xfrm>
        </p:grpSpPr>
        <p:grpSp>
          <p:nvGrpSpPr>
            <p:cNvPr id="87" name="Group 86">
              <a:extLst>
                <a:ext uri="{FF2B5EF4-FFF2-40B4-BE49-F238E27FC236}">
                  <a16:creationId xmlns:a16="http://schemas.microsoft.com/office/drawing/2014/main" xmlns="" id="{271D2204-0F83-4F28-9CDD-47AA85B45F0A}"/>
                </a:ext>
              </a:extLst>
            </p:cNvPr>
            <p:cNvGrpSpPr/>
            <p:nvPr/>
          </p:nvGrpSpPr>
          <p:grpSpPr>
            <a:xfrm>
              <a:off x="14986617" y="2848475"/>
              <a:ext cx="13291495" cy="11227328"/>
              <a:chOff x="15599775" y="7797378"/>
              <a:chExt cx="13291495" cy="11227328"/>
            </a:xfrm>
          </p:grpSpPr>
          <p:sp>
            <p:nvSpPr>
              <p:cNvPr id="90" name="Rectangle: Rounded Corners 89">
                <a:extLst>
                  <a:ext uri="{FF2B5EF4-FFF2-40B4-BE49-F238E27FC236}">
                    <a16:creationId xmlns:a16="http://schemas.microsoft.com/office/drawing/2014/main" xmlns="" id="{E4962D2C-9634-4B68-B2CA-184A7E4C51E6}"/>
                  </a:ext>
                </a:extLst>
              </p:cNvPr>
              <p:cNvSpPr/>
              <p:nvPr/>
            </p:nvSpPr>
            <p:spPr bwMode="auto">
              <a:xfrm>
                <a:off x="15599775" y="8363675"/>
                <a:ext cx="13291495" cy="10661031"/>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91" name="Rectangle: Rounded Corners 90">
                <a:extLst>
                  <a:ext uri="{FF2B5EF4-FFF2-40B4-BE49-F238E27FC236}">
                    <a16:creationId xmlns:a16="http://schemas.microsoft.com/office/drawing/2014/main" xmlns="" id="{C36ABD40-FDB0-48EA-9704-D309C4749254}"/>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Syntax</a:t>
                </a:r>
              </a:p>
            </p:txBody>
          </p:sp>
        </p:grpSp>
        <p:sp>
          <p:nvSpPr>
            <p:cNvPr id="88" name="Rectangle 87">
              <a:extLst>
                <a:ext uri="{FF2B5EF4-FFF2-40B4-BE49-F238E27FC236}">
                  <a16:creationId xmlns:a16="http://schemas.microsoft.com/office/drawing/2014/main" xmlns="" id="{FC6A3F2D-DE15-4968-B729-CB6FF284C228}"/>
                </a:ext>
              </a:extLst>
            </p:cNvPr>
            <p:cNvSpPr/>
            <p:nvPr/>
          </p:nvSpPr>
          <p:spPr>
            <a:xfrm>
              <a:off x="17083387" y="4348195"/>
              <a:ext cx="7837063" cy="9226360"/>
            </a:xfrm>
            <a:prstGeom prst="rect">
              <a:avLst/>
            </a:prstGeom>
          </p:spPr>
          <p:txBody>
            <a:bodyPr wrap="square" anchor="ctr">
              <a:spAutoFit/>
            </a:bodyPr>
            <a:lstStyle/>
            <a:p>
              <a:r>
                <a:rPr lang="en-IN" sz="4400" b="1" dirty="0">
                  <a:solidFill>
                    <a:srgbClr val="7F0055"/>
                  </a:solidFill>
                  <a:latin typeface="Consolas" panose="020B0609020204030204" pitchFamily="49" charset="0"/>
                </a:rPr>
                <a:t>switch</a:t>
              </a:r>
              <a:r>
                <a:rPr lang="en-IN" sz="4400" b="1" dirty="0">
                  <a:solidFill>
                    <a:srgbClr val="000000"/>
                  </a:solidFill>
                  <a:latin typeface="Consolas" panose="020B0609020204030204" pitchFamily="49" charset="0"/>
                </a:rPr>
                <a:t> (expression)</a:t>
              </a:r>
            </a:p>
            <a:p>
              <a:r>
                <a:rPr lang="en-IN" sz="4400" dirty="0">
                  <a:solidFill>
                    <a:srgbClr val="000000"/>
                  </a:solidFill>
                  <a:latin typeface="Consolas" panose="020B0609020204030204" pitchFamily="49" charset="0"/>
                </a:rPr>
                <a:t>{</a:t>
              </a:r>
            </a:p>
            <a:p>
              <a:r>
                <a:rPr lang="en-IN" sz="4400" b="1" dirty="0">
                  <a:solidFill>
                    <a:srgbClr val="7F0055"/>
                  </a:solidFill>
                  <a:latin typeface="Consolas" panose="020B0609020204030204" pitchFamily="49" charset="0"/>
                </a:rPr>
                <a:t>	case</a:t>
              </a:r>
              <a:r>
                <a:rPr lang="en-IN" sz="4400" b="1" dirty="0">
                  <a:solidFill>
                    <a:srgbClr val="000000"/>
                  </a:solidFill>
                  <a:latin typeface="Consolas" panose="020B0609020204030204" pitchFamily="49" charset="0"/>
                </a:rPr>
                <a:t> value1:</a:t>
              </a:r>
            </a:p>
            <a:p>
              <a:r>
                <a:rPr lang="en-IN" sz="4400" dirty="0">
                  <a:solidFill>
                    <a:srgbClr val="000000"/>
                  </a:solidFill>
                  <a:latin typeface="Consolas" panose="020B0609020204030204" pitchFamily="49" charset="0"/>
                </a:rPr>
                <a:t>		statement1;</a:t>
              </a:r>
            </a:p>
            <a:p>
              <a:r>
                <a:rPr lang="en-IN" sz="4400" b="1" dirty="0">
                  <a:solidFill>
                    <a:srgbClr val="7F0055"/>
                  </a:solidFill>
                  <a:latin typeface="Consolas" panose="020B0609020204030204" pitchFamily="49" charset="0"/>
                </a:rPr>
                <a:t>		break</a:t>
              </a:r>
              <a:r>
                <a:rPr lang="en-IN" sz="4400" b="1" dirty="0">
                  <a:solidFill>
                    <a:srgbClr val="000000"/>
                  </a:solidFill>
                  <a:latin typeface="Consolas" panose="020B0609020204030204" pitchFamily="49" charset="0"/>
                </a:rPr>
                <a:t>;</a:t>
              </a:r>
            </a:p>
            <a:p>
              <a:endParaRPr lang="en-IN" sz="4400" dirty="0">
                <a:latin typeface="Consolas" panose="020B0609020204030204" pitchFamily="49" charset="0"/>
              </a:endParaRPr>
            </a:p>
            <a:p>
              <a:r>
                <a:rPr lang="en-IN" sz="4400" b="1" dirty="0">
                  <a:solidFill>
                    <a:srgbClr val="7F0055"/>
                  </a:solidFill>
                  <a:latin typeface="Consolas" panose="020B0609020204030204" pitchFamily="49" charset="0"/>
                </a:rPr>
                <a:t>	case</a:t>
              </a:r>
              <a:r>
                <a:rPr lang="en-IN" sz="4400" b="1" dirty="0">
                  <a:solidFill>
                    <a:srgbClr val="000000"/>
                  </a:solidFill>
                  <a:latin typeface="Consolas" panose="020B0609020204030204" pitchFamily="49" charset="0"/>
                </a:rPr>
                <a:t> value2:</a:t>
              </a:r>
            </a:p>
            <a:p>
              <a:r>
                <a:rPr lang="en-IN" sz="4400" dirty="0">
                  <a:solidFill>
                    <a:srgbClr val="000000"/>
                  </a:solidFill>
                  <a:latin typeface="Consolas" panose="020B0609020204030204" pitchFamily="49" charset="0"/>
                </a:rPr>
                <a:t>		statement2;</a:t>
              </a:r>
            </a:p>
            <a:p>
              <a:r>
                <a:rPr lang="en-IN" sz="4400" b="1" dirty="0">
                  <a:solidFill>
                    <a:srgbClr val="7F0055"/>
                  </a:solidFill>
                  <a:latin typeface="Consolas" panose="020B0609020204030204" pitchFamily="49" charset="0"/>
                </a:rPr>
                <a:t>		break</a:t>
              </a:r>
              <a:r>
                <a:rPr lang="en-IN" sz="4400" b="1" dirty="0">
                  <a:solidFill>
                    <a:srgbClr val="000000"/>
                  </a:solidFill>
                  <a:latin typeface="Consolas" panose="020B0609020204030204" pitchFamily="49" charset="0"/>
                </a:rPr>
                <a:t>;</a:t>
              </a:r>
            </a:p>
            <a:p>
              <a:r>
                <a:rPr lang="en-IN" sz="4400" dirty="0">
                  <a:solidFill>
                    <a:srgbClr val="000000"/>
                  </a:solidFill>
                  <a:latin typeface="Consolas" panose="020B0609020204030204" pitchFamily="49" charset="0"/>
                </a:rPr>
                <a:t>	.</a:t>
              </a:r>
            </a:p>
            <a:p>
              <a:r>
                <a:rPr lang="en-IN" sz="4400" dirty="0">
                  <a:solidFill>
                    <a:srgbClr val="000000"/>
                  </a:solidFill>
                  <a:latin typeface="Consolas" panose="020B0609020204030204" pitchFamily="49" charset="0"/>
                </a:rPr>
                <a:t>	.</a:t>
              </a:r>
            </a:p>
            <a:p>
              <a:r>
                <a:rPr lang="en-IN" sz="4400" b="1" dirty="0">
                  <a:solidFill>
                    <a:srgbClr val="7F0055"/>
                  </a:solidFill>
                  <a:latin typeface="Consolas" panose="020B0609020204030204" pitchFamily="49" charset="0"/>
                </a:rPr>
                <a:t>	case</a:t>
              </a:r>
              <a:r>
                <a:rPr lang="en-IN" sz="4400" b="1" dirty="0">
                  <a:solidFill>
                    <a:srgbClr val="000000"/>
                  </a:solidFill>
                  <a:latin typeface="Consolas" panose="020B0609020204030204" pitchFamily="49" charset="0"/>
                </a:rPr>
                <a:t> </a:t>
              </a:r>
              <a:r>
                <a:rPr lang="en-IN" sz="4400" b="1" dirty="0" err="1">
                  <a:solidFill>
                    <a:srgbClr val="000000"/>
                  </a:solidFill>
                  <a:latin typeface="Consolas" panose="020B0609020204030204" pitchFamily="49" charset="0"/>
                </a:rPr>
                <a:t>valueN</a:t>
              </a:r>
              <a:r>
                <a:rPr lang="en-IN" sz="4400" b="1" dirty="0">
                  <a:solidFill>
                    <a:srgbClr val="000000"/>
                  </a:solidFill>
                  <a:latin typeface="Consolas" panose="020B0609020204030204" pitchFamily="49" charset="0"/>
                </a:rPr>
                <a:t>:</a:t>
              </a:r>
            </a:p>
            <a:p>
              <a:r>
                <a:rPr lang="en-IN" sz="4400" dirty="0">
                  <a:solidFill>
                    <a:srgbClr val="000000"/>
                  </a:solidFill>
                  <a:latin typeface="Consolas" panose="020B0609020204030204" pitchFamily="49" charset="0"/>
                </a:rPr>
                <a:t>		</a:t>
              </a:r>
              <a:r>
                <a:rPr lang="en-IN" sz="4400" dirty="0" err="1">
                  <a:solidFill>
                    <a:srgbClr val="000000"/>
                  </a:solidFill>
                  <a:latin typeface="Consolas" panose="020B0609020204030204" pitchFamily="49" charset="0"/>
                </a:rPr>
                <a:t>statementN</a:t>
              </a:r>
              <a:r>
                <a:rPr lang="en-IN" sz="4400" dirty="0">
                  <a:solidFill>
                    <a:srgbClr val="000000"/>
                  </a:solidFill>
                  <a:latin typeface="Consolas" panose="020B0609020204030204" pitchFamily="49" charset="0"/>
                </a:rPr>
                <a:t>;</a:t>
              </a:r>
            </a:p>
            <a:p>
              <a:r>
                <a:rPr lang="en-IN" sz="4400" b="1" dirty="0">
                  <a:solidFill>
                    <a:srgbClr val="7F0055"/>
                  </a:solidFill>
                  <a:latin typeface="Consolas" panose="020B0609020204030204" pitchFamily="49" charset="0"/>
                </a:rPr>
                <a:t>		break</a:t>
              </a:r>
              <a:r>
                <a:rPr lang="en-IN" sz="4400" b="1" dirty="0">
                  <a:solidFill>
                    <a:srgbClr val="000000"/>
                  </a:solidFill>
                  <a:latin typeface="Consolas" panose="020B0609020204030204" pitchFamily="49" charset="0"/>
                </a:rPr>
                <a:t>;</a:t>
              </a:r>
            </a:p>
            <a:p>
              <a:endParaRPr lang="en-IN" sz="4400" dirty="0">
                <a:latin typeface="Consolas" panose="020B0609020204030204" pitchFamily="49" charset="0"/>
              </a:endParaRPr>
            </a:p>
            <a:p>
              <a:r>
                <a:rPr lang="en-IN" sz="4400" b="1" dirty="0">
                  <a:solidFill>
                    <a:srgbClr val="7F0055"/>
                  </a:solidFill>
                  <a:latin typeface="Consolas" panose="020B0609020204030204" pitchFamily="49" charset="0"/>
                </a:rPr>
                <a:t>	default</a:t>
              </a:r>
              <a:r>
                <a:rPr lang="en-IN" sz="4400" b="1" dirty="0">
                  <a:solidFill>
                    <a:srgbClr val="000000"/>
                  </a:solidFill>
                  <a:latin typeface="Consolas" panose="020B0609020204030204" pitchFamily="49" charset="0"/>
                </a:rPr>
                <a:t>:</a:t>
              </a:r>
            </a:p>
            <a:p>
              <a:r>
                <a:rPr lang="en-IN" sz="4400" dirty="0">
                  <a:solidFill>
                    <a:srgbClr val="000000"/>
                  </a:solidFill>
                  <a:latin typeface="Consolas" panose="020B0609020204030204" pitchFamily="49" charset="0"/>
                </a:rPr>
                <a:t>		</a:t>
              </a:r>
              <a:r>
                <a:rPr lang="en-IN" sz="4400" dirty="0" err="1">
                  <a:solidFill>
                    <a:srgbClr val="000000"/>
                  </a:solidFill>
                  <a:latin typeface="Consolas" panose="020B0609020204030204" pitchFamily="49" charset="0"/>
                </a:rPr>
                <a:t>statementDefault</a:t>
              </a:r>
              <a:r>
                <a:rPr lang="en-IN" sz="4400" dirty="0">
                  <a:solidFill>
                    <a:srgbClr val="000000"/>
                  </a:solidFill>
                  <a:latin typeface="Consolas" panose="020B0609020204030204" pitchFamily="49" charset="0"/>
                </a:rPr>
                <a:t>;</a:t>
              </a:r>
            </a:p>
            <a:p>
              <a:r>
                <a:rPr lang="en-IN" sz="4400" dirty="0">
                  <a:solidFill>
                    <a:srgbClr val="000000"/>
                  </a:solidFill>
                  <a:latin typeface="Consolas" panose="020B0609020204030204" pitchFamily="49" charset="0"/>
                </a:rPr>
                <a:t>}</a:t>
              </a:r>
              <a:endParaRPr lang="en-IN" sz="4400" dirty="0"/>
            </a:p>
          </p:txBody>
        </p:sp>
      </p:grpSp>
    </p:spTree>
    <p:extLst>
      <p:ext uri="{BB962C8B-B14F-4D97-AF65-F5344CB8AC3E}">
        <p14:creationId xmlns:p14="http://schemas.microsoft.com/office/powerpoint/2010/main" val="250297045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28" name="Title 1">
            <a:extLst>
              <a:ext uri="{FF2B5EF4-FFF2-40B4-BE49-F238E27FC236}">
                <a16:creationId xmlns:a16="http://schemas.microsoft.com/office/drawing/2014/main" xmlns="" id="{E96EAE84-C192-408D-854D-23CA90AF5296}"/>
              </a:ext>
            </a:extLst>
          </p:cNvPr>
          <p:cNvSpPr txBox="1">
            <a:spLocks/>
          </p:cNvSpPr>
          <p:nvPr/>
        </p:nvSpPr>
        <p:spPr bwMode="auto">
          <a:xfrm>
            <a:off x="7010400" y="9173531"/>
            <a:ext cx="18538566"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Iterative Statements</a:t>
            </a:r>
          </a:p>
        </p:txBody>
      </p:sp>
    </p:spTree>
    <p:extLst>
      <p:ext uri="{BB962C8B-B14F-4D97-AF65-F5344CB8AC3E}">
        <p14:creationId xmlns:p14="http://schemas.microsoft.com/office/powerpoint/2010/main" val="20670404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6" name="Rectangle: Rounded Corners 5">
            <a:extLst>
              <a:ext uri="{FF2B5EF4-FFF2-40B4-BE49-F238E27FC236}">
                <a16:creationId xmlns:a16="http://schemas.microsoft.com/office/drawing/2014/main" xmlns="" id="{D4C770FE-7F30-467C-8BD5-FAC5AF0C0E7B}"/>
              </a:ext>
            </a:extLst>
          </p:cNvPr>
          <p:cNvSpPr/>
          <p:nvPr/>
        </p:nvSpPr>
        <p:spPr bwMode="auto">
          <a:xfrm>
            <a:off x="6428624" y="4372256"/>
            <a:ext cx="21671128"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It is a control structure that allows us to repeat certain operations by incrementing and evaluating a loop counter</a:t>
            </a:r>
          </a:p>
        </p:txBody>
      </p:sp>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6400800" y="2229851"/>
            <a:ext cx="25755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Iterative Statements – For Loop</a:t>
            </a:r>
          </a:p>
        </p:txBody>
      </p:sp>
      <p:grpSp>
        <p:nvGrpSpPr>
          <p:cNvPr id="68" name="Group 67">
            <a:extLst>
              <a:ext uri="{FF2B5EF4-FFF2-40B4-BE49-F238E27FC236}">
                <a16:creationId xmlns:a16="http://schemas.microsoft.com/office/drawing/2014/main" xmlns="" id="{74F9DF8A-9E56-4964-8F33-952277EFB822}"/>
              </a:ext>
            </a:extLst>
          </p:cNvPr>
          <p:cNvGrpSpPr/>
          <p:nvPr/>
        </p:nvGrpSpPr>
        <p:grpSpPr>
          <a:xfrm>
            <a:off x="11856559" y="7391400"/>
            <a:ext cx="15447443" cy="11246183"/>
            <a:chOff x="11856559" y="7391400"/>
            <a:chExt cx="15447443" cy="11246183"/>
          </a:xfrm>
        </p:grpSpPr>
        <p:grpSp>
          <p:nvGrpSpPr>
            <p:cNvPr id="64" name="Group 63">
              <a:extLst>
                <a:ext uri="{FF2B5EF4-FFF2-40B4-BE49-F238E27FC236}">
                  <a16:creationId xmlns:a16="http://schemas.microsoft.com/office/drawing/2014/main" xmlns="" id="{B0EBF488-D02D-42FB-B456-025475155121}"/>
                </a:ext>
              </a:extLst>
            </p:cNvPr>
            <p:cNvGrpSpPr>
              <a:grpSpLocks noChangeAspect="1"/>
            </p:cNvGrpSpPr>
            <p:nvPr/>
          </p:nvGrpSpPr>
          <p:grpSpPr>
            <a:xfrm>
              <a:off x="11856559" y="7391400"/>
              <a:ext cx="15447443" cy="11246183"/>
              <a:chOff x="11863212" y="8573982"/>
              <a:chExt cx="12766482" cy="9294366"/>
            </a:xfrm>
          </p:grpSpPr>
          <p:sp>
            <p:nvSpPr>
              <p:cNvPr id="52" name="Rectangle 51">
                <a:extLst>
                  <a:ext uri="{FF2B5EF4-FFF2-40B4-BE49-F238E27FC236}">
                    <a16:creationId xmlns:a16="http://schemas.microsoft.com/office/drawing/2014/main" xmlns="" id="{3B51B959-8498-4B1F-92D6-E6FB0E9CE81E}"/>
                  </a:ext>
                </a:extLst>
              </p:cNvPr>
              <p:cNvSpPr/>
              <p:nvPr/>
            </p:nvSpPr>
            <p:spPr bwMode="auto">
              <a:xfrm>
                <a:off x="15800168" y="16672455"/>
                <a:ext cx="3316296" cy="119589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Statement</a:t>
                </a:r>
              </a:p>
            </p:txBody>
          </p:sp>
          <p:cxnSp>
            <p:nvCxnSpPr>
              <p:cNvPr id="25" name="Straight Arrow Connector 24">
                <a:extLst>
                  <a:ext uri="{FF2B5EF4-FFF2-40B4-BE49-F238E27FC236}">
                    <a16:creationId xmlns:a16="http://schemas.microsoft.com/office/drawing/2014/main" xmlns="" id="{32655674-F280-4B47-B301-1049B92821D7}"/>
                  </a:ext>
                </a:extLst>
              </p:cNvPr>
              <p:cNvCxnSpPr>
                <a:cxnSpLocks/>
              </p:cNvCxnSpPr>
              <p:nvPr/>
            </p:nvCxnSpPr>
            <p:spPr bwMode="auto">
              <a:xfrm>
                <a:off x="17362632" y="9679421"/>
                <a:ext cx="0" cy="1621885"/>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xmlns="" id="{F659B71B-B50B-4E91-9CA4-354D8BE9D739}"/>
                  </a:ext>
                </a:extLst>
              </p:cNvPr>
              <p:cNvSpPr/>
              <p:nvPr/>
            </p:nvSpPr>
            <p:spPr bwMode="auto">
              <a:xfrm>
                <a:off x="15800168" y="8573982"/>
                <a:ext cx="3316296" cy="119589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Initialization</a:t>
                </a:r>
              </a:p>
            </p:txBody>
          </p:sp>
          <p:cxnSp>
            <p:nvCxnSpPr>
              <p:cNvPr id="53" name="Straight Arrow Connector 52">
                <a:extLst>
                  <a:ext uri="{FF2B5EF4-FFF2-40B4-BE49-F238E27FC236}">
                    <a16:creationId xmlns:a16="http://schemas.microsoft.com/office/drawing/2014/main" xmlns="" id="{71753738-4C03-4828-91A5-26CC275434CD}"/>
                  </a:ext>
                </a:extLst>
              </p:cNvPr>
              <p:cNvCxnSpPr>
                <a:cxnSpLocks/>
              </p:cNvCxnSpPr>
              <p:nvPr/>
            </p:nvCxnSpPr>
            <p:spPr bwMode="auto">
              <a:xfrm>
                <a:off x="17362632" y="15050570"/>
                <a:ext cx="0" cy="1621885"/>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xmlns="" id="{C8A2C746-0EF9-4A21-AB91-F05A9A44A444}"/>
                  </a:ext>
                </a:extLst>
              </p:cNvPr>
              <p:cNvCxnSpPr>
                <a:cxnSpLocks/>
              </p:cNvCxnSpPr>
              <p:nvPr/>
            </p:nvCxnSpPr>
            <p:spPr bwMode="auto">
              <a:xfrm flipH="1">
                <a:off x="13525891" y="13399079"/>
                <a:ext cx="1925449"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29" name="Group 28">
                <a:extLst>
                  <a:ext uri="{FF2B5EF4-FFF2-40B4-BE49-F238E27FC236}">
                    <a16:creationId xmlns:a16="http://schemas.microsoft.com/office/drawing/2014/main" xmlns="" id="{837A8AE7-9551-46B7-9AE3-EF1F3AC84F59}"/>
                  </a:ext>
                </a:extLst>
              </p:cNvPr>
              <p:cNvGrpSpPr/>
              <p:nvPr/>
            </p:nvGrpSpPr>
            <p:grpSpPr>
              <a:xfrm>
                <a:off x="15339262" y="11940970"/>
                <a:ext cx="4047038" cy="2880000"/>
                <a:chOff x="12649349" y="10826397"/>
                <a:chExt cx="4047038" cy="2880000"/>
              </a:xfrm>
            </p:grpSpPr>
            <p:sp>
              <p:nvSpPr>
                <p:cNvPr id="20" name="Rectangle 19">
                  <a:extLst>
                    <a:ext uri="{FF2B5EF4-FFF2-40B4-BE49-F238E27FC236}">
                      <a16:creationId xmlns:a16="http://schemas.microsoft.com/office/drawing/2014/main" xmlns="" id="{54A9E6E9-39E7-4A1D-82AF-3F2255FD6EBE}"/>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21" name="TextBox 20">
                  <a:extLst>
                    <a:ext uri="{FF2B5EF4-FFF2-40B4-BE49-F238E27FC236}">
                      <a16:creationId xmlns:a16="http://schemas.microsoft.com/office/drawing/2014/main" xmlns="" id="{6EBC91A1-C88A-4F70-B71F-56F2E162B030}"/>
                    </a:ext>
                  </a:extLst>
                </p:cNvPr>
                <p:cNvSpPr txBox="1"/>
                <p:nvPr/>
              </p:nvSpPr>
              <p:spPr>
                <a:xfrm>
                  <a:off x="12649349" y="11916746"/>
                  <a:ext cx="4047038" cy="686774"/>
                </a:xfrm>
                <a:prstGeom prst="rect">
                  <a:avLst/>
                </a:prstGeom>
                <a:noFill/>
              </p:spPr>
              <p:txBody>
                <a:bodyPr wrap="square" rtlCol="0">
                  <a:spAutoFit/>
                </a:bodyPr>
                <a:lstStyle/>
                <a:p>
                  <a:pPr algn="ctr"/>
                  <a:r>
                    <a:rPr lang="en-IN" sz="4800" dirty="0">
                      <a:solidFill>
                        <a:schemeClr val="bg1"/>
                      </a:solidFill>
                      <a:latin typeface="+mn-lt"/>
                    </a:rPr>
                    <a:t>Condition</a:t>
                  </a:r>
                </a:p>
              </p:txBody>
            </p:sp>
          </p:grpSp>
          <p:cxnSp>
            <p:nvCxnSpPr>
              <p:cNvPr id="33" name="Connector: Elbow 32">
                <a:extLst>
                  <a:ext uri="{FF2B5EF4-FFF2-40B4-BE49-F238E27FC236}">
                    <a16:creationId xmlns:a16="http://schemas.microsoft.com/office/drawing/2014/main" xmlns="" id="{DB367186-F9BB-4487-B0F5-AE0B01D9A9DB}"/>
                  </a:ext>
                </a:extLst>
              </p:cNvPr>
              <p:cNvCxnSpPr>
                <a:stCxn id="52" idx="3"/>
                <a:endCxn id="51" idx="2"/>
              </p:cNvCxnSpPr>
              <p:nvPr/>
            </p:nvCxnSpPr>
            <p:spPr bwMode="auto">
              <a:xfrm flipV="1">
                <a:off x="19116464" y="14059612"/>
                <a:ext cx="3689267" cy="3210790"/>
              </a:xfrm>
              <a:prstGeom prst="bentConnector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xmlns="" id="{C6F61165-B06C-4BD3-9521-B77E138034ED}"/>
                  </a:ext>
                </a:extLst>
              </p:cNvPr>
              <p:cNvCxnSpPr>
                <a:cxnSpLocks/>
              </p:cNvCxnSpPr>
              <p:nvPr/>
            </p:nvCxnSpPr>
            <p:spPr bwMode="auto">
              <a:xfrm flipH="1">
                <a:off x="19513519" y="13399079"/>
                <a:ext cx="1925449"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51" name="Rectangle 50">
                <a:extLst>
                  <a:ext uri="{FF2B5EF4-FFF2-40B4-BE49-F238E27FC236}">
                    <a16:creationId xmlns:a16="http://schemas.microsoft.com/office/drawing/2014/main" xmlns="" id="{999C3F80-4580-41CF-862D-54C8D4500F1D}"/>
                  </a:ext>
                </a:extLst>
              </p:cNvPr>
              <p:cNvSpPr/>
              <p:nvPr/>
            </p:nvSpPr>
            <p:spPr bwMode="auto">
              <a:xfrm>
                <a:off x="20981768" y="12612582"/>
                <a:ext cx="3647926" cy="1447030"/>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Increment</a:t>
                </a:r>
                <a:br>
                  <a:rPr kumimoji="0" lang="en-IN" sz="4400" b="0" i="0" u="none" strike="noStrike" cap="none" normalizeH="0" baseline="0" dirty="0">
                    <a:ln>
                      <a:noFill/>
                    </a:ln>
                    <a:solidFill>
                      <a:schemeClr val="bg1"/>
                    </a:solidFill>
                    <a:effectLst/>
                    <a:latin typeface="Lato" panose="020F0502020204030203" pitchFamily="34" charset="0"/>
                  </a:rPr>
                </a:br>
                <a:r>
                  <a:rPr kumimoji="0" lang="en-IN" sz="4400" b="0" i="0" u="none" strike="noStrike" cap="none" normalizeH="0" baseline="0" dirty="0">
                    <a:ln>
                      <a:noFill/>
                    </a:ln>
                    <a:solidFill>
                      <a:schemeClr val="bg1"/>
                    </a:solidFill>
                    <a:effectLst/>
                    <a:latin typeface="Lato" panose="020F0502020204030203" pitchFamily="34" charset="0"/>
                  </a:rPr>
                  <a:t>/Decrement</a:t>
                </a:r>
              </a:p>
            </p:txBody>
          </p:sp>
          <p:sp>
            <p:nvSpPr>
              <p:cNvPr id="62" name="TextBox 61">
                <a:extLst>
                  <a:ext uri="{FF2B5EF4-FFF2-40B4-BE49-F238E27FC236}">
                    <a16:creationId xmlns:a16="http://schemas.microsoft.com/office/drawing/2014/main" xmlns="" id="{11139040-9F91-40A2-8031-D8C9B18A703F}"/>
                  </a:ext>
                </a:extLst>
              </p:cNvPr>
              <p:cNvSpPr txBox="1"/>
              <p:nvPr/>
            </p:nvSpPr>
            <p:spPr>
              <a:xfrm>
                <a:off x="14017594" y="12629638"/>
                <a:ext cx="2154382" cy="635902"/>
              </a:xfrm>
              <a:prstGeom prst="rect">
                <a:avLst/>
              </a:prstGeom>
              <a:noFill/>
            </p:spPr>
            <p:txBody>
              <a:bodyPr wrap="square" rtlCol="0">
                <a:spAutoFit/>
              </a:bodyPr>
              <a:lstStyle/>
              <a:p>
                <a:r>
                  <a:rPr lang="en-IN" sz="4400" dirty="0">
                    <a:solidFill>
                      <a:srgbClr val="C00000"/>
                    </a:solidFill>
                    <a:latin typeface="Lato" panose="020F0502020204030203" pitchFamily="34" charset="0"/>
                  </a:rPr>
                  <a:t>False</a:t>
                </a:r>
              </a:p>
            </p:txBody>
          </p:sp>
          <p:sp>
            <p:nvSpPr>
              <p:cNvPr id="63" name="TextBox 62">
                <a:extLst>
                  <a:ext uri="{FF2B5EF4-FFF2-40B4-BE49-F238E27FC236}">
                    <a16:creationId xmlns:a16="http://schemas.microsoft.com/office/drawing/2014/main" xmlns="" id="{41AF7710-2AB6-4D9D-A6E2-2B539BBC874B}"/>
                  </a:ext>
                </a:extLst>
              </p:cNvPr>
              <p:cNvSpPr txBox="1"/>
              <p:nvPr/>
            </p:nvSpPr>
            <p:spPr>
              <a:xfrm>
                <a:off x="17458316" y="15729392"/>
                <a:ext cx="2154382" cy="635902"/>
              </a:xfrm>
              <a:prstGeom prst="rect">
                <a:avLst/>
              </a:prstGeom>
              <a:noFill/>
            </p:spPr>
            <p:txBody>
              <a:bodyPr wrap="square" rtlCol="0">
                <a:spAutoFit/>
              </a:bodyPr>
              <a:lstStyle/>
              <a:p>
                <a:r>
                  <a:rPr lang="en-IN" sz="4400" dirty="0">
                    <a:solidFill>
                      <a:srgbClr val="009644"/>
                    </a:solidFill>
                    <a:latin typeface="Lato" panose="020F0502020204030203" pitchFamily="34" charset="0"/>
                  </a:rPr>
                  <a:t>True</a:t>
                </a:r>
              </a:p>
            </p:txBody>
          </p:sp>
          <p:cxnSp>
            <p:nvCxnSpPr>
              <p:cNvPr id="65" name="Straight Arrow Connector 64">
                <a:extLst>
                  <a:ext uri="{FF2B5EF4-FFF2-40B4-BE49-F238E27FC236}">
                    <a16:creationId xmlns:a16="http://schemas.microsoft.com/office/drawing/2014/main" xmlns="" id="{C91E549B-1756-46A1-BDE5-36FEFB8E96B9}"/>
                  </a:ext>
                </a:extLst>
              </p:cNvPr>
              <p:cNvCxnSpPr>
                <a:cxnSpLocks/>
              </p:cNvCxnSpPr>
              <p:nvPr/>
            </p:nvCxnSpPr>
            <p:spPr bwMode="auto">
              <a:xfrm>
                <a:off x="13575981" y="9266709"/>
                <a:ext cx="2117993" cy="0"/>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66" name="TextBox 65">
                <a:extLst>
                  <a:ext uri="{FF2B5EF4-FFF2-40B4-BE49-F238E27FC236}">
                    <a16:creationId xmlns:a16="http://schemas.microsoft.com/office/drawing/2014/main" xmlns="" id="{50E4A3AF-6872-4762-A199-C64F2FE70260}"/>
                  </a:ext>
                </a:extLst>
              </p:cNvPr>
              <p:cNvSpPr txBox="1"/>
              <p:nvPr/>
            </p:nvSpPr>
            <p:spPr>
              <a:xfrm>
                <a:off x="11863212" y="8964062"/>
                <a:ext cx="2154382" cy="635902"/>
              </a:xfrm>
              <a:prstGeom prst="rect">
                <a:avLst/>
              </a:prstGeom>
              <a:noFill/>
            </p:spPr>
            <p:txBody>
              <a:bodyPr wrap="square" rtlCol="0">
                <a:spAutoFit/>
              </a:bodyPr>
              <a:lstStyle/>
              <a:p>
                <a:r>
                  <a:rPr lang="en-IN" sz="4400" b="1" dirty="0">
                    <a:solidFill>
                      <a:srgbClr val="009644"/>
                    </a:solidFill>
                    <a:latin typeface="Lato" panose="020F0502020204030203" pitchFamily="34" charset="0"/>
                  </a:rPr>
                  <a:t>START</a:t>
                </a:r>
              </a:p>
            </p:txBody>
          </p:sp>
        </p:grpSp>
        <p:sp>
          <p:nvSpPr>
            <p:cNvPr id="67" name="TextBox 66">
              <a:extLst>
                <a:ext uri="{FF2B5EF4-FFF2-40B4-BE49-F238E27FC236}">
                  <a16:creationId xmlns:a16="http://schemas.microsoft.com/office/drawing/2014/main" xmlns="" id="{A9C912A8-13A5-440C-A32E-AD963D1D74FC}"/>
                </a:ext>
              </a:extLst>
            </p:cNvPr>
            <p:cNvSpPr txBox="1"/>
            <p:nvPr/>
          </p:nvSpPr>
          <p:spPr>
            <a:xfrm>
              <a:off x="12181381" y="12937379"/>
              <a:ext cx="1517488" cy="769441"/>
            </a:xfrm>
            <a:prstGeom prst="rect">
              <a:avLst/>
            </a:prstGeom>
            <a:noFill/>
          </p:spPr>
          <p:txBody>
            <a:bodyPr wrap="square" rtlCol="0">
              <a:spAutoFit/>
            </a:bodyPr>
            <a:lstStyle/>
            <a:p>
              <a:pPr algn="ctr"/>
              <a:r>
                <a:rPr lang="en-IN" sz="4400" b="1" dirty="0">
                  <a:solidFill>
                    <a:srgbClr val="C00000"/>
                  </a:solidFill>
                  <a:latin typeface="Lato" panose="020F0502020204030203" pitchFamily="34" charset="0"/>
                </a:rPr>
                <a:t>END</a:t>
              </a:r>
              <a:endParaRPr lang="en-IN" sz="4000" b="1" dirty="0">
                <a:solidFill>
                  <a:srgbClr val="C00000"/>
                </a:solidFill>
                <a:latin typeface="Lato" panose="020F0502020204030203" pitchFamily="34" charset="0"/>
              </a:endParaRPr>
            </a:p>
          </p:txBody>
        </p:sp>
      </p:grpSp>
    </p:spTree>
    <p:extLst>
      <p:ext uri="{BB962C8B-B14F-4D97-AF65-F5344CB8AC3E}">
        <p14:creationId xmlns:p14="http://schemas.microsoft.com/office/powerpoint/2010/main" val="228324703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5410200" y="1415179"/>
            <a:ext cx="252984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Iterative Statements – For Loop</a:t>
            </a:r>
          </a:p>
        </p:txBody>
      </p:sp>
      <p:grpSp>
        <p:nvGrpSpPr>
          <p:cNvPr id="31" name="Group 30">
            <a:extLst>
              <a:ext uri="{FF2B5EF4-FFF2-40B4-BE49-F238E27FC236}">
                <a16:creationId xmlns:a16="http://schemas.microsoft.com/office/drawing/2014/main" xmlns="" id="{B72D2A9A-48F3-4B69-AEAD-8FE63D0BA6A0}"/>
              </a:ext>
            </a:extLst>
          </p:cNvPr>
          <p:cNvGrpSpPr/>
          <p:nvPr/>
        </p:nvGrpSpPr>
        <p:grpSpPr>
          <a:xfrm>
            <a:off x="16687800" y="4379848"/>
            <a:ext cx="15862513" cy="8663130"/>
            <a:chOff x="17459556" y="9181670"/>
            <a:chExt cx="15862513" cy="6508738"/>
          </a:xfrm>
        </p:grpSpPr>
        <p:sp>
          <p:nvSpPr>
            <p:cNvPr id="26" name="Rectangle: Rounded Corners 25">
              <a:extLst>
                <a:ext uri="{FF2B5EF4-FFF2-40B4-BE49-F238E27FC236}">
                  <a16:creationId xmlns:a16="http://schemas.microsoft.com/office/drawing/2014/main" xmlns="" id="{7C681E48-CDCE-48C3-8B60-A5D62165F172}"/>
                </a:ext>
              </a:extLst>
            </p:cNvPr>
            <p:cNvSpPr/>
            <p:nvPr/>
          </p:nvSpPr>
          <p:spPr bwMode="auto">
            <a:xfrm>
              <a:off x="17459556" y="9729668"/>
              <a:ext cx="14620644" cy="5960740"/>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27" name="Rectangle: Rounded Corners 26">
              <a:extLst>
                <a:ext uri="{FF2B5EF4-FFF2-40B4-BE49-F238E27FC236}">
                  <a16:creationId xmlns:a16="http://schemas.microsoft.com/office/drawing/2014/main" xmlns="" id="{99E1AA0A-883F-4521-815E-282E6A1BABA3}"/>
                </a:ext>
              </a:extLst>
            </p:cNvPr>
            <p:cNvSpPr/>
            <p:nvPr/>
          </p:nvSpPr>
          <p:spPr bwMode="auto">
            <a:xfrm>
              <a:off x="22018236" y="9181670"/>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Lato" panose="020F0502020204030203" pitchFamily="34" charset="0"/>
                  <a:cs typeface="Aharoni" panose="02010803020104030203" pitchFamily="2" charset="-79"/>
                </a:rPr>
                <a:t>Syntax</a:t>
              </a:r>
            </a:p>
          </p:txBody>
        </p:sp>
        <p:sp>
          <p:nvSpPr>
            <p:cNvPr id="30" name="Rectangle 29">
              <a:extLst>
                <a:ext uri="{FF2B5EF4-FFF2-40B4-BE49-F238E27FC236}">
                  <a16:creationId xmlns:a16="http://schemas.microsoft.com/office/drawing/2014/main" xmlns="" id="{5AADDBDA-BE0C-484F-950D-9C0AD11E064F}"/>
                </a:ext>
              </a:extLst>
            </p:cNvPr>
            <p:cNvSpPr/>
            <p:nvPr/>
          </p:nvSpPr>
          <p:spPr>
            <a:xfrm>
              <a:off x="17916756" y="11717817"/>
              <a:ext cx="15405313" cy="3307172"/>
            </a:xfrm>
            <a:prstGeom prst="rect">
              <a:avLst/>
            </a:prstGeom>
          </p:spPr>
          <p:txBody>
            <a:bodyPr wrap="square">
              <a:spAutoFit/>
            </a:bodyPr>
            <a:lstStyle/>
            <a:p>
              <a:pPr>
                <a:lnSpc>
                  <a:spcPct val="150000"/>
                </a:lnSpc>
              </a:pPr>
              <a:r>
                <a:rPr lang="en-IN" sz="4800" b="1" dirty="0">
                  <a:solidFill>
                    <a:srgbClr val="7F0055"/>
                  </a:solidFill>
                  <a:latin typeface="Consolas" panose="020B0609020204030204" pitchFamily="49" charset="0"/>
                </a:rPr>
                <a:t>for</a:t>
              </a:r>
              <a:r>
                <a:rPr lang="en-IN" sz="4800" b="1" dirty="0">
                  <a:solidFill>
                    <a:srgbClr val="000000"/>
                  </a:solidFill>
                  <a:latin typeface="Consolas" panose="020B0609020204030204" pitchFamily="49" charset="0"/>
                </a:rPr>
                <a:t>(initialization; condition; </a:t>
              </a:r>
              <a:r>
                <a:rPr lang="en-IN" sz="4800" b="1" dirty="0" err="1">
                  <a:solidFill>
                    <a:srgbClr val="000000"/>
                  </a:solidFill>
                  <a:latin typeface="Consolas" panose="020B0609020204030204" pitchFamily="49" charset="0"/>
                </a:rPr>
                <a:t>incr</a:t>
              </a:r>
              <a:r>
                <a:rPr lang="en-IN" sz="4800" b="1" dirty="0">
                  <a:solidFill>
                    <a:srgbClr val="000000"/>
                  </a:solidFill>
                  <a:latin typeface="Consolas" panose="020B0609020204030204" pitchFamily="49" charset="0"/>
                </a:rPr>
                <a:t>/</a:t>
              </a:r>
              <a:r>
                <a:rPr lang="en-IN" sz="4800" b="1" dirty="0" err="1">
                  <a:solidFill>
                    <a:srgbClr val="000000"/>
                  </a:solidFill>
                  <a:latin typeface="Consolas" panose="020B0609020204030204" pitchFamily="49" charset="0"/>
                </a:rPr>
                <a:t>dcr</a:t>
              </a:r>
              <a:r>
                <a:rPr lang="en-IN" sz="4800" b="1" dirty="0">
                  <a:solidFill>
                    <a:srgbClr val="000000"/>
                  </a:solidFill>
                  <a:latin typeface="Consolas" panose="020B0609020204030204" pitchFamily="49" charset="0"/>
                </a:rPr>
                <a:t>)</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dirty="0">
                  <a:solidFill>
                    <a:srgbClr val="000000"/>
                  </a:solidFill>
                  <a:latin typeface="Consolas" panose="020B0609020204030204" pitchFamily="49" charset="0"/>
                </a:rPr>
                <a:t>		code block;</a:t>
              </a:r>
            </a:p>
            <a:p>
              <a:pPr>
                <a:lnSpc>
                  <a:spcPct val="150000"/>
                </a:lnSpc>
              </a:pPr>
              <a:r>
                <a:rPr lang="en-IN" sz="4800" dirty="0">
                  <a:solidFill>
                    <a:srgbClr val="000000"/>
                  </a:solidFill>
                  <a:latin typeface="Consolas" panose="020B0609020204030204" pitchFamily="49" charset="0"/>
                </a:rPr>
                <a:t>	}</a:t>
              </a:r>
              <a:endParaRPr lang="en-IN" sz="8800" dirty="0"/>
            </a:p>
          </p:txBody>
        </p:sp>
      </p:grpSp>
      <p:grpSp>
        <p:nvGrpSpPr>
          <p:cNvPr id="75" name="Group 74">
            <a:extLst>
              <a:ext uri="{FF2B5EF4-FFF2-40B4-BE49-F238E27FC236}">
                <a16:creationId xmlns:a16="http://schemas.microsoft.com/office/drawing/2014/main" xmlns="" id="{438C81BB-A0A7-4986-A7D0-F2367527CE22}"/>
              </a:ext>
            </a:extLst>
          </p:cNvPr>
          <p:cNvGrpSpPr>
            <a:grpSpLocks noChangeAspect="1"/>
          </p:cNvGrpSpPr>
          <p:nvPr/>
        </p:nvGrpSpPr>
        <p:grpSpPr>
          <a:xfrm>
            <a:off x="6898778" y="11826241"/>
            <a:ext cx="9712822" cy="6982995"/>
            <a:chOff x="11661407" y="7391400"/>
            <a:chExt cx="15642596" cy="11246183"/>
          </a:xfrm>
        </p:grpSpPr>
        <p:grpSp>
          <p:nvGrpSpPr>
            <p:cNvPr id="76" name="Group 75">
              <a:extLst>
                <a:ext uri="{FF2B5EF4-FFF2-40B4-BE49-F238E27FC236}">
                  <a16:creationId xmlns:a16="http://schemas.microsoft.com/office/drawing/2014/main" xmlns="" id="{9A3CEA0A-75D1-48E0-BF37-4A8BB394B3A8}"/>
                </a:ext>
              </a:extLst>
            </p:cNvPr>
            <p:cNvGrpSpPr>
              <a:grpSpLocks noChangeAspect="1"/>
            </p:cNvGrpSpPr>
            <p:nvPr/>
          </p:nvGrpSpPr>
          <p:grpSpPr>
            <a:xfrm>
              <a:off x="11880726" y="7391400"/>
              <a:ext cx="15423277" cy="11246183"/>
              <a:chOff x="11883184" y="8573982"/>
              <a:chExt cx="12746510" cy="9294366"/>
            </a:xfrm>
          </p:grpSpPr>
          <p:sp>
            <p:nvSpPr>
              <p:cNvPr id="78" name="Rectangle 77">
                <a:extLst>
                  <a:ext uri="{FF2B5EF4-FFF2-40B4-BE49-F238E27FC236}">
                    <a16:creationId xmlns:a16="http://schemas.microsoft.com/office/drawing/2014/main" xmlns="" id="{332F3F8B-D7B3-4267-8717-291D1B0494D0}"/>
                  </a:ext>
                </a:extLst>
              </p:cNvPr>
              <p:cNvSpPr/>
              <p:nvPr/>
            </p:nvSpPr>
            <p:spPr bwMode="auto">
              <a:xfrm>
                <a:off x="15800168" y="16672455"/>
                <a:ext cx="3316296" cy="119589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200" b="0" i="0" u="none" strike="noStrike" cap="none" normalizeH="0" baseline="0" dirty="0">
                    <a:ln>
                      <a:noFill/>
                    </a:ln>
                    <a:solidFill>
                      <a:schemeClr val="bg1"/>
                    </a:solidFill>
                    <a:effectLst/>
                    <a:latin typeface="Lato" panose="020F0502020204030203" pitchFamily="34" charset="0"/>
                  </a:rPr>
                  <a:t>Statement</a:t>
                </a:r>
              </a:p>
            </p:txBody>
          </p:sp>
          <p:cxnSp>
            <p:nvCxnSpPr>
              <p:cNvPr id="79" name="Straight Arrow Connector 78">
                <a:extLst>
                  <a:ext uri="{FF2B5EF4-FFF2-40B4-BE49-F238E27FC236}">
                    <a16:creationId xmlns:a16="http://schemas.microsoft.com/office/drawing/2014/main" xmlns="" id="{CD07A82B-BBFA-44E0-8508-0D965DD7D138}"/>
                  </a:ext>
                </a:extLst>
              </p:cNvPr>
              <p:cNvCxnSpPr>
                <a:cxnSpLocks/>
              </p:cNvCxnSpPr>
              <p:nvPr/>
            </p:nvCxnSpPr>
            <p:spPr bwMode="auto">
              <a:xfrm>
                <a:off x="17362632" y="9679421"/>
                <a:ext cx="0" cy="1621885"/>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80" name="Rectangle 79">
                <a:extLst>
                  <a:ext uri="{FF2B5EF4-FFF2-40B4-BE49-F238E27FC236}">
                    <a16:creationId xmlns:a16="http://schemas.microsoft.com/office/drawing/2014/main" xmlns="" id="{608B0DC1-CD15-4455-9AAE-8056B74A1749}"/>
                  </a:ext>
                </a:extLst>
              </p:cNvPr>
              <p:cNvSpPr/>
              <p:nvPr/>
            </p:nvSpPr>
            <p:spPr bwMode="auto">
              <a:xfrm>
                <a:off x="15800168" y="8573982"/>
                <a:ext cx="3316296" cy="119589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200" b="0" i="0" u="none" strike="noStrike" cap="none" normalizeH="0" baseline="0" dirty="0">
                    <a:ln>
                      <a:noFill/>
                    </a:ln>
                    <a:solidFill>
                      <a:schemeClr val="bg1"/>
                    </a:solidFill>
                    <a:effectLst/>
                    <a:latin typeface="Lato" panose="020F0502020204030203" pitchFamily="34" charset="0"/>
                  </a:rPr>
                  <a:t>Initialization</a:t>
                </a:r>
              </a:p>
            </p:txBody>
          </p:sp>
          <p:cxnSp>
            <p:nvCxnSpPr>
              <p:cNvPr id="81" name="Straight Arrow Connector 80">
                <a:extLst>
                  <a:ext uri="{FF2B5EF4-FFF2-40B4-BE49-F238E27FC236}">
                    <a16:creationId xmlns:a16="http://schemas.microsoft.com/office/drawing/2014/main" xmlns="" id="{F510AC43-A531-4828-9A65-4875AD555FE4}"/>
                  </a:ext>
                </a:extLst>
              </p:cNvPr>
              <p:cNvCxnSpPr>
                <a:cxnSpLocks/>
              </p:cNvCxnSpPr>
              <p:nvPr/>
            </p:nvCxnSpPr>
            <p:spPr bwMode="auto">
              <a:xfrm>
                <a:off x="17362632" y="15050570"/>
                <a:ext cx="0" cy="1621885"/>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82" name="Straight Arrow Connector 81">
                <a:extLst>
                  <a:ext uri="{FF2B5EF4-FFF2-40B4-BE49-F238E27FC236}">
                    <a16:creationId xmlns:a16="http://schemas.microsoft.com/office/drawing/2014/main" xmlns="" id="{D159AFD6-9F3F-4EFF-B02A-3E0B9BDE9027}"/>
                  </a:ext>
                </a:extLst>
              </p:cNvPr>
              <p:cNvCxnSpPr>
                <a:cxnSpLocks/>
              </p:cNvCxnSpPr>
              <p:nvPr/>
            </p:nvCxnSpPr>
            <p:spPr bwMode="auto">
              <a:xfrm flipH="1">
                <a:off x="13525891" y="13399079"/>
                <a:ext cx="1925449"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83" name="Group 82">
                <a:extLst>
                  <a:ext uri="{FF2B5EF4-FFF2-40B4-BE49-F238E27FC236}">
                    <a16:creationId xmlns:a16="http://schemas.microsoft.com/office/drawing/2014/main" xmlns="" id="{0F66EA83-E505-4C12-A1C1-6E9673A199D4}"/>
                  </a:ext>
                </a:extLst>
              </p:cNvPr>
              <p:cNvGrpSpPr/>
              <p:nvPr/>
            </p:nvGrpSpPr>
            <p:grpSpPr>
              <a:xfrm>
                <a:off x="15339113" y="11940970"/>
                <a:ext cx="4047038" cy="2880000"/>
                <a:chOff x="12649200" y="10826397"/>
                <a:chExt cx="4047038" cy="2880000"/>
              </a:xfrm>
            </p:grpSpPr>
            <p:sp>
              <p:nvSpPr>
                <p:cNvPr id="91" name="Rectangle 90">
                  <a:extLst>
                    <a:ext uri="{FF2B5EF4-FFF2-40B4-BE49-F238E27FC236}">
                      <a16:creationId xmlns:a16="http://schemas.microsoft.com/office/drawing/2014/main" xmlns="" id="{37778176-EC51-4E79-921B-1C2C7C29D472}"/>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92" name="TextBox 91">
                  <a:extLst>
                    <a:ext uri="{FF2B5EF4-FFF2-40B4-BE49-F238E27FC236}">
                      <a16:creationId xmlns:a16="http://schemas.microsoft.com/office/drawing/2014/main" xmlns="" id="{9207B1EE-8513-4450-971B-9B3450B2B178}"/>
                    </a:ext>
                  </a:extLst>
                </p:cNvPr>
                <p:cNvSpPr txBox="1"/>
                <p:nvPr/>
              </p:nvSpPr>
              <p:spPr>
                <a:xfrm>
                  <a:off x="12649200" y="11850898"/>
                  <a:ext cx="4047038" cy="860266"/>
                </a:xfrm>
                <a:prstGeom prst="rect">
                  <a:avLst/>
                </a:prstGeom>
                <a:noFill/>
              </p:spPr>
              <p:txBody>
                <a:bodyPr wrap="square" rtlCol="0">
                  <a:spAutoFit/>
                </a:bodyPr>
                <a:lstStyle/>
                <a:p>
                  <a:pPr algn="ctr"/>
                  <a:r>
                    <a:rPr lang="en-IN" sz="3600" dirty="0">
                      <a:solidFill>
                        <a:schemeClr val="bg2">
                          <a:lumMod val="10000"/>
                        </a:schemeClr>
                      </a:solidFill>
                      <a:latin typeface="+mn-lt"/>
                    </a:rPr>
                    <a:t>Condition</a:t>
                  </a:r>
                </a:p>
              </p:txBody>
            </p:sp>
          </p:grpSp>
          <p:cxnSp>
            <p:nvCxnSpPr>
              <p:cNvPr id="84" name="Connector: Elbow 83">
                <a:extLst>
                  <a:ext uri="{FF2B5EF4-FFF2-40B4-BE49-F238E27FC236}">
                    <a16:creationId xmlns:a16="http://schemas.microsoft.com/office/drawing/2014/main" xmlns="" id="{1B28AD5A-0939-4413-B2E8-3BDD68393F2F}"/>
                  </a:ext>
                </a:extLst>
              </p:cNvPr>
              <p:cNvCxnSpPr>
                <a:stCxn id="78" idx="3"/>
                <a:endCxn id="86" idx="2"/>
              </p:cNvCxnSpPr>
              <p:nvPr/>
            </p:nvCxnSpPr>
            <p:spPr bwMode="auto">
              <a:xfrm flipV="1">
                <a:off x="19116464" y="14059612"/>
                <a:ext cx="3689267" cy="3210790"/>
              </a:xfrm>
              <a:prstGeom prst="bentConnector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85" name="Straight Arrow Connector 84">
                <a:extLst>
                  <a:ext uri="{FF2B5EF4-FFF2-40B4-BE49-F238E27FC236}">
                    <a16:creationId xmlns:a16="http://schemas.microsoft.com/office/drawing/2014/main" xmlns="" id="{8532C34D-671A-4923-AF41-1088D1D5CB6B}"/>
                  </a:ext>
                </a:extLst>
              </p:cNvPr>
              <p:cNvCxnSpPr>
                <a:cxnSpLocks/>
              </p:cNvCxnSpPr>
              <p:nvPr/>
            </p:nvCxnSpPr>
            <p:spPr bwMode="auto">
              <a:xfrm flipH="1">
                <a:off x="19513519" y="13399079"/>
                <a:ext cx="1925449"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86" name="Rectangle 85">
                <a:extLst>
                  <a:ext uri="{FF2B5EF4-FFF2-40B4-BE49-F238E27FC236}">
                    <a16:creationId xmlns:a16="http://schemas.microsoft.com/office/drawing/2014/main" xmlns="" id="{63E4970D-63BD-4581-8CD8-6FA044D05497}"/>
                  </a:ext>
                </a:extLst>
              </p:cNvPr>
              <p:cNvSpPr/>
              <p:nvPr/>
            </p:nvSpPr>
            <p:spPr bwMode="auto">
              <a:xfrm>
                <a:off x="20981768" y="12612582"/>
                <a:ext cx="3647926" cy="1447030"/>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200" b="0" i="0" u="none" strike="noStrike" cap="none" normalizeH="0" baseline="0" dirty="0">
                    <a:ln>
                      <a:noFill/>
                    </a:ln>
                    <a:solidFill>
                      <a:schemeClr val="bg1"/>
                    </a:solidFill>
                    <a:effectLst/>
                    <a:latin typeface="Lato" panose="020F0502020204030203" pitchFamily="34" charset="0"/>
                  </a:rPr>
                  <a:t>Increment</a:t>
                </a:r>
                <a:br>
                  <a:rPr kumimoji="0" lang="en-IN" sz="3200" b="0" i="0" u="none" strike="noStrike" cap="none" normalizeH="0" baseline="0" dirty="0">
                    <a:ln>
                      <a:noFill/>
                    </a:ln>
                    <a:solidFill>
                      <a:schemeClr val="bg1"/>
                    </a:solidFill>
                    <a:effectLst/>
                    <a:latin typeface="Lato" panose="020F0502020204030203" pitchFamily="34" charset="0"/>
                  </a:rPr>
                </a:br>
                <a:r>
                  <a:rPr kumimoji="0" lang="en-IN" sz="3200" b="0" i="0" u="none" strike="noStrike" cap="none" normalizeH="0" baseline="0" dirty="0">
                    <a:ln>
                      <a:noFill/>
                    </a:ln>
                    <a:solidFill>
                      <a:schemeClr val="bg1"/>
                    </a:solidFill>
                    <a:effectLst/>
                    <a:latin typeface="Lato" panose="020F0502020204030203" pitchFamily="34" charset="0"/>
                  </a:rPr>
                  <a:t>/Decrement</a:t>
                </a:r>
              </a:p>
            </p:txBody>
          </p:sp>
          <p:sp>
            <p:nvSpPr>
              <p:cNvPr id="87" name="TextBox 86">
                <a:extLst>
                  <a:ext uri="{FF2B5EF4-FFF2-40B4-BE49-F238E27FC236}">
                    <a16:creationId xmlns:a16="http://schemas.microsoft.com/office/drawing/2014/main" xmlns="" id="{76D91971-1E7A-4189-8DAB-2B5B30AC77ED}"/>
                  </a:ext>
                </a:extLst>
              </p:cNvPr>
              <p:cNvSpPr txBox="1"/>
              <p:nvPr/>
            </p:nvSpPr>
            <p:spPr>
              <a:xfrm>
                <a:off x="14017594" y="12629637"/>
                <a:ext cx="2154382" cy="778335"/>
              </a:xfrm>
              <a:prstGeom prst="rect">
                <a:avLst/>
              </a:prstGeom>
              <a:noFill/>
            </p:spPr>
            <p:txBody>
              <a:bodyPr wrap="square" rtlCol="0">
                <a:spAutoFit/>
              </a:bodyPr>
              <a:lstStyle/>
              <a:p>
                <a:r>
                  <a:rPr lang="en-IN" sz="3200" dirty="0">
                    <a:solidFill>
                      <a:srgbClr val="C00000"/>
                    </a:solidFill>
                    <a:latin typeface="Lato" panose="020F0502020204030203" pitchFamily="34" charset="0"/>
                  </a:rPr>
                  <a:t>False</a:t>
                </a:r>
              </a:p>
            </p:txBody>
          </p:sp>
          <p:sp>
            <p:nvSpPr>
              <p:cNvPr id="88" name="TextBox 87">
                <a:extLst>
                  <a:ext uri="{FF2B5EF4-FFF2-40B4-BE49-F238E27FC236}">
                    <a16:creationId xmlns:a16="http://schemas.microsoft.com/office/drawing/2014/main" xmlns="" id="{DDEBFE5B-F667-48E3-B316-7ACA0E0B45E1}"/>
                  </a:ext>
                </a:extLst>
              </p:cNvPr>
              <p:cNvSpPr txBox="1"/>
              <p:nvPr/>
            </p:nvSpPr>
            <p:spPr>
              <a:xfrm>
                <a:off x="17458316" y="15729392"/>
                <a:ext cx="2154382" cy="778335"/>
              </a:xfrm>
              <a:prstGeom prst="rect">
                <a:avLst/>
              </a:prstGeom>
              <a:noFill/>
            </p:spPr>
            <p:txBody>
              <a:bodyPr wrap="square" rtlCol="0">
                <a:spAutoFit/>
              </a:bodyPr>
              <a:lstStyle/>
              <a:p>
                <a:r>
                  <a:rPr lang="en-IN" sz="3200" dirty="0">
                    <a:solidFill>
                      <a:srgbClr val="009644"/>
                    </a:solidFill>
                    <a:latin typeface="Lato" panose="020F0502020204030203" pitchFamily="34" charset="0"/>
                  </a:rPr>
                  <a:t>True</a:t>
                </a:r>
              </a:p>
            </p:txBody>
          </p:sp>
          <p:cxnSp>
            <p:nvCxnSpPr>
              <p:cNvPr id="89" name="Straight Arrow Connector 88">
                <a:extLst>
                  <a:ext uri="{FF2B5EF4-FFF2-40B4-BE49-F238E27FC236}">
                    <a16:creationId xmlns:a16="http://schemas.microsoft.com/office/drawing/2014/main" xmlns="" id="{AEBB3931-0ED1-40E7-AF3B-B3DC80EB2D19}"/>
                  </a:ext>
                </a:extLst>
              </p:cNvPr>
              <p:cNvCxnSpPr>
                <a:cxnSpLocks/>
              </p:cNvCxnSpPr>
              <p:nvPr/>
            </p:nvCxnSpPr>
            <p:spPr bwMode="auto">
              <a:xfrm>
                <a:off x="13575981" y="9266709"/>
                <a:ext cx="2117993" cy="0"/>
              </a:xfrm>
              <a:prstGeom prst="straightConnector1">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90" name="TextBox 89">
                <a:extLst>
                  <a:ext uri="{FF2B5EF4-FFF2-40B4-BE49-F238E27FC236}">
                    <a16:creationId xmlns:a16="http://schemas.microsoft.com/office/drawing/2014/main" xmlns="" id="{9A930AB1-12B4-46C9-8E2C-A9E0CAA50462}"/>
                  </a:ext>
                </a:extLst>
              </p:cNvPr>
              <p:cNvSpPr txBox="1"/>
              <p:nvPr/>
            </p:nvSpPr>
            <p:spPr>
              <a:xfrm>
                <a:off x="11883184" y="8877540"/>
                <a:ext cx="2154382" cy="778335"/>
              </a:xfrm>
              <a:prstGeom prst="rect">
                <a:avLst/>
              </a:prstGeom>
              <a:noFill/>
            </p:spPr>
            <p:txBody>
              <a:bodyPr wrap="square" rtlCol="0">
                <a:spAutoFit/>
              </a:bodyPr>
              <a:lstStyle/>
              <a:p>
                <a:r>
                  <a:rPr lang="en-IN" sz="3200" b="1" dirty="0">
                    <a:solidFill>
                      <a:srgbClr val="009644"/>
                    </a:solidFill>
                    <a:latin typeface="Lato" panose="020F0502020204030203" pitchFamily="34" charset="0"/>
                  </a:rPr>
                  <a:t>START</a:t>
                </a:r>
              </a:p>
            </p:txBody>
          </p:sp>
        </p:grpSp>
        <p:sp>
          <p:nvSpPr>
            <p:cNvPr id="77" name="TextBox 76">
              <a:extLst>
                <a:ext uri="{FF2B5EF4-FFF2-40B4-BE49-F238E27FC236}">
                  <a16:creationId xmlns:a16="http://schemas.microsoft.com/office/drawing/2014/main" xmlns="" id="{170E3D51-A1D5-4010-A14A-9B08F59E2E2C}"/>
                </a:ext>
              </a:extLst>
            </p:cNvPr>
            <p:cNvSpPr txBox="1"/>
            <p:nvPr/>
          </p:nvSpPr>
          <p:spPr>
            <a:xfrm>
              <a:off x="11661407" y="12769635"/>
              <a:ext cx="2142125" cy="941786"/>
            </a:xfrm>
            <a:prstGeom prst="rect">
              <a:avLst/>
            </a:prstGeom>
            <a:noFill/>
          </p:spPr>
          <p:txBody>
            <a:bodyPr wrap="square" rtlCol="0">
              <a:spAutoFit/>
            </a:bodyPr>
            <a:lstStyle/>
            <a:p>
              <a:pPr algn="ctr"/>
              <a:r>
                <a:rPr lang="en-IN" sz="3200" b="1" dirty="0">
                  <a:solidFill>
                    <a:srgbClr val="C00000"/>
                  </a:solidFill>
                  <a:latin typeface="Lato" panose="020F0502020204030203" pitchFamily="34" charset="0"/>
                </a:rPr>
                <a:t>END</a:t>
              </a:r>
              <a:endParaRPr lang="en-IN" sz="2800" b="1" dirty="0">
                <a:solidFill>
                  <a:srgbClr val="C00000"/>
                </a:solidFill>
                <a:latin typeface="Lato" panose="020F0502020204030203" pitchFamily="34" charset="0"/>
              </a:endParaRPr>
            </a:p>
          </p:txBody>
        </p:sp>
      </p:grpSp>
    </p:spTree>
    <p:extLst>
      <p:ext uri="{BB962C8B-B14F-4D97-AF65-F5344CB8AC3E}">
        <p14:creationId xmlns:p14="http://schemas.microsoft.com/office/powerpoint/2010/main" val="403008040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8" name="Title 1">
            <a:extLst>
              <a:ext uri="{FF2B5EF4-FFF2-40B4-BE49-F238E27FC236}">
                <a16:creationId xmlns:a16="http://schemas.microsoft.com/office/drawing/2014/main" xmlns="" id="{982FAE5C-6BAE-466D-A156-934CF970C426}"/>
              </a:ext>
            </a:extLst>
          </p:cNvPr>
          <p:cNvSpPr txBox="1">
            <a:spLocks/>
          </p:cNvSpPr>
          <p:nvPr/>
        </p:nvSpPr>
        <p:spPr bwMode="auto">
          <a:xfrm>
            <a:off x="5943600" y="2160863"/>
            <a:ext cx="256032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Iterative Statements – While Loop</a:t>
            </a:r>
          </a:p>
        </p:txBody>
      </p:sp>
      <p:sp>
        <p:nvSpPr>
          <p:cNvPr id="59" name="Rectangle: Rounded Corners 58">
            <a:extLst>
              <a:ext uri="{FF2B5EF4-FFF2-40B4-BE49-F238E27FC236}">
                <a16:creationId xmlns:a16="http://schemas.microsoft.com/office/drawing/2014/main" xmlns="" id="{04E905DB-C263-4F46-AF96-E9A53A0BD8A1}"/>
              </a:ext>
            </a:extLst>
          </p:cNvPr>
          <p:cNvSpPr/>
          <p:nvPr/>
        </p:nvSpPr>
        <p:spPr bwMode="auto">
          <a:xfrm>
            <a:off x="5972432" y="4333945"/>
            <a:ext cx="22936200"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It is a control structure that allows us  to specify that a certain statement is to be executed repetitively until the loop condition is false</a:t>
            </a:r>
          </a:p>
        </p:txBody>
      </p:sp>
      <p:grpSp>
        <p:nvGrpSpPr>
          <p:cNvPr id="57" name="Group 56">
            <a:extLst>
              <a:ext uri="{FF2B5EF4-FFF2-40B4-BE49-F238E27FC236}">
                <a16:creationId xmlns:a16="http://schemas.microsoft.com/office/drawing/2014/main" xmlns="" id="{43C2009A-E0DD-4EB0-83B5-B385A9927DEE}"/>
              </a:ext>
            </a:extLst>
          </p:cNvPr>
          <p:cNvGrpSpPr/>
          <p:nvPr/>
        </p:nvGrpSpPr>
        <p:grpSpPr>
          <a:xfrm>
            <a:off x="10948759" y="7255871"/>
            <a:ext cx="10031592" cy="11184528"/>
            <a:chOff x="10948759" y="7255871"/>
            <a:chExt cx="10031592" cy="11184528"/>
          </a:xfrm>
        </p:grpSpPr>
        <p:grpSp>
          <p:nvGrpSpPr>
            <p:cNvPr id="56" name="Group 55">
              <a:extLst>
                <a:ext uri="{FF2B5EF4-FFF2-40B4-BE49-F238E27FC236}">
                  <a16:creationId xmlns:a16="http://schemas.microsoft.com/office/drawing/2014/main" xmlns="" id="{78DF6786-6664-498F-AC20-23CD508C8872}"/>
                </a:ext>
              </a:extLst>
            </p:cNvPr>
            <p:cNvGrpSpPr/>
            <p:nvPr/>
          </p:nvGrpSpPr>
          <p:grpSpPr>
            <a:xfrm>
              <a:off x="10948759" y="7255871"/>
              <a:ext cx="10031592" cy="11184528"/>
              <a:chOff x="10948759" y="7255871"/>
              <a:chExt cx="10031592" cy="11184528"/>
            </a:xfrm>
          </p:grpSpPr>
          <p:grpSp>
            <p:nvGrpSpPr>
              <p:cNvPr id="78" name="Group 77">
                <a:extLst>
                  <a:ext uri="{FF2B5EF4-FFF2-40B4-BE49-F238E27FC236}">
                    <a16:creationId xmlns:a16="http://schemas.microsoft.com/office/drawing/2014/main" xmlns="" id="{3BE98E1F-F62E-445B-A5E8-E7E912734365}"/>
                  </a:ext>
                </a:extLst>
              </p:cNvPr>
              <p:cNvGrpSpPr>
                <a:grpSpLocks noChangeAspect="1"/>
              </p:cNvGrpSpPr>
              <p:nvPr/>
            </p:nvGrpSpPr>
            <p:grpSpPr>
              <a:xfrm>
                <a:off x="10948759" y="7255871"/>
                <a:ext cx="10031592" cy="11184528"/>
                <a:chOff x="12075814" y="9465246"/>
                <a:chExt cx="7536884" cy="8403102"/>
              </a:xfrm>
            </p:grpSpPr>
            <p:sp>
              <p:nvSpPr>
                <p:cNvPr id="79" name="Rectangle 78">
                  <a:extLst>
                    <a:ext uri="{FF2B5EF4-FFF2-40B4-BE49-F238E27FC236}">
                      <a16:creationId xmlns:a16="http://schemas.microsoft.com/office/drawing/2014/main" xmlns="" id="{8F92CEF3-0CED-4EE6-BA52-ED116B8BEBF1}"/>
                    </a:ext>
                  </a:extLst>
                </p:cNvPr>
                <p:cNvSpPr/>
                <p:nvPr/>
              </p:nvSpPr>
              <p:spPr bwMode="auto">
                <a:xfrm>
                  <a:off x="15800168" y="16672455"/>
                  <a:ext cx="3316296" cy="119589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Statement</a:t>
                  </a:r>
                </a:p>
              </p:txBody>
            </p:sp>
            <p:cxnSp>
              <p:nvCxnSpPr>
                <p:cNvPr id="84" name="Straight Arrow Connector 83">
                  <a:extLst>
                    <a:ext uri="{FF2B5EF4-FFF2-40B4-BE49-F238E27FC236}">
                      <a16:creationId xmlns:a16="http://schemas.microsoft.com/office/drawing/2014/main" xmlns="" id="{7316E41C-8C4D-40E0-B09B-1791A5E91FE6}"/>
                    </a:ext>
                  </a:extLst>
                </p:cNvPr>
                <p:cNvCxnSpPr>
                  <a:cxnSpLocks/>
                </p:cNvCxnSpPr>
                <p:nvPr/>
              </p:nvCxnSpPr>
              <p:spPr bwMode="auto">
                <a:xfrm>
                  <a:off x="17418144" y="15050570"/>
                  <a:ext cx="0" cy="1621885"/>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85" name="Straight Arrow Connector 84">
                  <a:extLst>
                    <a:ext uri="{FF2B5EF4-FFF2-40B4-BE49-F238E27FC236}">
                      <a16:creationId xmlns:a16="http://schemas.microsoft.com/office/drawing/2014/main" xmlns="" id="{C88CBF19-2BE9-43EE-AD6B-254CA3391D74}"/>
                    </a:ext>
                  </a:extLst>
                </p:cNvPr>
                <p:cNvCxnSpPr>
                  <a:cxnSpLocks/>
                </p:cNvCxnSpPr>
                <p:nvPr/>
              </p:nvCxnSpPr>
              <p:spPr bwMode="auto">
                <a:xfrm flipH="1">
                  <a:off x="13525891" y="13399079"/>
                  <a:ext cx="1925449"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86" name="Group 85">
                  <a:extLst>
                    <a:ext uri="{FF2B5EF4-FFF2-40B4-BE49-F238E27FC236}">
                      <a16:creationId xmlns:a16="http://schemas.microsoft.com/office/drawing/2014/main" xmlns="" id="{F2F23E73-583E-4A5A-9D49-B87035F43F29}"/>
                    </a:ext>
                  </a:extLst>
                </p:cNvPr>
                <p:cNvGrpSpPr/>
                <p:nvPr/>
              </p:nvGrpSpPr>
              <p:grpSpPr>
                <a:xfrm>
                  <a:off x="15339113" y="11940970"/>
                  <a:ext cx="4047038" cy="2880000"/>
                  <a:chOff x="12649200" y="10826397"/>
                  <a:chExt cx="4047038" cy="2880000"/>
                </a:xfrm>
              </p:grpSpPr>
              <p:sp>
                <p:nvSpPr>
                  <p:cNvPr id="94" name="Rectangle 93">
                    <a:extLst>
                      <a:ext uri="{FF2B5EF4-FFF2-40B4-BE49-F238E27FC236}">
                        <a16:creationId xmlns:a16="http://schemas.microsoft.com/office/drawing/2014/main" xmlns="" id="{987F881E-097A-467C-9389-7A3F3DC55A9B}"/>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95" name="TextBox 94">
                    <a:extLst>
                      <a:ext uri="{FF2B5EF4-FFF2-40B4-BE49-F238E27FC236}">
                        <a16:creationId xmlns:a16="http://schemas.microsoft.com/office/drawing/2014/main" xmlns="" id="{AD82DA23-6073-427F-9F77-4A308C576EB0}"/>
                      </a:ext>
                    </a:extLst>
                  </p:cNvPr>
                  <p:cNvSpPr txBox="1"/>
                  <p:nvPr/>
                </p:nvSpPr>
                <p:spPr>
                  <a:xfrm>
                    <a:off x="12649200" y="11850898"/>
                    <a:ext cx="4047038" cy="624340"/>
                  </a:xfrm>
                  <a:prstGeom prst="rect">
                    <a:avLst/>
                  </a:prstGeom>
                  <a:noFill/>
                </p:spPr>
                <p:txBody>
                  <a:bodyPr wrap="square" rtlCol="0">
                    <a:spAutoFit/>
                  </a:bodyPr>
                  <a:lstStyle/>
                  <a:p>
                    <a:pPr algn="ctr"/>
                    <a:r>
                      <a:rPr lang="en-IN" sz="4800" dirty="0">
                        <a:solidFill>
                          <a:schemeClr val="bg2">
                            <a:lumMod val="10000"/>
                          </a:schemeClr>
                        </a:solidFill>
                        <a:latin typeface="Lato" panose="020F0502020204030203" pitchFamily="34" charset="0"/>
                      </a:rPr>
                      <a:t>Condition</a:t>
                    </a:r>
                  </a:p>
                </p:txBody>
              </p:sp>
            </p:grpSp>
            <p:cxnSp>
              <p:nvCxnSpPr>
                <p:cNvPr id="87" name="Connector: Elbow 86">
                  <a:extLst>
                    <a:ext uri="{FF2B5EF4-FFF2-40B4-BE49-F238E27FC236}">
                      <a16:creationId xmlns:a16="http://schemas.microsoft.com/office/drawing/2014/main" xmlns="" id="{3C6C4610-D907-40F5-B766-B32DFEAC0821}"/>
                    </a:ext>
                  </a:extLst>
                </p:cNvPr>
                <p:cNvCxnSpPr>
                  <a:cxnSpLocks/>
                  <a:stCxn id="79" idx="3"/>
                  <a:endCxn id="95" idx="3"/>
                </p:cNvCxnSpPr>
                <p:nvPr/>
              </p:nvCxnSpPr>
              <p:spPr bwMode="auto">
                <a:xfrm flipV="1">
                  <a:off x="19116464" y="13277641"/>
                  <a:ext cx="269687" cy="3992761"/>
                </a:xfrm>
                <a:prstGeom prst="bentConnector3">
                  <a:avLst>
                    <a:gd name="adj1" fmla="val 796898"/>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92" name="TextBox 91">
                  <a:extLst>
                    <a:ext uri="{FF2B5EF4-FFF2-40B4-BE49-F238E27FC236}">
                      <a16:creationId xmlns:a16="http://schemas.microsoft.com/office/drawing/2014/main" xmlns="" id="{B93D96E4-DF4A-44E4-9F29-D6D2B7164367}"/>
                    </a:ext>
                  </a:extLst>
                </p:cNvPr>
                <p:cNvSpPr txBox="1"/>
                <p:nvPr/>
              </p:nvSpPr>
              <p:spPr>
                <a:xfrm>
                  <a:off x="14017594" y="12629638"/>
                  <a:ext cx="2154382" cy="578092"/>
                </a:xfrm>
                <a:prstGeom prst="rect">
                  <a:avLst/>
                </a:prstGeom>
                <a:noFill/>
              </p:spPr>
              <p:txBody>
                <a:bodyPr wrap="square" rtlCol="0">
                  <a:spAutoFit/>
                </a:bodyPr>
                <a:lstStyle/>
                <a:p>
                  <a:r>
                    <a:rPr lang="en-IN" sz="4400" dirty="0">
                      <a:solidFill>
                        <a:srgbClr val="C00000"/>
                      </a:solidFill>
                      <a:latin typeface="Lato" panose="020F0502020204030203" pitchFamily="34" charset="0"/>
                    </a:rPr>
                    <a:t>False</a:t>
                  </a:r>
                </a:p>
              </p:txBody>
            </p:sp>
            <p:sp>
              <p:nvSpPr>
                <p:cNvPr id="93" name="TextBox 92">
                  <a:extLst>
                    <a:ext uri="{FF2B5EF4-FFF2-40B4-BE49-F238E27FC236}">
                      <a16:creationId xmlns:a16="http://schemas.microsoft.com/office/drawing/2014/main" xmlns="" id="{88FBD716-687A-4E1B-A28B-0355C48AD1E4}"/>
                    </a:ext>
                  </a:extLst>
                </p:cNvPr>
                <p:cNvSpPr txBox="1"/>
                <p:nvPr/>
              </p:nvSpPr>
              <p:spPr>
                <a:xfrm>
                  <a:off x="17458316" y="15729392"/>
                  <a:ext cx="2154382" cy="578092"/>
                </a:xfrm>
                <a:prstGeom prst="rect">
                  <a:avLst/>
                </a:prstGeom>
                <a:noFill/>
              </p:spPr>
              <p:txBody>
                <a:bodyPr wrap="square" rtlCol="0">
                  <a:spAutoFit/>
                </a:bodyPr>
                <a:lstStyle/>
                <a:p>
                  <a:r>
                    <a:rPr lang="en-IN" sz="4400" dirty="0">
                      <a:solidFill>
                        <a:srgbClr val="009644"/>
                      </a:solidFill>
                      <a:latin typeface="Lato" panose="020F0502020204030203" pitchFamily="34" charset="0"/>
                    </a:rPr>
                    <a:t>True</a:t>
                  </a:r>
                </a:p>
              </p:txBody>
            </p:sp>
            <p:sp>
              <p:nvSpPr>
                <p:cNvPr id="96" name="TextBox 95">
                  <a:extLst>
                    <a:ext uri="{FF2B5EF4-FFF2-40B4-BE49-F238E27FC236}">
                      <a16:creationId xmlns:a16="http://schemas.microsoft.com/office/drawing/2014/main" xmlns="" id="{AEEC98CC-0E9D-475A-9335-B3615760B5D6}"/>
                    </a:ext>
                  </a:extLst>
                </p:cNvPr>
                <p:cNvSpPr txBox="1"/>
                <p:nvPr/>
              </p:nvSpPr>
              <p:spPr>
                <a:xfrm>
                  <a:off x="12075814" y="9465246"/>
                  <a:ext cx="2154382" cy="578092"/>
                </a:xfrm>
                <a:prstGeom prst="rect">
                  <a:avLst/>
                </a:prstGeom>
                <a:noFill/>
              </p:spPr>
              <p:txBody>
                <a:bodyPr wrap="square" rtlCol="0">
                  <a:spAutoFit/>
                </a:bodyPr>
                <a:lstStyle>
                  <a:defPPr>
                    <a:defRPr lang="en-US"/>
                  </a:defPPr>
                  <a:lvl1pPr algn="ctr">
                    <a:defRPr sz="4400" b="1">
                      <a:solidFill>
                        <a:srgbClr val="C00000"/>
                      </a:solidFill>
                      <a:latin typeface="+mn-lt"/>
                    </a:defRPr>
                  </a:lvl1pPr>
                </a:lstStyle>
                <a:p>
                  <a:r>
                    <a:rPr lang="en-IN" dirty="0">
                      <a:solidFill>
                        <a:srgbClr val="009644"/>
                      </a:solidFill>
                      <a:latin typeface="Lato" panose="020F0502020204030203" pitchFamily="34" charset="0"/>
                    </a:rPr>
                    <a:t>START</a:t>
                  </a:r>
                </a:p>
              </p:txBody>
            </p:sp>
          </p:grpSp>
          <p:cxnSp>
            <p:nvCxnSpPr>
              <p:cNvPr id="52" name="Connector: Elbow 51">
                <a:extLst>
                  <a:ext uri="{FF2B5EF4-FFF2-40B4-BE49-F238E27FC236}">
                    <a16:creationId xmlns:a16="http://schemas.microsoft.com/office/drawing/2014/main" xmlns="" id="{B77D2D5B-5F96-45FB-934F-4FF3E308C60E}"/>
                  </a:ext>
                </a:extLst>
              </p:cNvPr>
              <p:cNvCxnSpPr>
                <a:cxnSpLocks/>
              </p:cNvCxnSpPr>
              <p:nvPr/>
            </p:nvCxnSpPr>
            <p:spPr bwMode="auto">
              <a:xfrm>
                <a:off x="13533269" y="7599856"/>
                <a:ext cx="4410824" cy="2073706"/>
              </a:xfrm>
              <a:prstGeom prst="bentConnector3">
                <a:avLst>
                  <a:gd name="adj1" fmla="val 100232"/>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sp>
          <p:nvSpPr>
            <p:cNvPr id="98" name="TextBox 97">
              <a:extLst>
                <a:ext uri="{FF2B5EF4-FFF2-40B4-BE49-F238E27FC236}">
                  <a16:creationId xmlns:a16="http://schemas.microsoft.com/office/drawing/2014/main" xmlns="" id="{80C03D2F-59EE-4CFA-ADF3-9ADE10B2DB57}"/>
                </a:ext>
              </a:extLst>
            </p:cNvPr>
            <p:cNvSpPr txBox="1"/>
            <p:nvPr/>
          </p:nvSpPr>
          <p:spPr>
            <a:xfrm>
              <a:off x="11425558" y="12113513"/>
              <a:ext cx="1780481" cy="769441"/>
            </a:xfrm>
            <a:prstGeom prst="rect">
              <a:avLst/>
            </a:prstGeom>
            <a:noFill/>
          </p:spPr>
          <p:txBody>
            <a:bodyPr wrap="square" rtlCol="0">
              <a:spAutoFit/>
            </a:bodyPr>
            <a:lstStyle/>
            <a:p>
              <a:pPr algn="ctr"/>
              <a:r>
                <a:rPr lang="en-IN" sz="4400" b="1" dirty="0">
                  <a:solidFill>
                    <a:srgbClr val="C00000"/>
                  </a:solidFill>
                  <a:latin typeface="Lato" panose="020F0502020204030203" pitchFamily="34" charset="0"/>
                </a:rPr>
                <a:t>END</a:t>
              </a:r>
            </a:p>
          </p:txBody>
        </p:sp>
      </p:grpSp>
    </p:spTree>
    <p:extLst>
      <p:ext uri="{BB962C8B-B14F-4D97-AF65-F5344CB8AC3E}">
        <p14:creationId xmlns:p14="http://schemas.microsoft.com/office/powerpoint/2010/main" val="168552184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58" name="Title 1">
            <a:extLst>
              <a:ext uri="{FF2B5EF4-FFF2-40B4-BE49-F238E27FC236}">
                <a16:creationId xmlns:a16="http://schemas.microsoft.com/office/drawing/2014/main" xmlns="" id="{982FAE5C-6BAE-466D-A156-934CF970C426}"/>
              </a:ext>
            </a:extLst>
          </p:cNvPr>
          <p:cNvSpPr txBox="1">
            <a:spLocks/>
          </p:cNvSpPr>
          <p:nvPr/>
        </p:nvSpPr>
        <p:spPr bwMode="auto">
          <a:xfrm>
            <a:off x="6112967" y="1911547"/>
            <a:ext cx="270510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Iterative Statements – While Loop</a:t>
            </a:r>
          </a:p>
        </p:txBody>
      </p:sp>
      <p:grpSp>
        <p:nvGrpSpPr>
          <p:cNvPr id="23" name="Group 22">
            <a:extLst>
              <a:ext uri="{FF2B5EF4-FFF2-40B4-BE49-F238E27FC236}">
                <a16:creationId xmlns:a16="http://schemas.microsoft.com/office/drawing/2014/main" xmlns="" id="{D92BF13A-CB71-4CB1-8037-8A3A2881A0DE}"/>
              </a:ext>
            </a:extLst>
          </p:cNvPr>
          <p:cNvGrpSpPr/>
          <p:nvPr/>
        </p:nvGrpSpPr>
        <p:grpSpPr>
          <a:xfrm>
            <a:off x="15185937" y="4902672"/>
            <a:ext cx="13291495" cy="8505325"/>
            <a:chOff x="15599775" y="7797378"/>
            <a:chExt cx="13291495" cy="8505325"/>
          </a:xfrm>
        </p:grpSpPr>
        <p:sp>
          <p:nvSpPr>
            <p:cNvPr id="37" name="Rectangle: Rounded Corners 36">
              <a:extLst>
                <a:ext uri="{FF2B5EF4-FFF2-40B4-BE49-F238E27FC236}">
                  <a16:creationId xmlns:a16="http://schemas.microsoft.com/office/drawing/2014/main" xmlns="" id="{63144D17-1FFE-48ED-B7F1-C3C779A1EDAF}"/>
                </a:ext>
              </a:extLst>
            </p:cNvPr>
            <p:cNvSpPr/>
            <p:nvPr/>
          </p:nvSpPr>
          <p:spPr bwMode="auto">
            <a:xfrm>
              <a:off x="15599775" y="8368958"/>
              <a:ext cx="13291495" cy="7933745"/>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8" name="Rectangle: Rounded Corners 37">
              <a:extLst>
                <a:ext uri="{FF2B5EF4-FFF2-40B4-BE49-F238E27FC236}">
                  <a16:creationId xmlns:a16="http://schemas.microsoft.com/office/drawing/2014/main" xmlns="" id="{3DDDF906-34C1-4A50-81E8-2E1053AC02E5}"/>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Lato" panose="020F0502020204030203" pitchFamily="34" charset="0"/>
                  <a:cs typeface="Aharoni" panose="02010803020104030203" pitchFamily="2" charset="-79"/>
                </a:rPr>
                <a:t>Syntax</a:t>
              </a:r>
            </a:p>
          </p:txBody>
        </p:sp>
        <p:sp>
          <p:nvSpPr>
            <p:cNvPr id="22" name="Rectangle 21">
              <a:extLst>
                <a:ext uri="{FF2B5EF4-FFF2-40B4-BE49-F238E27FC236}">
                  <a16:creationId xmlns:a16="http://schemas.microsoft.com/office/drawing/2014/main" xmlns="" id="{2C42A04F-C32A-48F4-B645-7D725AC33DE2}"/>
                </a:ext>
              </a:extLst>
            </p:cNvPr>
            <p:cNvSpPr/>
            <p:nvPr/>
          </p:nvSpPr>
          <p:spPr>
            <a:xfrm>
              <a:off x="16961175" y="10442426"/>
              <a:ext cx="10323099" cy="4405630"/>
            </a:xfrm>
            <a:prstGeom prst="rect">
              <a:avLst/>
            </a:prstGeom>
          </p:spPr>
          <p:txBody>
            <a:bodyPr>
              <a:spAutoFit/>
            </a:bodyPr>
            <a:lstStyle/>
            <a:p>
              <a:pPr>
                <a:lnSpc>
                  <a:spcPct val="150000"/>
                </a:lnSpc>
              </a:pPr>
              <a:r>
                <a:rPr lang="en-IN" sz="4800" b="1" dirty="0">
                  <a:solidFill>
                    <a:srgbClr val="7F0055"/>
                  </a:solidFill>
                  <a:latin typeface="Consolas" panose="020B0609020204030204" pitchFamily="49" charset="0"/>
                </a:rPr>
                <a:t>while</a:t>
              </a:r>
              <a:r>
                <a:rPr lang="en-IN" sz="4800" b="1" dirty="0">
                  <a:solidFill>
                    <a:srgbClr val="000000"/>
                  </a:solidFill>
                  <a:latin typeface="Consolas" panose="020B0609020204030204" pitchFamily="49" charset="0"/>
                </a:rPr>
                <a:t> (</a:t>
              </a:r>
              <a:r>
                <a:rPr lang="en-IN" sz="4800" b="1" dirty="0">
                  <a:solidFill>
                    <a:srgbClr val="7F0055"/>
                  </a:solidFill>
                  <a:latin typeface="Consolas" panose="020B0609020204030204" pitchFamily="49" charset="0"/>
                </a:rPr>
                <a:t>boolean</a:t>
              </a:r>
              <a:r>
                <a:rPr lang="en-IN" sz="4800" b="1" dirty="0">
                  <a:solidFill>
                    <a:srgbClr val="000000"/>
                  </a:solidFill>
                  <a:latin typeface="Consolas" panose="020B0609020204030204" pitchFamily="49" charset="0"/>
                </a:rPr>
                <a:t> </a:t>
              </a:r>
              <a:r>
                <a:rPr lang="en-IN" sz="4800" b="1" dirty="0">
                  <a:solidFill>
                    <a:srgbClr val="0000C0"/>
                  </a:solidFill>
                  <a:latin typeface="Consolas" panose="020B0609020204030204" pitchFamily="49" charset="0"/>
                </a:rPr>
                <a:t>condition</a:t>
              </a:r>
              <a:r>
                <a:rPr lang="en-IN" sz="4800" b="1" dirty="0">
                  <a:solidFill>
                    <a:srgbClr val="000000"/>
                  </a:solidFill>
                  <a:latin typeface="Consolas" panose="020B0609020204030204" pitchFamily="49" charset="0"/>
                </a:rPr>
                <a:t>)</a:t>
              </a:r>
            </a:p>
            <a:p>
              <a:pPr>
                <a:lnSpc>
                  <a:spcPct val="150000"/>
                </a:lnSpc>
              </a:pPr>
              <a:r>
                <a:rPr lang="en-IN" sz="4800" dirty="0">
                  <a:solidFill>
                    <a:srgbClr val="000000"/>
                  </a:solidFill>
                  <a:latin typeface="Consolas" panose="020B0609020204030204" pitchFamily="49" charset="0"/>
                </a:rPr>
                <a:t>{</a:t>
              </a:r>
            </a:p>
            <a:p>
              <a:pPr>
                <a:lnSpc>
                  <a:spcPct val="150000"/>
                </a:lnSpc>
              </a:pPr>
              <a:r>
                <a:rPr lang="en-IN" sz="4800" dirty="0">
                  <a:solidFill>
                    <a:srgbClr val="000000"/>
                  </a:solidFill>
                  <a:latin typeface="Consolas" panose="020B0609020204030204" pitchFamily="49" charset="0"/>
                </a:rPr>
                <a:t>   loop statements...</a:t>
              </a:r>
            </a:p>
            <a:p>
              <a:pPr>
                <a:lnSpc>
                  <a:spcPct val="150000"/>
                </a:lnSpc>
              </a:pPr>
              <a:r>
                <a:rPr lang="en-IN" sz="4800" dirty="0">
                  <a:solidFill>
                    <a:srgbClr val="000000"/>
                  </a:solidFill>
                  <a:latin typeface="Consolas" panose="020B0609020204030204" pitchFamily="49" charset="0"/>
                </a:rPr>
                <a:t>}</a:t>
              </a:r>
            </a:p>
          </p:txBody>
        </p:sp>
      </p:grpSp>
      <p:grpSp>
        <p:nvGrpSpPr>
          <p:cNvPr id="62" name="Group 61">
            <a:extLst>
              <a:ext uri="{FF2B5EF4-FFF2-40B4-BE49-F238E27FC236}">
                <a16:creationId xmlns:a16="http://schemas.microsoft.com/office/drawing/2014/main" xmlns="" id="{5E564F05-A6D5-463D-BCC0-BC48ED80C0AE}"/>
              </a:ext>
            </a:extLst>
          </p:cNvPr>
          <p:cNvGrpSpPr>
            <a:grpSpLocks noChangeAspect="1"/>
          </p:cNvGrpSpPr>
          <p:nvPr/>
        </p:nvGrpSpPr>
        <p:grpSpPr>
          <a:xfrm>
            <a:off x="6112967" y="11691443"/>
            <a:ext cx="6228830" cy="6944713"/>
            <a:chOff x="10948759" y="7255871"/>
            <a:chExt cx="10031592" cy="11184528"/>
          </a:xfrm>
        </p:grpSpPr>
        <p:grpSp>
          <p:nvGrpSpPr>
            <p:cNvPr id="63" name="Group 62">
              <a:extLst>
                <a:ext uri="{FF2B5EF4-FFF2-40B4-BE49-F238E27FC236}">
                  <a16:creationId xmlns:a16="http://schemas.microsoft.com/office/drawing/2014/main" xmlns="" id="{1046FF57-EA32-4BB3-BBC2-4D397213FE1E}"/>
                </a:ext>
              </a:extLst>
            </p:cNvPr>
            <p:cNvGrpSpPr/>
            <p:nvPr/>
          </p:nvGrpSpPr>
          <p:grpSpPr>
            <a:xfrm>
              <a:off x="10948759" y="7255871"/>
              <a:ext cx="10031592" cy="11184528"/>
              <a:chOff x="10948759" y="7255871"/>
              <a:chExt cx="10031592" cy="11184528"/>
            </a:xfrm>
          </p:grpSpPr>
          <p:grpSp>
            <p:nvGrpSpPr>
              <p:cNvPr id="65" name="Group 64">
                <a:extLst>
                  <a:ext uri="{FF2B5EF4-FFF2-40B4-BE49-F238E27FC236}">
                    <a16:creationId xmlns:a16="http://schemas.microsoft.com/office/drawing/2014/main" xmlns="" id="{BF8751DC-9D01-494A-A3AC-887C68A2D895}"/>
                  </a:ext>
                </a:extLst>
              </p:cNvPr>
              <p:cNvGrpSpPr>
                <a:grpSpLocks noChangeAspect="1"/>
              </p:cNvGrpSpPr>
              <p:nvPr/>
            </p:nvGrpSpPr>
            <p:grpSpPr>
              <a:xfrm>
                <a:off x="10948759" y="7255871"/>
                <a:ext cx="10031592" cy="11184528"/>
                <a:chOff x="12075814" y="9465246"/>
                <a:chExt cx="7536884" cy="8403102"/>
              </a:xfrm>
            </p:grpSpPr>
            <p:sp>
              <p:nvSpPr>
                <p:cNvPr id="67" name="Rectangle 66">
                  <a:extLst>
                    <a:ext uri="{FF2B5EF4-FFF2-40B4-BE49-F238E27FC236}">
                      <a16:creationId xmlns:a16="http://schemas.microsoft.com/office/drawing/2014/main" xmlns="" id="{377954E9-9063-4CD3-9C5D-ABBA4C3FD1F0}"/>
                    </a:ext>
                  </a:extLst>
                </p:cNvPr>
                <p:cNvSpPr/>
                <p:nvPr/>
              </p:nvSpPr>
              <p:spPr bwMode="auto">
                <a:xfrm>
                  <a:off x="15800168" y="16672455"/>
                  <a:ext cx="3316296" cy="1195893"/>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200" b="0" i="0" u="none" strike="noStrike" cap="none" normalizeH="0" baseline="0" dirty="0">
                      <a:ln>
                        <a:noFill/>
                      </a:ln>
                      <a:solidFill>
                        <a:schemeClr val="bg1"/>
                      </a:solidFill>
                      <a:effectLst/>
                      <a:latin typeface="Lato" panose="020F0502020204030203" pitchFamily="34" charset="0"/>
                    </a:rPr>
                    <a:t>Statement</a:t>
                  </a:r>
                </a:p>
              </p:txBody>
            </p:sp>
            <p:cxnSp>
              <p:nvCxnSpPr>
                <p:cNvPr id="68" name="Straight Arrow Connector 67">
                  <a:extLst>
                    <a:ext uri="{FF2B5EF4-FFF2-40B4-BE49-F238E27FC236}">
                      <a16:creationId xmlns:a16="http://schemas.microsoft.com/office/drawing/2014/main" xmlns="" id="{25CEA575-C842-4C5C-A61F-0F61EABE0548}"/>
                    </a:ext>
                  </a:extLst>
                </p:cNvPr>
                <p:cNvCxnSpPr>
                  <a:cxnSpLocks/>
                </p:cNvCxnSpPr>
                <p:nvPr/>
              </p:nvCxnSpPr>
              <p:spPr bwMode="auto">
                <a:xfrm>
                  <a:off x="17418144" y="15050570"/>
                  <a:ext cx="0" cy="1621885"/>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a:extLst>
                    <a:ext uri="{FF2B5EF4-FFF2-40B4-BE49-F238E27FC236}">
                      <a16:creationId xmlns:a16="http://schemas.microsoft.com/office/drawing/2014/main" xmlns="" id="{AB5ADCC7-A452-44A7-BBFF-6BE84BDC8496}"/>
                    </a:ext>
                  </a:extLst>
                </p:cNvPr>
                <p:cNvCxnSpPr>
                  <a:cxnSpLocks/>
                </p:cNvCxnSpPr>
                <p:nvPr/>
              </p:nvCxnSpPr>
              <p:spPr bwMode="auto">
                <a:xfrm flipH="1">
                  <a:off x="13525891" y="13399079"/>
                  <a:ext cx="1925449"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70" name="Group 69">
                  <a:extLst>
                    <a:ext uri="{FF2B5EF4-FFF2-40B4-BE49-F238E27FC236}">
                      <a16:creationId xmlns:a16="http://schemas.microsoft.com/office/drawing/2014/main" xmlns="" id="{AAE806EB-14AC-4BB5-B9D9-F0F2E6C8EE7C}"/>
                    </a:ext>
                  </a:extLst>
                </p:cNvPr>
                <p:cNvGrpSpPr/>
                <p:nvPr/>
              </p:nvGrpSpPr>
              <p:grpSpPr>
                <a:xfrm>
                  <a:off x="15339113" y="11940970"/>
                  <a:ext cx="4047038" cy="2880000"/>
                  <a:chOff x="12649200" y="10826397"/>
                  <a:chExt cx="4047038" cy="2880000"/>
                </a:xfrm>
              </p:grpSpPr>
              <p:sp>
                <p:nvSpPr>
                  <p:cNvPr id="75" name="Rectangle 74">
                    <a:extLst>
                      <a:ext uri="{FF2B5EF4-FFF2-40B4-BE49-F238E27FC236}">
                        <a16:creationId xmlns:a16="http://schemas.microsoft.com/office/drawing/2014/main" xmlns="" id="{06D97CB2-0ACF-4A99-8003-7C6AB5EDC3F7}"/>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76" name="TextBox 75">
                    <a:extLst>
                      <a:ext uri="{FF2B5EF4-FFF2-40B4-BE49-F238E27FC236}">
                        <a16:creationId xmlns:a16="http://schemas.microsoft.com/office/drawing/2014/main" xmlns="" id="{FCF6C6C2-B92C-43FD-952B-604181A87C41}"/>
                      </a:ext>
                    </a:extLst>
                  </p:cNvPr>
                  <p:cNvSpPr txBox="1"/>
                  <p:nvPr/>
                </p:nvSpPr>
                <p:spPr>
                  <a:xfrm>
                    <a:off x="12649200" y="11850898"/>
                    <a:ext cx="4047038" cy="778335"/>
                  </a:xfrm>
                  <a:prstGeom prst="rect">
                    <a:avLst/>
                  </a:prstGeom>
                  <a:noFill/>
                </p:spPr>
                <p:txBody>
                  <a:bodyPr wrap="square" rtlCol="0">
                    <a:spAutoFit/>
                  </a:bodyPr>
                  <a:lstStyle/>
                  <a:p>
                    <a:pPr algn="ctr"/>
                    <a:r>
                      <a:rPr lang="en-IN" sz="3600" dirty="0">
                        <a:solidFill>
                          <a:schemeClr val="bg1"/>
                        </a:solidFill>
                        <a:latin typeface="Lato" panose="020F0502020204030203" pitchFamily="34" charset="0"/>
                      </a:rPr>
                      <a:t>Condition</a:t>
                    </a:r>
                  </a:p>
                </p:txBody>
              </p:sp>
            </p:grpSp>
            <p:cxnSp>
              <p:nvCxnSpPr>
                <p:cNvPr id="71" name="Connector: Elbow 70">
                  <a:extLst>
                    <a:ext uri="{FF2B5EF4-FFF2-40B4-BE49-F238E27FC236}">
                      <a16:creationId xmlns:a16="http://schemas.microsoft.com/office/drawing/2014/main" xmlns="" id="{5C62DCAD-A5E5-44E4-A857-A624F35C1D33}"/>
                    </a:ext>
                  </a:extLst>
                </p:cNvPr>
                <p:cNvCxnSpPr>
                  <a:cxnSpLocks/>
                  <a:stCxn id="67" idx="3"/>
                  <a:endCxn id="76" idx="3"/>
                </p:cNvCxnSpPr>
                <p:nvPr/>
              </p:nvCxnSpPr>
              <p:spPr bwMode="auto">
                <a:xfrm flipV="1">
                  <a:off x="19116464" y="13354640"/>
                  <a:ext cx="269687" cy="3915762"/>
                </a:xfrm>
                <a:prstGeom prst="bentConnector3">
                  <a:avLst>
                    <a:gd name="adj1" fmla="val 1095777"/>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72" name="TextBox 71">
                  <a:extLst>
                    <a:ext uri="{FF2B5EF4-FFF2-40B4-BE49-F238E27FC236}">
                      <a16:creationId xmlns:a16="http://schemas.microsoft.com/office/drawing/2014/main" xmlns="" id="{34219E00-904B-44D1-B11B-52FFD21B8204}"/>
                    </a:ext>
                  </a:extLst>
                </p:cNvPr>
                <p:cNvSpPr txBox="1"/>
                <p:nvPr/>
              </p:nvSpPr>
              <p:spPr>
                <a:xfrm>
                  <a:off x="14017594" y="12629639"/>
                  <a:ext cx="2154382" cy="707578"/>
                </a:xfrm>
                <a:prstGeom prst="rect">
                  <a:avLst/>
                </a:prstGeom>
                <a:noFill/>
              </p:spPr>
              <p:txBody>
                <a:bodyPr wrap="square" rtlCol="0">
                  <a:spAutoFit/>
                </a:bodyPr>
                <a:lstStyle/>
                <a:p>
                  <a:r>
                    <a:rPr lang="en-IN" sz="3200" dirty="0">
                      <a:solidFill>
                        <a:srgbClr val="C00000"/>
                      </a:solidFill>
                      <a:latin typeface="Lato" panose="020F0502020204030203" pitchFamily="34" charset="0"/>
                    </a:rPr>
                    <a:t>False</a:t>
                  </a:r>
                </a:p>
              </p:txBody>
            </p:sp>
            <p:sp>
              <p:nvSpPr>
                <p:cNvPr id="73" name="TextBox 72">
                  <a:extLst>
                    <a:ext uri="{FF2B5EF4-FFF2-40B4-BE49-F238E27FC236}">
                      <a16:creationId xmlns:a16="http://schemas.microsoft.com/office/drawing/2014/main" xmlns="" id="{C7B3A781-1707-4AF4-A03E-702490F80139}"/>
                    </a:ext>
                  </a:extLst>
                </p:cNvPr>
                <p:cNvSpPr txBox="1"/>
                <p:nvPr/>
              </p:nvSpPr>
              <p:spPr>
                <a:xfrm>
                  <a:off x="17458316" y="15729392"/>
                  <a:ext cx="2154382" cy="707578"/>
                </a:xfrm>
                <a:prstGeom prst="rect">
                  <a:avLst/>
                </a:prstGeom>
                <a:noFill/>
              </p:spPr>
              <p:txBody>
                <a:bodyPr wrap="square" rtlCol="0">
                  <a:spAutoFit/>
                </a:bodyPr>
                <a:lstStyle/>
                <a:p>
                  <a:r>
                    <a:rPr lang="en-IN" sz="3200" dirty="0">
                      <a:solidFill>
                        <a:srgbClr val="009644"/>
                      </a:solidFill>
                      <a:latin typeface="Lato" panose="020F0502020204030203" pitchFamily="34" charset="0"/>
                    </a:rPr>
                    <a:t>True</a:t>
                  </a:r>
                </a:p>
              </p:txBody>
            </p:sp>
            <p:sp>
              <p:nvSpPr>
                <p:cNvPr id="74" name="TextBox 73">
                  <a:extLst>
                    <a:ext uri="{FF2B5EF4-FFF2-40B4-BE49-F238E27FC236}">
                      <a16:creationId xmlns:a16="http://schemas.microsoft.com/office/drawing/2014/main" xmlns="" id="{25950AD1-5C69-438B-965D-67A49A626317}"/>
                    </a:ext>
                  </a:extLst>
                </p:cNvPr>
                <p:cNvSpPr txBox="1"/>
                <p:nvPr/>
              </p:nvSpPr>
              <p:spPr>
                <a:xfrm>
                  <a:off x="12075814" y="9465246"/>
                  <a:ext cx="2154382" cy="707578"/>
                </a:xfrm>
                <a:prstGeom prst="rect">
                  <a:avLst/>
                </a:prstGeom>
                <a:noFill/>
              </p:spPr>
              <p:txBody>
                <a:bodyPr wrap="square" rtlCol="0">
                  <a:spAutoFit/>
                </a:bodyPr>
                <a:lstStyle>
                  <a:defPPr>
                    <a:defRPr lang="en-US"/>
                  </a:defPPr>
                  <a:lvl1pPr algn="ctr">
                    <a:defRPr sz="4400" b="1">
                      <a:solidFill>
                        <a:srgbClr val="C00000"/>
                      </a:solidFill>
                      <a:latin typeface="+mn-lt"/>
                    </a:defRPr>
                  </a:lvl1pPr>
                </a:lstStyle>
                <a:p>
                  <a:r>
                    <a:rPr lang="en-IN" sz="3200" dirty="0">
                      <a:solidFill>
                        <a:srgbClr val="009644"/>
                      </a:solidFill>
                      <a:latin typeface="Lato" panose="020F0502020204030203" pitchFamily="34" charset="0"/>
                    </a:rPr>
                    <a:t>START</a:t>
                  </a:r>
                </a:p>
              </p:txBody>
            </p:sp>
          </p:grpSp>
          <p:cxnSp>
            <p:nvCxnSpPr>
              <p:cNvPr id="66" name="Connector: Elbow 65">
                <a:extLst>
                  <a:ext uri="{FF2B5EF4-FFF2-40B4-BE49-F238E27FC236}">
                    <a16:creationId xmlns:a16="http://schemas.microsoft.com/office/drawing/2014/main" xmlns="" id="{58E463A5-1CBB-4D23-83E1-E4F9678C62F3}"/>
                  </a:ext>
                </a:extLst>
              </p:cNvPr>
              <p:cNvCxnSpPr>
                <a:cxnSpLocks/>
              </p:cNvCxnSpPr>
              <p:nvPr/>
            </p:nvCxnSpPr>
            <p:spPr bwMode="auto">
              <a:xfrm>
                <a:off x="13533269" y="7599856"/>
                <a:ext cx="4410824" cy="2073706"/>
              </a:xfrm>
              <a:prstGeom prst="bentConnector3">
                <a:avLst>
                  <a:gd name="adj1" fmla="val 100232"/>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sp>
          <p:nvSpPr>
            <p:cNvPr id="64" name="TextBox 63">
              <a:extLst>
                <a:ext uri="{FF2B5EF4-FFF2-40B4-BE49-F238E27FC236}">
                  <a16:creationId xmlns:a16="http://schemas.microsoft.com/office/drawing/2014/main" xmlns="" id="{A9839C99-D0B5-4BE8-A67E-8086C8BAADAC}"/>
                </a:ext>
              </a:extLst>
            </p:cNvPr>
            <p:cNvSpPr txBox="1"/>
            <p:nvPr/>
          </p:nvSpPr>
          <p:spPr>
            <a:xfrm>
              <a:off x="11201926" y="11969194"/>
              <a:ext cx="1780481" cy="941786"/>
            </a:xfrm>
            <a:prstGeom prst="rect">
              <a:avLst/>
            </a:prstGeom>
            <a:noFill/>
          </p:spPr>
          <p:txBody>
            <a:bodyPr wrap="square" rtlCol="0">
              <a:spAutoFit/>
            </a:bodyPr>
            <a:lstStyle/>
            <a:p>
              <a:pPr algn="ctr"/>
              <a:r>
                <a:rPr lang="en-IN" sz="3200" b="1" dirty="0">
                  <a:solidFill>
                    <a:srgbClr val="C00000"/>
                  </a:solidFill>
                  <a:latin typeface="Lato" panose="020F0502020204030203" pitchFamily="34" charset="0"/>
                </a:rPr>
                <a:t>END</a:t>
              </a:r>
            </a:p>
          </p:txBody>
        </p:sp>
      </p:grpSp>
    </p:spTree>
    <p:extLst>
      <p:ext uri="{BB962C8B-B14F-4D97-AF65-F5344CB8AC3E}">
        <p14:creationId xmlns:p14="http://schemas.microsoft.com/office/powerpoint/2010/main" val="77933599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83" name="Title 1">
            <a:extLst>
              <a:ext uri="{FF2B5EF4-FFF2-40B4-BE49-F238E27FC236}">
                <a16:creationId xmlns:a16="http://schemas.microsoft.com/office/drawing/2014/main" xmlns="" id="{6E52BD81-531F-4FE2-9D5C-447C813E69BA}"/>
              </a:ext>
            </a:extLst>
          </p:cNvPr>
          <p:cNvSpPr txBox="1">
            <a:spLocks/>
          </p:cNvSpPr>
          <p:nvPr/>
        </p:nvSpPr>
        <p:spPr bwMode="auto">
          <a:xfrm>
            <a:off x="6248400" y="1840958"/>
            <a:ext cx="19026334" cy="3631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Iterative Statements – Do While Loop</a:t>
            </a:r>
          </a:p>
        </p:txBody>
      </p:sp>
      <p:sp>
        <p:nvSpPr>
          <p:cNvPr id="84" name="Rectangle: Rounded Corners 83">
            <a:extLst>
              <a:ext uri="{FF2B5EF4-FFF2-40B4-BE49-F238E27FC236}">
                <a16:creationId xmlns:a16="http://schemas.microsoft.com/office/drawing/2014/main" xmlns="" id="{4409A139-7570-4956-AA44-356558C1E61C}"/>
              </a:ext>
            </a:extLst>
          </p:cNvPr>
          <p:cNvSpPr/>
          <p:nvPr/>
        </p:nvSpPr>
        <p:spPr bwMode="auto">
          <a:xfrm>
            <a:off x="6248400" y="5959961"/>
            <a:ext cx="24489067" cy="1940957"/>
          </a:xfrm>
          <a:prstGeom prst="roundRect">
            <a:avLst/>
          </a:prstGeom>
        </p:spPr>
        <p:txBody>
          <a:bodyPr wrap="square">
            <a:spAutoFit/>
          </a:bodyPr>
          <a:lstStyle/>
          <a:p>
            <a:r>
              <a:rPr lang="en-IN" sz="5400" dirty="0">
                <a:solidFill>
                  <a:schemeClr val="bg2">
                    <a:lumMod val="10000"/>
                  </a:schemeClr>
                </a:solidFill>
                <a:latin typeface="Lato" panose="020F0502020204030203" pitchFamily="34" charset="0"/>
              </a:rPr>
              <a:t>It is a control structure that allows code to be executed repeatedly based on a given Boolean condition and tests the condition before executing the loop body</a:t>
            </a:r>
          </a:p>
        </p:txBody>
      </p:sp>
      <p:grpSp>
        <p:nvGrpSpPr>
          <p:cNvPr id="35" name="Group 34">
            <a:extLst>
              <a:ext uri="{FF2B5EF4-FFF2-40B4-BE49-F238E27FC236}">
                <a16:creationId xmlns:a16="http://schemas.microsoft.com/office/drawing/2014/main" xmlns="" id="{25118355-AE18-412A-9889-C503CFAB896C}"/>
              </a:ext>
            </a:extLst>
          </p:cNvPr>
          <p:cNvGrpSpPr>
            <a:grpSpLocks noChangeAspect="1"/>
          </p:cNvGrpSpPr>
          <p:nvPr/>
        </p:nvGrpSpPr>
        <p:grpSpPr>
          <a:xfrm>
            <a:off x="12336787" y="9184024"/>
            <a:ext cx="13190213" cy="9180176"/>
            <a:chOff x="9982200" y="7812424"/>
            <a:chExt cx="13190213" cy="9180176"/>
          </a:xfrm>
        </p:grpSpPr>
        <p:sp>
          <p:nvSpPr>
            <p:cNvPr id="88" name="Rectangle 87">
              <a:extLst>
                <a:ext uri="{FF2B5EF4-FFF2-40B4-BE49-F238E27FC236}">
                  <a16:creationId xmlns:a16="http://schemas.microsoft.com/office/drawing/2014/main" xmlns="" id="{7E7545F7-4AA9-48E7-B5AF-DB21F48592D4}"/>
                </a:ext>
              </a:extLst>
            </p:cNvPr>
            <p:cNvSpPr/>
            <p:nvPr/>
          </p:nvSpPr>
          <p:spPr bwMode="auto">
            <a:xfrm>
              <a:off x="14499952" y="7812424"/>
              <a:ext cx="4413990" cy="159173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a:ln>
                    <a:noFill/>
                  </a:ln>
                  <a:solidFill>
                    <a:schemeClr val="bg1"/>
                  </a:solidFill>
                  <a:effectLst/>
                  <a:latin typeface="Lato" panose="020F0502020204030203" pitchFamily="34" charset="0"/>
                </a:rPr>
                <a:t>Statement</a:t>
              </a:r>
            </a:p>
          </p:txBody>
        </p:sp>
        <p:cxnSp>
          <p:nvCxnSpPr>
            <p:cNvPr id="96" name="Straight Arrow Connector 95">
              <a:extLst>
                <a:ext uri="{FF2B5EF4-FFF2-40B4-BE49-F238E27FC236}">
                  <a16:creationId xmlns:a16="http://schemas.microsoft.com/office/drawing/2014/main" xmlns="" id="{3BA50442-1094-423D-A417-BA37F92DA80D}"/>
                </a:ext>
              </a:extLst>
            </p:cNvPr>
            <p:cNvCxnSpPr>
              <a:cxnSpLocks/>
            </p:cNvCxnSpPr>
            <p:nvPr/>
          </p:nvCxnSpPr>
          <p:spPr bwMode="auto">
            <a:xfrm flipH="1">
              <a:off x="11759938" y="15106376"/>
              <a:ext cx="2562772"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100" name="Group 99">
              <a:extLst>
                <a:ext uri="{FF2B5EF4-FFF2-40B4-BE49-F238E27FC236}">
                  <a16:creationId xmlns:a16="http://schemas.microsoft.com/office/drawing/2014/main" xmlns="" id="{E4BB88F9-07BE-4DAD-B548-8E2F49072B7E}"/>
                </a:ext>
              </a:extLst>
            </p:cNvPr>
            <p:cNvGrpSpPr/>
            <p:nvPr/>
          </p:nvGrpSpPr>
          <p:grpSpPr>
            <a:xfrm>
              <a:off x="14240324" y="13159320"/>
              <a:ext cx="5386607" cy="3833280"/>
              <a:chOff x="12720116" y="10826397"/>
              <a:chExt cx="4047038" cy="2880000"/>
            </a:xfrm>
          </p:grpSpPr>
          <p:sp>
            <p:nvSpPr>
              <p:cNvPr id="116" name="Rectangle 115">
                <a:extLst>
                  <a:ext uri="{FF2B5EF4-FFF2-40B4-BE49-F238E27FC236}">
                    <a16:creationId xmlns:a16="http://schemas.microsoft.com/office/drawing/2014/main" xmlns="" id="{6943903F-F962-437C-A93F-10AFFB42E68D}"/>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117" name="TextBox 116">
                <a:extLst>
                  <a:ext uri="{FF2B5EF4-FFF2-40B4-BE49-F238E27FC236}">
                    <a16:creationId xmlns:a16="http://schemas.microsoft.com/office/drawing/2014/main" xmlns="" id="{E416638F-F445-4F98-B2E2-332A682527E4}"/>
                  </a:ext>
                </a:extLst>
              </p:cNvPr>
              <p:cNvSpPr txBox="1"/>
              <p:nvPr/>
            </p:nvSpPr>
            <p:spPr>
              <a:xfrm>
                <a:off x="12720116" y="12005492"/>
                <a:ext cx="4047038" cy="624340"/>
              </a:xfrm>
              <a:prstGeom prst="rect">
                <a:avLst/>
              </a:prstGeom>
              <a:noFill/>
            </p:spPr>
            <p:txBody>
              <a:bodyPr wrap="square" rtlCol="0">
                <a:spAutoFit/>
              </a:bodyPr>
              <a:lstStyle/>
              <a:p>
                <a:pPr algn="ctr"/>
                <a:r>
                  <a:rPr lang="en-IN" sz="4800" dirty="0">
                    <a:solidFill>
                      <a:schemeClr val="bg1"/>
                    </a:solidFill>
                    <a:latin typeface="Lato" panose="020F0502020204030203" pitchFamily="34" charset="0"/>
                  </a:rPr>
                  <a:t>Condition</a:t>
                </a:r>
              </a:p>
            </p:txBody>
          </p:sp>
        </p:grpSp>
        <p:cxnSp>
          <p:nvCxnSpPr>
            <p:cNvPr id="101" name="Connector: Elbow 100">
              <a:extLst>
                <a:ext uri="{FF2B5EF4-FFF2-40B4-BE49-F238E27FC236}">
                  <a16:creationId xmlns:a16="http://schemas.microsoft.com/office/drawing/2014/main" xmlns="" id="{71D439A6-3FE4-4203-97AB-C36D9BD352AE}"/>
                </a:ext>
              </a:extLst>
            </p:cNvPr>
            <p:cNvCxnSpPr>
              <a:cxnSpLocks/>
              <a:stCxn id="117" idx="3"/>
              <a:endCxn id="88" idx="3"/>
            </p:cNvCxnSpPr>
            <p:nvPr/>
          </p:nvCxnSpPr>
          <p:spPr bwMode="auto">
            <a:xfrm flipH="1" flipV="1">
              <a:off x="18913942" y="8608291"/>
              <a:ext cx="712989" cy="6535903"/>
            </a:xfrm>
            <a:prstGeom prst="bentConnector3">
              <a:avLst>
                <a:gd name="adj1" fmla="val -350852"/>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102" name="TextBox 101">
              <a:extLst>
                <a:ext uri="{FF2B5EF4-FFF2-40B4-BE49-F238E27FC236}">
                  <a16:creationId xmlns:a16="http://schemas.microsoft.com/office/drawing/2014/main" xmlns="" id="{47097005-AD8F-4A31-B1B4-D5B13DE8774B}"/>
                </a:ext>
              </a:extLst>
            </p:cNvPr>
            <p:cNvSpPr txBox="1"/>
            <p:nvPr/>
          </p:nvSpPr>
          <p:spPr>
            <a:xfrm>
              <a:off x="12414395" y="14082250"/>
              <a:ext cx="2867482" cy="769441"/>
            </a:xfrm>
            <a:prstGeom prst="rect">
              <a:avLst/>
            </a:prstGeom>
            <a:noFill/>
          </p:spPr>
          <p:txBody>
            <a:bodyPr wrap="square" rtlCol="0">
              <a:spAutoFit/>
            </a:bodyPr>
            <a:lstStyle/>
            <a:p>
              <a:r>
                <a:rPr lang="en-IN" sz="4400" dirty="0">
                  <a:solidFill>
                    <a:srgbClr val="C00000"/>
                  </a:solidFill>
                  <a:latin typeface="Lato" panose="020F0502020204030203" pitchFamily="34" charset="0"/>
                </a:rPr>
                <a:t>False</a:t>
              </a:r>
            </a:p>
          </p:txBody>
        </p:sp>
        <p:sp>
          <p:nvSpPr>
            <p:cNvPr id="103" name="TextBox 102">
              <a:extLst>
                <a:ext uri="{FF2B5EF4-FFF2-40B4-BE49-F238E27FC236}">
                  <a16:creationId xmlns:a16="http://schemas.microsoft.com/office/drawing/2014/main" xmlns="" id="{5358EB95-37F2-400F-995E-1B5AA425252A}"/>
                </a:ext>
              </a:extLst>
            </p:cNvPr>
            <p:cNvSpPr txBox="1"/>
            <p:nvPr/>
          </p:nvSpPr>
          <p:spPr>
            <a:xfrm>
              <a:off x="20304931" y="11607651"/>
              <a:ext cx="2867482" cy="769441"/>
            </a:xfrm>
            <a:prstGeom prst="rect">
              <a:avLst/>
            </a:prstGeom>
            <a:noFill/>
          </p:spPr>
          <p:txBody>
            <a:bodyPr wrap="square" rtlCol="0">
              <a:spAutoFit/>
            </a:bodyPr>
            <a:lstStyle/>
            <a:p>
              <a:r>
                <a:rPr lang="en-IN" sz="4400" dirty="0">
                  <a:solidFill>
                    <a:srgbClr val="009644"/>
                  </a:solidFill>
                  <a:latin typeface="Lato" panose="020F0502020204030203" pitchFamily="34" charset="0"/>
                </a:rPr>
                <a:t>True</a:t>
              </a:r>
            </a:p>
          </p:txBody>
        </p:sp>
        <p:sp>
          <p:nvSpPr>
            <p:cNvPr id="113" name="TextBox 112">
              <a:extLst>
                <a:ext uri="{FF2B5EF4-FFF2-40B4-BE49-F238E27FC236}">
                  <a16:creationId xmlns:a16="http://schemas.microsoft.com/office/drawing/2014/main" xmlns="" id="{B888F12B-C572-4885-9E35-EFF6C0BB8ABD}"/>
                </a:ext>
              </a:extLst>
            </p:cNvPr>
            <p:cNvSpPr txBox="1"/>
            <p:nvPr/>
          </p:nvSpPr>
          <p:spPr>
            <a:xfrm>
              <a:off x="9982200" y="8252728"/>
              <a:ext cx="2867482" cy="769440"/>
            </a:xfrm>
            <a:prstGeom prst="rect">
              <a:avLst/>
            </a:prstGeom>
            <a:noFill/>
          </p:spPr>
          <p:txBody>
            <a:bodyPr wrap="square" rtlCol="0">
              <a:spAutoFit/>
            </a:bodyPr>
            <a:lstStyle/>
            <a:p>
              <a:r>
                <a:rPr lang="en-IN" sz="4400" b="1" dirty="0">
                  <a:solidFill>
                    <a:srgbClr val="009644"/>
                  </a:solidFill>
                  <a:latin typeface="Lato" panose="020F0502020204030203" pitchFamily="34" charset="0"/>
                </a:rPr>
                <a:t>START</a:t>
              </a:r>
            </a:p>
          </p:txBody>
        </p:sp>
        <p:cxnSp>
          <p:nvCxnSpPr>
            <p:cNvPr id="124" name="Straight Arrow Connector 123">
              <a:extLst>
                <a:ext uri="{FF2B5EF4-FFF2-40B4-BE49-F238E27FC236}">
                  <a16:creationId xmlns:a16="http://schemas.microsoft.com/office/drawing/2014/main" xmlns="" id="{7211AAD7-BCA0-4E0C-8DF8-19084447665C}"/>
                </a:ext>
              </a:extLst>
            </p:cNvPr>
            <p:cNvCxnSpPr>
              <a:cxnSpLocks/>
            </p:cNvCxnSpPr>
            <p:nvPr/>
          </p:nvCxnSpPr>
          <p:spPr bwMode="auto">
            <a:xfrm>
              <a:off x="16826367" y="9471132"/>
              <a:ext cx="0" cy="2873268"/>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25" name="Straight Arrow Connector 124">
              <a:extLst>
                <a:ext uri="{FF2B5EF4-FFF2-40B4-BE49-F238E27FC236}">
                  <a16:creationId xmlns:a16="http://schemas.microsoft.com/office/drawing/2014/main" xmlns="" id="{132BBCA6-176F-4C85-B7DF-4066AA266783}"/>
                </a:ext>
              </a:extLst>
            </p:cNvPr>
            <p:cNvCxnSpPr>
              <a:cxnSpLocks/>
            </p:cNvCxnSpPr>
            <p:nvPr/>
          </p:nvCxnSpPr>
          <p:spPr bwMode="auto">
            <a:xfrm>
              <a:off x="11651225" y="8601190"/>
              <a:ext cx="2598175" cy="7101"/>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126" name="TextBox 125">
              <a:extLst>
                <a:ext uri="{FF2B5EF4-FFF2-40B4-BE49-F238E27FC236}">
                  <a16:creationId xmlns:a16="http://schemas.microsoft.com/office/drawing/2014/main" xmlns="" id="{4238583A-4EC1-4659-9F6B-AC2756A18433}"/>
                </a:ext>
              </a:extLst>
            </p:cNvPr>
            <p:cNvSpPr txBox="1"/>
            <p:nvPr/>
          </p:nvSpPr>
          <p:spPr>
            <a:xfrm>
              <a:off x="10144701" y="14721656"/>
              <a:ext cx="1780481" cy="769441"/>
            </a:xfrm>
            <a:prstGeom prst="rect">
              <a:avLst/>
            </a:prstGeom>
            <a:noFill/>
          </p:spPr>
          <p:txBody>
            <a:bodyPr wrap="square" rtlCol="0">
              <a:spAutoFit/>
            </a:bodyPr>
            <a:lstStyle/>
            <a:p>
              <a:pPr algn="ctr"/>
              <a:r>
                <a:rPr lang="en-IN" sz="4400" b="1" dirty="0">
                  <a:solidFill>
                    <a:srgbClr val="C00000"/>
                  </a:solidFill>
                  <a:latin typeface="Lato" panose="020F0502020204030203" pitchFamily="34" charset="0"/>
                </a:rPr>
                <a:t>END</a:t>
              </a:r>
            </a:p>
          </p:txBody>
        </p:sp>
      </p:grpSp>
    </p:spTree>
    <p:extLst>
      <p:ext uri="{BB962C8B-B14F-4D97-AF65-F5344CB8AC3E}">
        <p14:creationId xmlns:p14="http://schemas.microsoft.com/office/powerpoint/2010/main" val="44198331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83" name="Title 1">
            <a:extLst>
              <a:ext uri="{FF2B5EF4-FFF2-40B4-BE49-F238E27FC236}">
                <a16:creationId xmlns:a16="http://schemas.microsoft.com/office/drawing/2014/main" xmlns="" id="{6E52BD81-531F-4FE2-9D5C-447C813E69BA}"/>
              </a:ext>
            </a:extLst>
          </p:cNvPr>
          <p:cNvSpPr txBox="1">
            <a:spLocks/>
          </p:cNvSpPr>
          <p:nvPr/>
        </p:nvSpPr>
        <p:spPr bwMode="auto">
          <a:xfrm>
            <a:off x="6362700" y="3792118"/>
            <a:ext cx="25374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Iterative Statements – Do While Loop</a:t>
            </a:r>
          </a:p>
        </p:txBody>
      </p:sp>
      <p:grpSp>
        <p:nvGrpSpPr>
          <p:cNvPr id="35" name="Group 34">
            <a:extLst>
              <a:ext uri="{FF2B5EF4-FFF2-40B4-BE49-F238E27FC236}">
                <a16:creationId xmlns:a16="http://schemas.microsoft.com/office/drawing/2014/main" xmlns="" id="{25118355-AE18-412A-9889-C503CFAB896C}"/>
              </a:ext>
            </a:extLst>
          </p:cNvPr>
          <p:cNvGrpSpPr>
            <a:grpSpLocks noChangeAspect="1"/>
          </p:cNvGrpSpPr>
          <p:nvPr/>
        </p:nvGrpSpPr>
        <p:grpSpPr>
          <a:xfrm>
            <a:off x="8464280" y="8493341"/>
            <a:ext cx="10585720" cy="6897204"/>
            <a:chOff x="9082821" y="7812424"/>
            <a:chExt cx="14089592" cy="9180176"/>
          </a:xfrm>
        </p:grpSpPr>
        <p:sp>
          <p:nvSpPr>
            <p:cNvPr id="88" name="Rectangle 87">
              <a:extLst>
                <a:ext uri="{FF2B5EF4-FFF2-40B4-BE49-F238E27FC236}">
                  <a16:creationId xmlns:a16="http://schemas.microsoft.com/office/drawing/2014/main" xmlns="" id="{7E7545F7-4AA9-48E7-B5AF-DB21F48592D4}"/>
                </a:ext>
              </a:extLst>
            </p:cNvPr>
            <p:cNvSpPr/>
            <p:nvPr/>
          </p:nvSpPr>
          <p:spPr bwMode="auto">
            <a:xfrm>
              <a:off x="14499952" y="7812424"/>
              <a:ext cx="4413990" cy="1591734"/>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Lato" panose="020F0502020204030203" pitchFamily="34" charset="0"/>
                </a:rPr>
                <a:t>Statement</a:t>
              </a:r>
            </a:p>
          </p:txBody>
        </p:sp>
        <p:cxnSp>
          <p:nvCxnSpPr>
            <p:cNvPr id="96" name="Straight Arrow Connector 95">
              <a:extLst>
                <a:ext uri="{FF2B5EF4-FFF2-40B4-BE49-F238E27FC236}">
                  <a16:creationId xmlns:a16="http://schemas.microsoft.com/office/drawing/2014/main" xmlns="" id="{3BA50442-1094-423D-A417-BA37F92DA80D}"/>
                </a:ext>
              </a:extLst>
            </p:cNvPr>
            <p:cNvCxnSpPr>
              <a:cxnSpLocks/>
            </p:cNvCxnSpPr>
            <p:nvPr/>
          </p:nvCxnSpPr>
          <p:spPr bwMode="auto">
            <a:xfrm flipH="1">
              <a:off x="11759938" y="15106376"/>
              <a:ext cx="2562772" cy="0"/>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100" name="Group 99">
              <a:extLst>
                <a:ext uri="{FF2B5EF4-FFF2-40B4-BE49-F238E27FC236}">
                  <a16:creationId xmlns:a16="http://schemas.microsoft.com/office/drawing/2014/main" xmlns="" id="{E4BB88F9-07BE-4DAD-B548-8E2F49072B7E}"/>
                </a:ext>
              </a:extLst>
            </p:cNvPr>
            <p:cNvGrpSpPr/>
            <p:nvPr/>
          </p:nvGrpSpPr>
          <p:grpSpPr>
            <a:xfrm>
              <a:off x="14145934" y="13159320"/>
              <a:ext cx="5386607" cy="3833280"/>
              <a:chOff x="12649200" y="10826397"/>
              <a:chExt cx="4047038" cy="2880000"/>
            </a:xfrm>
          </p:grpSpPr>
          <p:sp>
            <p:nvSpPr>
              <p:cNvPr id="116" name="Rectangle 115">
                <a:extLst>
                  <a:ext uri="{FF2B5EF4-FFF2-40B4-BE49-F238E27FC236}">
                    <a16:creationId xmlns:a16="http://schemas.microsoft.com/office/drawing/2014/main" xmlns="" id="{6943903F-F962-437C-A93F-10AFFB42E68D}"/>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dirty="0">
                  <a:ln>
                    <a:noFill/>
                  </a:ln>
                  <a:solidFill>
                    <a:schemeClr val="tx1"/>
                  </a:solidFill>
                  <a:effectLst/>
                  <a:latin typeface="Arial" pitchFamily="34" charset="0"/>
                </a:endParaRPr>
              </a:p>
            </p:txBody>
          </p:sp>
          <p:sp>
            <p:nvSpPr>
              <p:cNvPr id="117" name="TextBox 116">
                <a:extLst>
                  <a:ext uri="{FF2B5EF4-FFF2-40B4-BE49-F238E27FC236}">
                    <a16:creationId xmlns:a16="http://schemas.microsoft.com/office/drawing/2014/main" xmlns="" id="{E416638F-F445-4F98-B2E2-332A682527E4}"/>
                  </a:ext>
                </a:extLst>
              </p:cNvPr>
              <p:cNvSpPr txBox="1"/>
              <p:nvPr/>
            </p:nvSpPr>
            <p:spPr>
              <a:xfrm>
                <a:off x="12649200" y="11850898"/>
                <a:ext cx="4047038" cy="707886"/>
              </a:xfrm>
              <a:prstGeom prst="rect">
                <a:avLst/>
              </a:prstGeom>
              <a:noFill/>
            </p:spPr>
            <p:txBody>
              <a:bodyPr wrap="square" rtlCol="0">
                <a:spAutoFit/>
              </a:bodyPr>
              <a:lstStyle/>
              <a:p>
                <a:pPr algn="ctr"/>
                <a:r>
                  <a:rPr lang="en-IN" sz="4000" dirty="0">
                    <a:solidFill>
                      <a:schemeClr val="bg2">
                        <a:lumMod val="10000"/>
                      </a:schemeClr>
                    </a:solidFill>
                    <a:latin typeface="Lato" panose="020F0502020204030203" pitchFamily="34" charset="0"/>
                  </a:rPr>
                  <a:t>Condition</a:t>
                </a:r>
              </a:p>
            </p:txBody>
          </p:sp>
        </p:grpSp>
        <p:cxnSp>
          <p:nvCxnSpPr>
            <p:cNvPr id="101" name="Connector: Elbow 100">
              <a:extLst>
                <a:ext uri="{FF2B5EF4-FFF2-40B4-BE49-F238E27FC236}">
                  <a16:creationId xmlns:a16="http://schemas.microsoft.com/office/drawing/2014/main" xmlns="" id="{71D439A6-3FE4-4203-97AB-C36D9BD352AE}"/>
                </a:ext>
              </a:extLst>
            </p:cNvPr>
            <p:cNvCxnSpPr>
              <a:cxnSpLocks/>
              <a:stCxn id="117" idx="3"/>
              <a:endCxn id="88" idx="3"/>
            </p:cNvCxnSpPr>
            <p:nvPr/>
          </p:nvCxnSpPr>
          <p:spPr bwMode="auto">
            <a:xfrm flipH="1" flipV="1">
              <a:off x="18913941" y="8608291"/>
              <a:ext cx="618599" cy="6385737"/>
            </a:xfrm>
            <a:prstGeom prst="bentConnector3">
              <a:avLst>
                <a:gd name="adj1" fmla="val -49186"/>
              </a:avLst>
            </a:prstGeom>
            <a:ln w="76200">
              <a:solidFill>
                <a:srgbClr val="92D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102" name="TextBox 101">
              <a:extLst>
                <a:ext uri="{FF2B5EF4-FFF2-40B4-BE49-F238E27FC236}">
                  <a16:creationId xmlns:a16="http://schemas.microsoft.com/office/drawing/2014/main" xmlns="" id="{47097005-AD8F-4A31-B1B4-D5B13DE8774B}"/>
                </a:ext>
              </a:extLst>
            </p:cNvPr>
            <p:cNvSpPr txBox="1"/>
            <p:nvPr/>
          </p:nvSpPr>
          <p:spPr>
            <a:xfrm>
              <a:off x="12414395" y="14082250"/>
              <a:ext cx="2867482" cy="860266"/>
            </a:xfrm>
            <a:prstGeom prst="rect">
              <a:avLst/>
            </a:prstGeom>
            <a:noFill/>
          </p:spPr>
          <p:txBody>
            <a:bodyPr wrap="square" rtlCol="0">
              <a:spAutoFit/>
            </a:bodyPr>
            <a:lstStyle/>
            <a:p>
              <a:r>
                <a:rPr lang="en-IN" sz="3600" dirty="0">
                  <a:solidFill>
                    <a:srgbClr val="C00000"/>
                  </a:solidFill>
                  <a:latin typeface="Lato" panose="020F0502020204030203" pitchFamily="34" charset="0"/>
                </a:rPr>
                <a:t>False</a:t>
              </a:r>
            </a:p>
          </p:txBody>
        </p:sp>
        <p:sp>
          <p:nvSpPr>
            <p:cNvPr id="103" name="TextBox 102">
              <a:extLst>
                <a:ext uri="{FF2B5EF4-FFF2-40B4-BE49-F238E27FC236}">
                  <a16:creationId xmlns:a16="http://schemas.microsoft.com/office/drawing/2014/main" xmlns="" id="{5358EB95-37F2-400F-995E-1B5AA425252A}"/>
                </a:ext>
              </a:extLst>
            </p:cNvPr>
            <p:cNvSpPr txBox="1"/>
            <p:nvPr/>
          </p:nvSpPr>
          <p:spPr>
            <a:xfrm>
              <a:off x="20304931" y="11607652"/>
              <a:ext cx="2867482" cy="860266"/>
            </a:xfrm>
            <a:prstGeom prst="rect">
              <a:avLst/>
            </a:prstGeom>
            <a:noFill/>
          </p:spPr>
          <p:txBody>
            <a:bodyPr wrap="square" rtlCol="0">
              <a:spAutoFit/>
            </a:bodyPr>
            <a:lstStyle/>
            <a:p>
              <a:r>
                <a:rPr lang="en-IN" sz="3600" dirty="0">
                  <a:solidFill>
                    <a:srgbClr val="009644"/>
                  </a:solidFill>
                  <a:latin typeface="Lato" panose="020F0502020204030203" pitchFamily="34" charset="0"/>
                </a:rPr>
                <a:t>True</a:t>
              </a:r>
            </a:p>
          </p:txBody>
        </p:sp>
        <p:sp>
          <p:nvSpPr>
            <p:cNvPr id="113" name="TextBox 112">
              <a:extLst>
                <a:ext uri="{FF2B5EF4-FFF2-40B4-BE49-F238E27FC236}">
                  <a16:creationId xmlns:a16="http://schemas.microsoft.com/office/drawing/2014/main" xmlns="" id="{B888F12B-C572-4885-9E35-EFF6C0BB8ABD}"/>
                </a:ext>
              </a:extLst>
            </p:cNvPr>
            <p:cNvSpPr txBox="1"/>
            <p:nvPr/>
          </p:nvSpPr>
          <p:spPr>
            <a:xfrm>
              <a:off x="9082821" y="8241719"/>
              <a:ext cx="2867482" cy="860266"/>
            </a:xfrm>
            <a:prstGeom prst="rect">
              <a:avLst/>
            </a:prstGeom>
            <a:noFill/>
          </p:spPr>
          <p:txBody>
            <a:bodyPr wrap="square" rtlCol="0">
              <a:spAutoFit/>
            </a:bodyPr>
            <a:lstStyle/>
            <a:p>
              <a:r>
                <a:rPr lang="en-IN" sz="3600" b="1" dirty="0">
                  <a:solidFill>
                    <a:srgbClr val="009644"/>
                  </a:solidFill>
                  <a:latin typeface="Lato" panose="020F0502020204030203" pitchFamily="34" charset="0"/>
                </a:rPr>
                <a:t>START</a:t>
              </a:r>
            </a:p>
          </p:txBody>
        </p:sp>
        <p:cxnSp>
          <p:nvCxnSpPr>
            <p:cNvPr id="124" name="Straight Arrow Connector 123">
              <a:extLst>
                <a:ext uri="{FF2B5EF4-FFF2-40B4-BE49-F238E27FC236}">
                  <a16:creationId xmlns:a16="http://schemas.microsoft.com/office/drawing/2014/main" xmlns="" id="{7211AAD7-BCA0-4E0C-8DF8-19084447665C}"/>
                </a:ext>
              </a:extLst>
            </p:cNvPr>
            <p:cNvCxnSpPr>
              <a:cxnSpLocks/>
            </p:cNvCxnSpPr>
            <p:nvPr/>
          </p:nvCxnSpPr>
          <p:spPr bwMode="auto">
            <a:xfrm>
              <a:off x="16826367" y="9471132"/>
              <a:ext cx="0" cy="2873268"/>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25" name="Straight Arrow Connector 124">
              <a:extLst>
                <a:ext uri="{FF2B5EF4-FFF2-40B4-BE49-F238E27FC236}">
                  <a16:creationId xmlns:a16="http://schemas.microsoft.com/office/drawing/2014/main" xmlns="" id="{132BBCA6-176F-4C85-B7DF-4066AA266783}"/>
                </a:ext>
              </a:extLst>
            </p:cNvPr>
            <p:cNvCxnSpPr>
              <a:cxnSpLocks/>
            </p:cNvCxnSpPr>
            <p:nvPr/>
          </p:nvCxnSpPr>
          <p:spPr bwMode="auto">
            <a:xfrm>
              <a:off x="11651225" y="8601190"/>
              <a:ext cx="2598175" cy="7101"/>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126" name="TextBox 125">
              <a:extLst>
                <a:ext uri="{FF2B5EF4-FFF2-40B4-BE49-F238E27FC236}">
                  <a16:creationId xmlns:a16="http://schemas.microsoft.com/office/drawing/2014/main" xmlns="" id="{4238583A-4EC1-4659-9F6B-AC2756A18433}"/>
                </a:ext>
              </a:extLst>
            </p:cNvPr>
            <p:cNvSpPr txBox="1"/>
            <p:nvPr/>
          </p:nvSpPr>
          <p:spPr>
            <a:xfrm>
              <a:off x="10144699" y="14721655"/>
              <a:ext cx="1780483" cy="860266"/>
            </a:xfrm>
            <a:prstGeom prst="rect">
              <a:avLst/>
            </a:prstGeom>
            <a:noFill/>
          </p:spPr>
          <p:txBody>
            <a:bodyPr wrap="square" rtlCol="0">
              <a:spAutoFit/>
            </a:bodyPr>
            <a:lstStyle/>
            <a:p>
              <a:pPr algn="ctr"/>
              <a:r>
                <a:rPr lang="en-IN" sz="3600" b="1" dirty="0">
                  <a:solidFill>
                    <a:srgbClr val="C00000"/>
                  </a:solidFill>
                  <a:latin typeface="Lato" panose="020F0502020204030203" pitchFamily="34" charset="0"/>
                </a:rPr>
                <a:t>END</a:t>
              </a:r>
            </a:p>
          </p:txBody>
        </p:sp>
      </p:grpSp>
      <p:grpSp>
        <p:nvGrpSpPr>
          <p:cNvPr id="6" name="Group 5">
            <a:extLst>
              <a:ext uri="{FF2B5EF4-FFF2-40B4-BE49-F238E27FC236}">
                <a16:creationId xmlns:a16="http://schemas.microsoft.com/office/drawing/2014/main" xmlns="" id="{FA05E7E2-8862-46BB-9ADD-230BDF18060D}"/>
              </a:ext>
            </a:extLst>
          </p:cNvPr>
          <p:cNvGrpSpPr/>
          <p:nvPr/>
        </p:nvGrpSpPr>
        <p:grpSpPr>
          <a:xfrm>
            <a:off x="19604182" y="7092090"/>
            <a:ext cx="13291495" cy="8505325"/>
            <a:chOff x="14986617" y="2848475"/>
            <a:chExt cx="13291495" cy="8505325"/>
          </a:xfrm>
        </p:grpSpPr>
        <p:grpSp>
          <p:nvGrpSpPr>
            <p:cNvPr id="36" name="Group 35">
              <a:extLst>
                <a:ext uri="{FF2B5EF4-FFF2-40B4-BE49-F238E27FC236}">
                  <a16:creationId xmlns:a16="http://schemas.microsoft.com/office/drawing/2014/main" xmlns="" id="{461980DA-DEF2-44B2-A70E-217C9ABF5E1A}"/>
                </a:ext>
              </a:extLst>
            </p:cNvPr>
            <p:cNvGrpSpPr/>
            <p:nvPr/>
          </p:nvGrpSpPr>
          <p:grpSpPr>
            <a:xfrm>
              <a:off x="14986617" y="2848475"/>
              <a:ext cx="13291495" cy="8505325"/>
              <a:chOff x="15599775" y="7797378"/>
              <a:chExt cx="13291495" cy="8505325"/>
            </a:xfrm>
          </p:grpSpPr>
          <p:sp>
            <p:nvSpPr>
              <p:cNvPr id="37" name="Rectangle: Rounded Corners 36">
                <a:extLst>
                  <a:ext uri="{FF2B5EF4-FFF2-40B4-BE49-F238E27FC236}">
                    <a16:creationId xmlns:a16="http://schemas.microsoft.com/office/drawing/2014/main" xmlns="" id="{131657AE-FBED-4E57-9261-6700E21EE67D}"/>
                  </a:ext>
                </a:extLst>
              </p:cNvPr>
              <p:cNvSpPr/>
              <p:nvPr/>
            </p:nvSpPr>
            <p:spPr bwMode="auto">
              <a:xfrm>
                <a:off x="15599775" y="8368958"/>
                <a:ext cx="13291495" cy="7933745"/>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38" name="Rectangle: Rounded Corners 37">
                <a:extLst>
                  <a:ext uri="{FF2B5EF4-FFF2-40B4-BE49-F238E27FC236}">
                    <a16:creationId xmlns:a16="http://schemas.microsoft.com/office/drawing/2014/main" xmlns="" id="{93186AB8-46BF-43F8-9B73-1411F605482E}"/>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Lato" panose="020F0502020204030203" pitchFamily="34" charset="0"/>
                    <a:cs typeface="Aharoni" panose="02010803020104030203" pitchFamily="2" charset="-79"/>
                  </a:rPr>
                  <a:t>Syntax</a:t>
                </a:r>
              </a:p>
            </p:txBody>
          </p:sp>
        </p:grpSp>
        <p:sp>
          <p:nvSpPr>
            <p:cNvPr id="34" name="Rectangle 33">
              <a:extLst>
                <a:ext uri="{FF2B5EF4-FFF2-40B4-BE49-F238E27FC236}">
                  <a16:creationId xmlns:a16="http://schemas.microsoft.com/office/drawing/2014/main" xmlns="" id="{64B3C003-3223-403E-A544-B80676CAE6D3}"/>
                </a:ext>
              </a:extLst>
            </p:cNvPr>
            <p:cNvSpPr/>
            <p:nvPr/>
          </p:nvSpPr>
          <p:spPr>
            <a:xfrm>
              <a:off x="16903686" y="5121896"/>
              <a:ext cx="9384635" cy="4401846"/>
            </a:xfrm>
            <a:prstGeom prst="rect">
              <a:avLst/>
            </a:prstGeom>
          </p:spPr>
          <p:txBody>
            <a:bodyPr>
              <a:spAutoFit/>
            </a:bodyPr>
            <a:lstStyle/>
            <a:p>
              <a:pPr>
                <a:lnSpc>
                  <a:spcPct val="150000"/>
                </a:lnSpc>
              </a:pPr>
              <a:r>
                <a:rPr lang="en-IN" sz="4800" b="1" dirty="0">
                  <a:solidFill>
                    <a:srgbClr val="7F0055"/>
                  </a:solidFill>
                  <a:latin typeface="Consolas" panose="020B0609020204030204" pitchFamily="49" charset="0"/>
                </a:rPr>
                <a:t>do</a:t>
              </a:r>
              <a:r>
                <a:rPr lang="en-IN" sz="4800" b="1" dirty="0">
                  <a:solidFill>
                    <a:srgbClr val="000000"/>
                  </a:solidFill>
                  <a:latin typeface="Consolas" panose="020B0609020204030204" pitchFamily="49" charset="0"/>
                </a:rPr>
                <a:t>{  </a:t>
              </a:r>
            </a:p>
            <a:p>
              <a:pPr>
                <a:lnSpc>
                  <a:spcPct val="150000"/>
                </a:lnSpc>
              </a:pPr>
              <a:r>
                <a:rPr lang="en-IN" sz="4800" dirty="0">
                  <a:solidFill>
                    <a:srgbClr val="3F7F5F"/>
                  </a:solidFill>
                  <a:latin typeface="Consolas" panose="020B0609020204030204" pitchFamily="49" charset="0"/>
                </a:rPr>
                <a:t>//code to be executed  </a:t>
              </a:r>
            </a:p>
            <a:p>
              <a:pPr>
                <a:lnSpc>
                  <a:spcPct val="150000"/>
                </a:lnSpc>
              </a:pPr>
              <a:r>
                <a:rPr lang="en-IN" sz="4800" dirty="0">
                  <a:solidFill>
                    <a:srgbClr val="000000"/>
                  </a:solidFill>
                  <a:latin typeface="Consolas" panose="020B0609020204030204" pitchFamily="49" charset="0"/>
                </a:rPr>
                <a:t>  }</a:t>
              </a:r>
            </a:p>
            <a:p>
              <a:pPr>
                <a:lnSpc>
                  <a:spcPct val="150000"/>
                </a:lnSpc>
              </a:pPr>
              <a:r>
                <a:rPr lang="en-IN" sz="4800" b="1" dirty="0">
                  <a:solidFill>
                    <a:srgbClr val="7F0055"/>
                  </a:solidFill>
                  <a:latin typeface="Consolas" panose="020B0609020204030204" pitchFamily="49" charset="0"/>
                </a:rPr>
                <a:t>while</a:t>
              </a:r>
              <a:r>
                <a:rPr lang="en-IN" sz="4800" b="1" dirty="0">
                  <a:solidFill>
                    <a:srgbClr val="000000"/>
                  </a:solidFill>
                  <a:latin typeface="Consolas" panose="020B0609020204030204" pitchFamily="49" charset="0"/>
                </a:rPr>
                <a:t>(condition); </a:t>
              </a:r>
              <a:endParaRPr lang="en-IN" sz="4800" dirty="0"/>
            </a:p>
          </p:txBody>
        </p:sp>
      </p:grpSp>
    </p:spTree>
    <p:extLst>
      <p:ext uri="{BB962C8B-B14F-4D97-AF65-F5344CB8AC3E}">
        <p14:creationId xmlns:p14="http://schemas.microsoft.com/office/powerpoint/2010/main" val="364424203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96"/>
            <a:ext cx="36576000" cy="20584946"/>
          </a:xfrm>
          <a:prstGeom prst="rect">
            <a:avLst/>
          </a:prstGeom>
        </p:spPr>
      </p:pic>
      <p:sp>
        <p:nvSpPr>
          <p:cNvPr id="2" name="Title 1">
            <a:extLst>
              <a:ext uri="{FF2B5EF4-FFF2-40B4-BE49-F238E27FC236}">
                <a16:creationId xmlns:a16="http://schemas.microsoft.com/office/drawing/2014/main" xmlns="" id="{537F1AC4-31CB-40D0-AAD3-0E0F31995AA2}"/>
              </a:ext>
            </a:extLst>
          </p:cNvPr>
          <p:cNvSpPr>
            <a:spLocks noGrp="1"/>
          </p:cNvSpPr>
          <p:nvPr>
            <p:ph type="title"/>
          </p:nvPr>
        </p:nvSpPr>
        <p:spPr>
          <a:xfrm>
            <a:off x="6184404" y="1853963"/>
            <a:ext cx="16370795"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Features of Java</a:t>
            </a:r>
          </a:p>
        </p:txBody>
      </p:sp>
      <p:grpSp>
        <p:nvGrpSpPr>
          <p:cNvPr id="32" name="Group 31">
            <a:extLst>
              <a:ext uri="{FF2B5EF4-FFF2-40B4-BE49-F238E27FC236}">
                <a16:creationId xmlns:a16="http://schemas.microsoft.com/office/drawing/2014/main" xmlns="" id="{72D466CB-72CB-4DF8-8F4F-F4034FCD2BC2}"/>
              </a:ext>
            </a:extLst>
          </p:cNvPr>
          <p:cNvGrpSpPr/>
          <p:nvPr/>
        </p:nvGrpSpPr>
        <p:grpSpPr>
          <a:xfrm>
            <a:off x="23545800" y="5475609"/>
            <a:ext cx="3650423" cy="3349698"/>
            <a:chOff x="24450134" y="3372967"/>
            <a:chExt cx="5952744" cy="5336692"/>
          </a:xfrm>
        </p:grpSpPr>
        <p:sp>
          <p:nvSpPr>
            <p:cNvPr id="18" name="Rectangle 17">
              <a:extLst>
                <a:ext uri="{FF2B5EF4-FFF2-40B4-BE49-F238E27FC236}">
                  <a16:creationId xmlns:a16="http://schemas.microsoft.com/office/drawing/2014/main" xmlns="" id="{9CA70414-14DC-4179-B1B9-6194CF11EAC5}"/>
                </a:ext>
              </a:extLst>
            </p:cNvPr>
            <p:cNvSpPr/>
            <p:nvPr/>
          </p:nvSpPr>
          <p:spPr>
            <a:xfrm>
              <a:off x="24450134" y="3414505"/>
              <a:ext cx="5952744" cy="5295154"/>
            </a:xfrm>
            <a:prstGeom prst="rect">
              <a:avLst/>
            </a:prstGeom>
            <a:solidFill>
              <a:srgbClr val="0086AC">
                <a:alpha val="90000"/>
              </a:srgb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Open Sans Light"/>
                <a:ea typeface="+mn-ea"/>
                <a:cs typeface="+mn-cs"/>
              </a:endParaRPr>
            </a:p>
          </p:txBody>
        </p:sp>
        <p:pic>
          <p:nvPicPr>
            <p:cNvPr id="4" name="Picture 3">
              <a:extLst>
                <a:ext uri="{FF2B5EF4-FFF2-40B4-BE49-F238E27FC236}">
                  <a16:creationId xmlns:a16="http://schemas.microsoft.com/office/drawing/2014/main" xmlns="" id="{701177CA-AE85-4374-98EB-D4DB5906A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5320" y="3372967"/>
              <a:ext cx="5202371" cy="5202371"/>
            </a:xfrm>
            <a:prstGeom prst="rect">
              <a:avLst/>
            </a:prstGeom>
          </p:spPr>
        </p:pic>
      </p:grpSp>
      <p:sp>
        <p:nvSpPr>
          <p:cNvPr id="5" name="TextBox 4">
            <a:extLst>
              <a:ext uri="{FF2B5EF4-FFF2-40B4-BE49-F238E27FC236}">
                <a16:creationId xmlns:a16="http://schemas.microsoft.com/office/drawing/2014/main" xmlns="" id="{0708F962-1681-457F-B010-FB07979F162D}"/>
              </a:ext>
            </a:extLst>
          </p:cNvPr>
          <p:cNvSpPr txBox="1"/>
          <p:nvPr/>
        </p:nvSpPr>
        <p:spPr>
          <a:xfrm>
            <a:off x="27387724" y="6380772"/>
            <a:ext cx="2897161" cy="830997"/>
          </a:xfrm>
          <a:prstGeom prst="rect">
            <a:avLst/>
          </a:prstGeom>
          <a:noFill/>
        </p:spPr>
        <p:txBody>
          <a:bodyPr wrap="square" rtlCol="0" anchor="ctr">
            <a:spAutoFit/>
          </a:bodyPr>
          <a:lstStyle/>
          <a:p>
            <a:pPr algn="ctr"/>
            <a:r>
              <a:rPr lang="en-IN" sz="4800" dirty="0">
                <a:solidFill>
                  <a:schemeClr val="accent2">
                    <a:lumMod val="50000"/>
                  </a:schemeClr>
                </a:solidFill>
                <a:latin typeface="Lato" panose="020F0502020204030203" pitchFamily="34" charset="0"/>
                <a:cs typeface="Aharoni" panose="02010803020104030203" pitchFamily="2" charset="-79"/>
              </a:rPr>
              <a:t>Portable</a:t>
            </a:r>
          </a:p>
        </p:txBody>
      </p:sp>
      <p:grpSp>
        <p:nvGrpSpPr>
          <p:cNvPr id="38" name="Group 37">
            <a:extLst>
              <a:ext uri="{FF2B5EF4-FFF2-40B4-BE49-F238E27FC236}">
                <a16:creationId xmlns:a16="http://schemas.microsoft.com/office/drawing/2014/main" xmlns="" id="{6F535105-AF77-42B5-B69F-CDAA39945461}"/>
              </a:ext>
            </a:extLst>
          </p:cNvPr>
          <p:cNvGrpSpPr/>
          <p:nvPr/>
        </p:nvGrpSpPr>
        <p:grpSpPr>
          <a:xfrm>
            <a:off x="23828608" y="13536928"/>
            <a:ext cx="3650423" cy="3323626"/>
            <a:chOff x="24431538" y="13963275"/>
            <a:chExt cx="5952744" cy="5295154"/>
          </a:xfrm>
        </p:grpSpPr>
        <p:sp>
          <p:nvSpPr>
            <p:cNvPr id="19" name="Rectangle 18">
              <a:extLst>
                <a:ext uri="{FF2B5EF4-FFF2-40B4-BE49-F238E27FC236}">
                  <a16:creationId xmlns:a16="http://schemas.microsoft.com/office/drawing/2014/main" xmlns="" id="{19E627AA-DFAB-43F7-AC0D-BC46E01D7E98}"/>
                </a:ext>
              </a:extLst>
            </p:cNvPr>
            <p:cNvSpPr/>
            <p:nvPr/>
          </p:nvSpPr>
          <p:spPr>
            <a:xfrm>
              <a:off x="24431538" y="13963275"/>
              <a:ext cx="5952744" cy="5295154"/>
            </a:xfrm>
            <a:prstGeom prst="rect">
              <a:avLst/>
            </a:prstGeom>
            <a:solidFill>
              <a:srgbClr val="00759E">
                <a:alpha val="90000"/>
              </a:srgb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Open Sans Light"/>
                <a:ea typeface="+mn-ea"/>
                <a:cs typeface="+mn-cs"/>
              </a:endParaRPr>
            </a:p>
          </p:txBody>
        </p:sp>
        <p:pic>
          <p:nvPicPr>
            <p:cNvPr id="7" name="Picture 6">
              <a:extLst>
                <a:ext uri="{FF2B5EF4-FFF2-40B4-BE49-F238E27FC236}">
                  <a16:creationId xmlns:a16="http://schemas.microsoft.com/office/drawing/2014/main" xmlns="" id="{00998888-F2FA-491A-9F55-101036E8E760}"/>
                </a:ext>
              </a:extLst>
            </p:cNvPr>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5428382" y="14656543"/>
              <a:ext cx="3908618" cy="3908618"/>
            </a:xfrm>
            <a:prstGeom prst="rect">
              <a:avLst/>
            </a:prstGeom>
          </p:spPr>
        </p:pic>
      </p:grpSp>
      <p:sp>
        <p:nvSpPr>
          <p:cNvPr id="20" name="TextBox 19">
            <a:extLst>
              <a:ext uri="{FF2B5EF4-FFF2-40B4-BE49-F238E27FC236}">
                <a16:creationId xmlns:a16="http://schemas.microsoft.com/office/drawing/2014/main" xmlns="" id="{98043E75-9D5B-4857-959D-E768B6199B6E}"/>
              </a:ext>
            </a:extLst>
          </p:cNvPr>
          <p:cNvSpPr txBox="1"/>
          <p:nvPr/>
        </p:nvSpPr>
        <p:spPr>
          <a:xfrm>
            <a:off x="18876237" y="6685131"/>
            <a:ext cx="2897161" cy="830997"/>
          </a:xfrm>
          <a:prstGeom prst="rect">
            <a:avLst/>
          </a:prstGeom>
          <a:noFill/>
        </p:spPr>
        <p:txBody>
          <a:bodyPr wrap="square" rtlCol="0" anchor="ctr">
            <a:spAutoFit/>
          </a:bodyPr>
          <a:lstStyle/>
          <a:p>
            <a:pPr algn="ctr"/>
            <a:r>
              <a:rPr lang="en-IN" sz="4800" dirty="0">
                <a:solidFill>
                  <a:schemeClr val="accent2">
                    <a:lumMod val="50000"/>
                  </a:schemeClr>
                </a:solidFill>
                <a:latin typeface="Lato" panose="020F0502020204030203" pitchFamily="34" charset="0"/>
                <a:cs typeface="Aharoni" panose="02010803020104030203" pitchFamily="2" charset="-79"/>
              </a:rPr>
              <a:t>Robust</a:t>
            </a:r>
          </a:p>
        </p:txBody>
      </p:sp>
      <p:sp>
        <p:nvSpPr>
          <p:cNvPr id="25" name="TextBox 24">
            <a:extLst>
              <a:ext uri="{FF2B5EF4-FFF2-40B4-BE49-F238E27FC236}">
                <a16:creationId xmlns:a16="http://schemas.microsoft.com/office/drawing/2014/main" xmlns="" id="{562AD419-E1BC-4685-AA46-6CC27290F8D2}"/>
              </a:ext>
            </a:extLst>
          </p:cNvPr>
          <p:cNvSpPr txBox="1"/>
          <p:nvPr/>
        </p:nvSpPr>
        <p:spPr>
          <a:xfrm>
            <a:off x="10330466" y="6813059"/>
            <a:ext cx="2897161" cy="830997"/>
          </a:xfrm>
          <a:prstGeom prst="rect">
            <a:avLst/>
          </a:prstGeom>
          <a:noFill/>
        </p:spPr>
        <p:txBody>
          <a:bodyPr wrap="square" rtlCol="0" anchor="ctr">
            <a:spAutoFit/>
          </a:bodyPr>
          <a:lstStyle/>
          <a:p>
            <a:pPr algn="ctr"/>
            <a:r>
              <a:rPr lang="en-IN" sz="4800" dirty="0">
                <a:solidFill>
                  <a:schemeClr val="accent2">
                    <a:lumMod val="50000"/>
                  </a:schemeClr>
                </a:solidFill>
                <a:latin typeface="Lato" panose="020F0502020204030203" pitchFamily="34" charset="0"/>
                <a:cs typeface="Aharoni" panose="02010803020104030203" pitchFamily="2" charset="-79"/>
              </a:rPr>
              <a:t>Easy</a:t>
            </a:r>
          </a:p>
        </p:txBody>
      </p:sp>
      <p:sp>
        <p:nvSpPr>
          <p:cNvPr id="26" name="TextBox 25">
            <a:extLst>
              <a:ext uri="{FF2B5EF4-FFF2-40B4-BE49-F238E27FC236}">
                <a16:creationId xmlns:a16="http://schemas.microsoft.com/office/drawing/2014/main" xmlns="" id="{412908BA-5FD0-44F5-A8D3-9A94EF9B1657}"/>
              </a:ext>
            </a:extLst>
          </p:cNvPr>
          <p:cNvSpPr txBox="1"/>
          <p:nvPr/>
        </p:nvSpPr>
        <p:spPr>
          <a:xfrm>
            <a:off x="6934200" y="10791175"/>
            <a:ext cx="4218884" cy="830997"/>
          </a:xfrm>
          <a:prstGeom prst="rect">
            <a:avLst/>
          </a:prstGeom>
          <a:noFill/>
        </p:spPr>
        <p:txBody>
          <a:bodyPr wrap="square" rtlCol="0" anchor="ctr">
            <a:spAutoFit/>
          </a:bodyPr>
          <a:lstStyle/>
          <a:p>
            <a:pPr algn="ctr"/>
            <a:r>
              <a:rPr lang="en-IN" sz="4800" dirty="0">
                <a:solidFill>
                  <a:schemeClr val="accent2">
                    <a:lumMod val="50000"/>
                  </a:schemeClr>
                </a:solidFill>
                <a:latin typeface="Lato" panose="020F0502020204030203" pitchFamily="34" charset="0"/>
                <a:cs typeface="Aharoni" panose="02010803020104030203" pitchFamily="2" charset="-79"/>
              </a:rPr>
              <a:t>Distributed</a:t>
            </a:r>
          </a:p>
        </p:txBody>
      </p:sp>
      <p:sp>
        <p:nvSpPr>
          <p:cNvPr id="27" name="TextBox 26">
            <a:extLst>
              <a:ext uri="{FF2B5EF4-FFF2-40B4-BE49-F238E27FC236}">
                <a16:creationId xmlns:a16="http://schemas.microsoft.com/office/drawing/2014/main" xmlns="" id="{F3621950-CC60-481C-A425-33C4B9464AC7}"/>
              </a:ext>
            </a:extLst>
          </p:cNvPr>
          <p:cNvSpPr txBox="1"/>
          <p:nvPr/>
        </p:nvSpPr>
        <p:spPr>
          <a:xfrm>
            <a:off x="15621000" y="10323980"/>
            <a:ext cx="3237735" cy="1569660"/>
          </a:xfrm>
          <a:prstGeom prst="rect">
            <a:avLst/>
          </a:prstGeom>
          <a:noFill/>
        </p:spPr>
        <p:txBody>
          <a:bodyPr wrap="square" rtlCol="0" anchor="ctr">
            <a:spAutoFit/>
          </a:bodyPr>
          <a:lstStyle/>
          <a:p>
            <a:pPr algn="r"/>
            <a:r>
              <a:rPr lang="en-IN" sz="4800" dirty="0">
                <a:solidFill>
                  <a:schemeClr val="accent2">
                    <a:lumMod val="50000"/>
                  </a:schemeClr>
                </a:solidFill>
                <a:latin typeface="Lato" panose="020F0502020204030203" pitchFamily="34" charset="0"/>
                <a:cs typeface="Aharoni" panose="02010803020104030203" pitchFamily="2" charset="-79"/>
              </a:rPr>
              <a:t>Object Oriented</a:t>
            </a:r>
          </a:p>
        </p:txBody>
      </p:sp>
      <p:sp>
        <p:nvSpPr>
          <p:cNvPr id="28" name="TextBox 27">
            <a:extLst>
              <a:ext uri="{FF2B5EF4-FFF2-40B4-BE49-F238E27FC236}">
                <a16:creationId xmlns:a16="http://schemas.microsoft.com/office/drawing/2014/main" xmlns="" id="{AAB5F9B2-1F6F-429C-B05C-5FF95016476B}"/>
              </a:ext>
            </a:extLst>
          </p:cNvPr>
          <p:cNvSpPr txBox="1"/>
          <p:nvPr/>
        </p:nvSpPr>
        <p:spPr>
          <a:xfrm>
            <a:off x="23545800" y="10137673"/>
            <a:ext cx="4491071" cy="1569660"/>
          </a:xfrm>
          <a:prstGeom prst="rect">
            <a:avLst/>
          </a:prstGeom>
          <a:noFill/>
        </p:spPr>
        <p:txBody>
          <a:bodyPr wrap="square" rtlCol="0" anchor="ctr">
            <a:spAutoFit/>
          </a:bodyPr>
          <a:lstStyle/>
          <a:p>
            <a:pPr algn="r"/>
            <a:r>
              <a:rPr lang="en-IN" sz="4800" dirty="0">
                <a:solidFill>
                  <a:schemeClr val="accent2">
                    <a:lumMod val="50000"/>
                  </a:schemeClr>
                </a:solidFill>
                <a:latin typeface="Lato" panose="020F0502020204030203" pitchFamily="34" charset="0"/>
                <a:cs typeface="Aharoni" panose="02010803020104030203" pitchFamily="2" charset="-79"/>
              </a:rPr>
              <a:t>Platform Independent</a:t>
            </a:r>
          </a:p>
        </p:txBody>
      </p:sp>
      <p:sp>
        <p:nvSpPr>
          <p:cNvPr id="29" name="TextBox 28">
            <a:extLst>
              <a:ext uri="{FF2B5EF4-FFF2-40B4-BE49-F238E27FC236}">
                <a16:creationId xmlns:a16="http://schemas.microsoft.com/office/drawing/2014/main" xmlns="" id="{E8003F99-099A-49A0-B878-168F5C5D9971}"/>
              </a:ext>
            </a:extLst>
          </p:cNvPr>
          <p:cNvSpPr txBox="1"/>
          <p:nvPr/>
        </p:nvSpPr>
        <p:spPr>
          <a:xfrm>
            <a:off x="27590158" y="14783242"/>
            <a:ext cx="4395660" cy="830997"/>
          </a:xfrm>
          <a:prstGeom prst="rect">
            <a:avLst/>
          </a:prstGeom>
          <a:noFill/>
        </p:spPr>
        <p:txBody>
          <a:bodyPr wrap="square" rtlCol="0" anchor="ctr">
            <a:spAutoFit/>
          </a:bodyPr>
          <a:lstStyle/>
          <a:p>
            <a:pPr algn="ctr"/>
            <a:r>
              <a:rPr lang="en-IN" sz="4800" dirty="0">
                <a:solidFill>
                  <a:schemeClr val="accent2">
                    <a:lumMod val="50000"/>
                  </a:schemeClr>
                </a:solidFill>
                <a:latin typeface="Lato" panose="020F0502020204030203" pitchFamily="34" charset="0"/>
                <a:cs typeface="Aharoni" panose="02010803020104030203" pitchFamily="2" charset="-79"/>
              </a:rPr>
              <a:t>Multithreaded</a:t>
            </a:r>
          </a:p>
        </p:txBody>
      </p:sp>
      <p:sp>
        <p:nvSpPr>
          <p:cNvPr id="30" name="TextBox 29">
            <a:extLst>
              <a:ext uri="{FF2B5EF4-FFF2-40B4-BE49-F238E27FC236}">
                <a16:creationId xmlns:a16="http://schemas.microsoft.com/office/drawing/2014/main" xmlns="" id="{950817B0-9C34-47BC-9496-344C7DBCD6EB}"/>
              </a:ext>
            </a:extLst>
          </p:cNvPr>
          <p:cNvSpPr txBox="1"/>
          <p:nvPr/>
        </p:nvSpPr>
        <p:spPr>
          <a:xfrm>
            <a:off x="19275003" y="14864425"/>
            <a:ext cx="3722486" cy="830997"/>
          </a:xfrm>
          <a:prstGeom prst="rect">
            <a:avLst/>
          </a:prstGeom>
          <a:noFill/>
        </p:spPr>
        <p:txBody>
          <a:bodyPr wrap="square" rtlCol="0" anchor="ctr">
            <a:spAutoFit/>
          </a:bodyPr>
          <a:lstStyle/>
          <a:p>
            <a:pPr algn="ctr"/>
            <a:r>
              <a:rPr lang="en-IN" sz="4800" dirty="0">
                <a:solidFill>
                  <a:schemeClr val="accent2">
                    <a:lumMod val="50000"/>
                  </a:schemeClr>
                </a:solidFill>
                <a:latin typeface="Lato" panose="020F0502020204030203" pitchFamily="34" charset="0"/>
                <a:cs typeface="Aharoni" panose="02010803020104030203" pitchFamily="2" charset="-79"/>
              </a:rPr>
              <a:t>Interpreted</a:t>
            </a:r>
          </a:p>
        </p:txBody>
      </p:sp>
      <p:sp>
        <p:nvSpPr>
          <p:cNvPr id="31" name="TextBox 30">
            <a:extLst>
              <a:ext uri="{FF2B5EF4-FFF2-40B4-BE49-F238E27FC236}">
                <a16:creationId xmlns:a16="http://schemas.microsoft.com/office/drawing/2014/main" xmlns="" id="{B8D8C7C9-E5EC-4051-8F78-DE24A52D3CE4}"/>
              </a:ext>
            </a:extLst>
          </p:cNvPr>
          <p:cNvSpPr txBox="1"/>
          <p:nvPr/>
        </p:nvSpPr>
        <p:spPr>
          <a:xfrm>
            <a:off x="10665963" y="14897394"/>
            <a:ext cx="2897161" cy="830997"/>
          </a:xfrm>
          <a:prstGeom prst="rect">
            <a:avLst/>
          </a:prstGeom>
          <a:noFill/>
        </p:spPr>
        <p:txBody>
          <a:bodyPr wrap="square" rtlCol="0" anchor="ctr">
            <a:spAutoFit/>
          </a:bodyPr>
          <a:lstStyle/>
          <a:p>
            <a:pPr algn="ctr"/>
            <a:r>
              <a:rPr lang="en-IN" sz="4800" dirty="0">
                <a:solidFill>
                  <a:schemeClr val="accent2">
                    <a:lumMod val="50000"/>
                  </a:schemeClr>
                </a:solidFill>
                <a:latin typeface="Lato" panose="020F0502020204030203" pitchFamily="34" charset="0"/>
                <a:cs typeface="Aharoni" panose="02010803020104030203" pitchFamily="2" charset="-79"/>
              </a:rPr>
              <a:t>Secure</a:t>
            </a:r>
          </a:p>
        </p:txBody>
      </p:sp>
      <p:grpSp>
        <p:nvGrpSpPr>
          <p:cNvPr id="13" name="Group 12">
            <a:extLst>
              <a:ext uri="{FF2B5EF4-FFF2-40B4-BE49-F238E27FC236}">
                <a16:creationId xmlns:a16="http://schemas.microsoft.com/office/drawing/2014/main" xmlns="" id="{1011B8DE-5462-4327-B0DB-730552527503}"/>
              </a:ext>
            </a:extLst>
          </p:cNvPr>
          <p:cNvGrpSpPr/>
          <p:nvPr/>
        </p:nvGrpSpPr>
        <p:grpSpPr>
          <a:xfrm>
            <a:off x="7020899" y="5515574"/>
            <a:ext cx="3650423" cy="3323626"/>
            <a:chOff x="616305" y="3414505"/>
            <a:chExt cx="5952744" cy="5295154"/>
          </a:xfrm>
        </p:grpSpPr>
        <p:sp>
          <p:nvSpPr>
            <p:cNvPr id="15" name="Rectangle 14">
              <a:extLst>
                <a:ext uri="{FF2B5EF4-FFF2-40B4-BE49-F238E27FC236}">
                  <a16:creationId xmlns:a16="http://schemas.microsoft.com/office/drawing/2014/main" xmlns="" id="{9B954BCE-7EB0-456F-9C3D-8F9100D70822}"/>
                </a:ext>
              </a:extLst>
            </p:cNvPr>
            <p:cNvSpPr/>
            <p:nvPr/>
          </p:nvSpPr>
          <p:spPr>
            <a:xfrm>
              <a:off x="616305" y="3414505"/>
              <a:ext cx="5952744" cy="5295154"/>
            </a:xfrm>
            <a:prstGeom prst="rect">
              <a:avLst/>
            </a:prstGeom>
            <a:solidFill>
              <a:srgbClr val="3CB2C3">
                <a:alpha val="90000"/>
              </a:srgb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Open Sans Light"/>
                <a:ea typeface="+mn-ea"/>
                <a:cs typeface="+mn-cs"/>
              </a:endParaRPr>
            </a:p>
          </p:txBody>
        </p:sp>
        <p:pic>
          <p:nvPicPr>
            <p:cNvPr id="1028" name="Picture 4" descr="Image result for easy icon">
              <a:extLst>
                <a:ext uri="{FF2B5EF4-FFF2-40B4-BE49-F238E27FC236}">
                  <a16:creationId xmlns:a16="http://schemas.microsoft.com/office/drawing/2014/main" xmlns="" id="{09C16915-3633-4DC5-8D3B-F80115109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9294" y="4341615"/>
              <a:ext cx="3712306" cy="37123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xmlns="" id="{852861EB-70EA-47A3-992A-EB521B3F1F6F}"/>
              </a:ext>
            </a:extLst>
          </p:cNvPr>
          <p:cNvGrpSpPr/>
          <p:nvPr/>
        </p:nvGrpSpPr>
        <p:grpSpPr>
          <a:xfrm>
            <a:off x="15225814" y="5474036"/>
            <a:ext cx="3650423" cy="3323626"/>
            <a:chOff x="12548002" y="3372967"/>
            <a:chExt cx="5952744" cy="5295154"/>
          </a:xfrm>
        </p:grpSpPr>
        <p:sp>
          <p:nvSpPr>
            <p:cNvPr id="24" name="Rectangle 23">
              <a:extLst>
                <a:ext uri="{FF2B5EF4-FFF2-40B4-BE49-F238E27FC236}">
                  <a16:creationId xmlns:a16="http://schemas.microsoft.com/office/drawing/2014/main" xmlns="" id="{1E7FFB26-060C-4F41-B3A1-D239BD1CDBF5}"/>
                </a:ext>
              </a:extLst>
            </p:cNvPr>
            <p:cNvSpPr/>
            <p:nvPr/>
          </p:nvSpPr>
          <p:spPr>
            <a:xfrm>
              <a:off x="12548002" y="3372967"/>
              <a:ext cx="5952744" cy="5295154"/>
            </a:xfrm>
            <a:prstGeom prst="rect">
              <a:avLst/>
            </a:prstGeom>
            <a:solidFill>
              <a:srgbClr val="1AA5BD">
                <a:alpha val="90000"/>
              </a:srgb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Open Sans Light"/>
                <a:ea typeface="+mn-ea"/>
                <a:cs typeface="+mn-cs"/>
              </a:endParaRPr>
            </a:p>
          </p:txBody>
        </p:sp>
        <p:pic>
          <p:nvPicPr>
            <p:cNvPr id="1030" name="Picture 6" descr="Image result for robust icon">
              <a:extLst>
                <a:ext uri="{FF2B5EF4-FFF2-40B4-BE49-F238E27FC236}">
                  <a16:creationId xmlns:a16="http://schemas.microsoft.com/office/drawing/2014/main" xmlns="" id="{E2B2AB11-28DE-49D4-AAB2-A4E830DFBA84}"/>
                </a:ext>
              </a:extLst>
            </p:cNvPr>
            <p:cNvPicPr>
              <a:picLocks noChangeAspect="1" noChangeArrowheads="1"/>
            </p:cNvPicPr>
            <p:nvPr/>
          </p:nvPicPr>
          <p:blipFill>
            <a:blip r:embed="rId7">
              <a:lum bright="70000" contrast="-70000"/>
              <a:extLst>
                <a:ext uri="{BEBA8EAE-BF5A-486C-A8C5-ECC9F3942E4B}">
                  <a14:imgProps xmlns:a14="http://schemas.microsoft.com/office/drawing/2010/main">
                    <a14:imgLayer r:embed="rId8">
                      <a14:imgEffect>
                        <a14:artisticPhotocopy/>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rot="19473479">
              <a:off x="13482606" y="4156000"/>
              <a:ext cx="4083537" cy="4083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a:extLst>
              <a:ext uri="{FF2B5EF4-FFF2-40B4-BE49-F238E27FC236}">
                <a16:creationId xmlns:a16="http://schemas.microsoft.com/office/drawing/2014/main" xmlns="" id="{42C8F4DF-745E-4EF1-9E3F-D45B244F01CA}"/>
              </a:ext>
            </a:extLst>
          </p:cNvPr>
          <p:cNvGrpSpPr/>
          <p:nvPr/>
        </p:nvGrpSpPr>
        <p:grpSpPr>
          <a:xfrm>
            <a:off x="11228194" y="9544860"/>
            <a:ext cx="3650423" cy="3323626"/>
            <a:chOff x="6546955" y="8633459"/>
            <a:chExt cx="5952744" cy="5295154"/>
          </a:xfrm>
        </p:grpSpPr>
        <p:sp>
          <p:nvSpPr>
            <p:cNvPr id="22" name="Rectangle 21">
              <a:extLst>
                <a:ext uri="{FF2B5EF4-FFF2-40B4-BE49-F238E27FC236}">
                  <a16:creationId xmlns:a16="http://schemas.microsoft.com/office/drawing/2014/main" xmlns="" id="{3E5F06FC-E9C7-4FD8-9AED-7763075928BD}"/>
                </a:ext>
              </a:extLst>
            </p:cNvPr>
            <p:cNvSpPr/>
            <p:nvPr/>
          </p:nvSpPr>
          <p:spPr>
            <a:xfrm>
              <a:off x="6546955" y="8633459"/>
              <a:ext cx="5952744" cy="5295154"/>
            </a:xfrm>
            <a:prstGeom prst="rect">
              <a:avLst/>
            </a:prstGeom>
            <a:solidFill>
              <a:schemeClr val="bg2">
                <a:lumMod val="90000"/>
                <a:alpha val="90000"/>
              </a:scheme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lang="en-US" dirty="0"/>
            </a:p>
          </p:txBody>
        </p:sp>
        <p:pic>
          <p:nvPicPr>
            <p:cNvPr id="9" name="Picture 8">
              <a:extLst>
                <a:ext uri="{FF2B5EF4-FFF2-40B4-BE49-F238E27FC236}">
                  <a16:creationId xmlns:a16="http://schemas.microsoft.com/office/drawing/2014/main" xmlns="" id="{02C3B6DF-2839-4AB6-B097-096B3DEE1151}"/>
                </a:ext>
              </a:extLst>
            </p:cNvPr>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43800" y="9448800"/>
              <a:ext cx="3908618" cy="3908618"/>
            </a:xfrm>
            <a:prstGeom prst="rect">
              <a:avLst/>
            </a:prstGeom>
          </p:spPr>
        </p:pic>
      </p:grpSp>
      <p:grpSp>
        <p:nvGrpSpPr>
          <p:cNvPr id="34" name="Group 33">
            <a:extLst>
              <a:ext uri="{FF2B5EF4-FFF2-40B4-BE49-F238E27FC236}">
                <a16:creationId xmlns:a16="http://schemas.microsoft.com/office/drawing/2014/main" xmlns="" id="{D6D6619F-7DB9-4316-9971-822FECCF94E5}"/>
              </a:ext>
            </a:extLst>
          </p:cNvPr>
          <p:cNvGrpSpPr/>
          <p:nvPr/>
        </p:nvGrpSpPr>
        <p:grpSpPr>
          <a:xfrm>
            <a:off x="19423661" y="9446997"/>
            <a:ext cx="3650423" cy="3323626"/>
            <a:chOff x="18497390" y="8668121"/>
            <a:chExt cx="5952744" cy="5295154"/>
          </a:xfrm>
        </p:grpSpPr>
        <p:sp>
          <p:nvSpPr>
            <p:cNvPr id="21" name="Rectangle 20">
              <a:extLst>
                <a:ext uri="{FF2B5EF4-FFF2-40B4-BE49-F238E27FC236}">
                  <a16:creationId xmlns:a16="http://schemas.microsoft.com/office/drawing/2014/main" xmlns="" id="{FDBB3B8F-7C29-4F95-B490-D6CC591C39ED}"/>
                </a:ext>
              </a:extLst>
            </p:cNvPr>
            <p:cNvSpPr/>
            <p:nvPr/>
          </p:nvSpPr>
          <p:spPr>
            <a:xfrm>
              <a:off x="18497390" y="8668121"/>
              <a:ext cx="5952744" cy="5295154"/>
            </a:xfrm>
            <a:prstGeom prst="rect">
              <a:avLst/>
            </a:prstGeom>
            <a:solidFill>
              <a:schemeClr val="accent2">
                <a:lumMod val="20000"/>
                <a:lumOff val="80000"/>
                <a:alpha val="90000"/>
              </a:scheme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lang="en-US" dirty="0"/>
            </a:p>
          </p:txBody>
        </p:sp>
        <p:pic>
          <p:nvPicPr>
            <p:cNvPr id="1032" name="Picture 8" descr="Image result for object oriented icon">
              <a:extLst>
                <a:ext uri="{FF2B5EF4-FFF2-40B4-BE49-F238E27FC236}">
                  <a16:creationId xmlns:a16="http://schemas.microsoft.com/office/drawing/2014/main" xmlns="" id="{D9EE68BC-72D5-43BF-8814-CA6CF5A82EC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8923268" y="9485596"/>
              <a:ext cx="4602033" cy="38350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xmlns="" id="{177AC80A-7420-4F2F-ACFA-22A6534BDCDD}"/>
              </a:ext>
            </a:extLst>
          </p:cNvPr>
          <p:cNvGrpSpPr/>
          <p:nvPr/>
        </p:nvGrpSpPr>
        <p:grpSpPr>
          <a:xfrm>
            <a:off x="28388885" y="8935150"/>
            <a:ext cx="3425572" cy="3669257"/>
            <a:chOff x="30384282" y="8117466"/>
            <a:chExt cx="5586081" cy="5845809"/>
          </a:xfrm>
        </p:grpSpPr>
        <p:sp>
          <p:nvSpPr>
            <p:cNvPr id="23" name="Rectangle 22">
              <a:extLst>
                <a:ext uri="{FF2B5EF4-FFF2-40B4-BE49-F238E27FC236}">
                  <a16:creationId xmlns:a16="http://schemas.microsoft.com/office/drawing/2014/main" xmlns="" id="{B7EB856D-286A-46C8-9BBA-D6208A221464}"/>
                </a:ext>
              </a:extLst>
            </p:cNvPr>
            <p:cNvSpPr/>
            <p:nvPr/>
          </p:nvSpPr>
          <p:spPr>
            <a:xfrm>
              <a:off x="30384282" y="8668121"/>
              <a:ext cx="5586081" cy="5295154"/>
            </a:xfrm>
            <a:prstGeom prst="rect">
              <a:avLst/>
            </a:prstGeom>
            <a:solidFill>
              <a:schemeClr val="tx2">
                <a:lumMod val="20000"/>
                <a:lumOff val="80000"/>
                <a:alpha val="90000"/>
              </a:scheme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lang="en-US" dirty="0"/>
            </a:p>
          </p:txBody>
        </p:sp>
        <p:pic>
          <p:nvPicPr>
            <p:cNvPr id="1034" name="Picture 10" descr="Image result for cross platform icon">
              <a:extLst>
                <a:ext uri="{FF2B5EF4-FFF2-40B4-BE49-F238E27FC236}">
                  <a16:creationId xmlns:a16="http://schemas.microsoft.com/office/drawing/2014/main" xmlns="" id="{ABE936C4-29F8-4617-A8B9-32E13B15B2AE}"/>
                </a:ext>
              </a:extLst>
            </p:cNvPr>
            <p:cNvPicPr>
              <a:picLocks noChangeAspect="1" noChangeArrowheads="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941109" y="8117466"/>
              <a:ext cx="4491891" cy="449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ross platform icon">
              <a:extLst>
                <a:ext uri="{FF2B5EF4-FFF2-40B4-BE49-F238E27FC236}">
                  <a16:creationId xmlns:a16="http://schemas.microsoft.com/office/drawing/2014/main" xmlns="" id="{A807EC42-E293-41FD-840F-67B93588BE7E}"/>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37277" y="12330618"/>
              <a:ext cx="4195723" cy="1597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xmlns="" id="{1D943C28-4D7C-4435-A9E8-6BEFCCEB5BF8}"/>
              </a:ext>
            </a:extLst>
          </p:cNvPr>
          <p:cNvGrpSpPr/>
          <p:nvPr/>
        </p:nvGrpSpPr>
        <p:grpSpPr>
          <a:xfrm>
            <a:off x="7010231" y="13745174"/>
            <a:ext cx="3650423" cy="3323626"/>
            <a:chOff x="605637" y="13848977"/>
            <a:chExt cx="5952744" cy="5295154"/>
          </a:xfrm>
        </p:grpSpPr>
        <p:sp>
          <p:nvSpPr>
            <p:cNvPr id="16" name="Rectangle 15">
              <a:extLst>
                <a:ext uri="{FF2B5EF4-FFF2-40B4-BE49-F238E27FC236}">
                  <a16:creationId xmlns:a16="http://schemas.microsoft.com/office/drawing/2014/main" xmlns="" id="{E2FAD3D9-B5DD-417A-AFB5-44D3B252EA33}"/>
                </a:ext>
              </a:extLst>
            </p:cNvPr>
            <p:cNvSpPr/>
            <p:nvPr/>
          </p:nvSpPr>
          <p:spPr>
            <a:xfrm>
              <a:off x="605637" y="13848977"/>
              <a:ext cx="5952744" cy="5295154"/>
            </a:xfrm>
            <a:prstGeom prst="rect">
              <a:avLst/>
            </a:prstGeom>
            <a:solidFill>
              <a:srgbClr val="51C3CA">
                <a:alpha val="90000"/>
              </a:srgb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Open Sans Light"/>
                <a:ea typeface="+mn-ea"/>
                <a:cs typeface="+mn-cs"/>
              </a:endParaRPr>
            </a:p>
          </p:txBody>
        </p:sp>
        <p:pic>
          <p:nvPicPr>
            <p:cNvPr id="12" name="Picture 11">
              <a:extLst>
                <a:ext uri="{FF2B5EF4-FFF2-40B4-BE49-F238E27FC236}">
                  <a16:creationId xmlns:a16="http://schemas.microsoft.com/office/drawing/2014/main" xmlns="" id="{E10C2664-4665-4301-A36B-1E610E7DA70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76400" y="14892674"/>
              <a:ext cx="3553289" cy="3553289"/>
            </a:xfrm>
            <a:prstGeom prst="rect">
              <a:avLst/>
            </a:prstGeom>
          </p:spPr>
        </p:pic>
      </p:grpSp>
      <p:grpSp>
        <p:nvGrpSpPr>
          <p:cNvPr id="37" name="Group 36">
            <a:extLst>
              <a:ext uri="{FF2B5EF4-FFF2-40B4-BE49-F238E27FC236}">
                <a16:creationId xmlns:a16="http://schemas.microsoft.com/office/drawing/2014/main" xmlns="" id="{58FC65FF-E64A-4B28-A9EB-22E277A40C89}"/>
              </a:ext>
            </a:extLst>
          </p:cNvPr>
          <p:cNvGrpSpPr/>
          <p:nvPr/>
        </p:nvGrpSpPr>
        <p:grpSpPr>
          <a:xfrm>
            <a:off x="15293999" y="13732544"/>
            <a:ext cx="3650423" cy="3323626"/>
            <a:chOff x="12478500" y="13887075"/>
            <a:chExt cx="5952744" cy="5295154"/>
          </a:xfrm>
        </p:grpSpPr>
        <p:sp>
          <p:nvSpPr>
            <p:cNvPr id="17" name="Rectangle 16">
              <a:extLst>
                <a:ext uri="{FF2B5EF4-FFF2-40B4-BE49-F238E27FC236}">
                  <a16:creationId xmlns:a16="http://schemas.microsoft.com/office/drawing/2014/main" xmlns="" id="{5BB06AEB-7224-418A-9D7B-F57C1198F5A3}"/>
                </a:ext>
              </a:extLst>
            </p:cNvPr>
            <p:cNvSpPr/>
            <p:nvPr/>
          </p:nvSpPr>
          <p:spPr>
            <a:xfrm>
              <a:off x="12478500" y="13887075"/>
              <a:ext cx="5952744" cy="5295154"/>
            </a:xfrm>
            <a:prstGeom prst="rect">
              <a:avLst/>
            </a:prstGeom>
            <a:solidFill>
              <a:srgbClr val="1AA5BD">
                <a:alpha val="90000"/>
              </a:srgbClr>
            </a:solidFill>
            <a:ln w="9525" cap="flat" cmpd="sng" algn="ctr">
              <a:noFill/>
              <a:prstDash val="solid"/>
            </a:ln>
            <a:effectLst>
              <a:outerShdw blurRad="50800" dist="114300" dir="2700000" algn="tl" rotWithShape="0">
                <a:prstClr val="black">
                  <a:alpha val="22000"/>
                </a:prstClr>
              </a:outerShdw>
            </a:effectLst>
          </p:spPr>
          <p:txBody>
            <a:bodyPr lIns="182880" tIns="182880" rIns="182880" bIns="182880" rtlCol="0" anchor="b" anchorCtr="0"/>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Open Sans Light"/>
                <a:ea typeface="+mn-ea"/>
                <a:cs typeface="+mn-cs"/>
              </a:endParaRPr>
            </a:p>
          </p:txBody>
        </p:sp>
        <p:pic>
          <p:nvPicPr>
            <p:cNvPr id="1038" name="Picture 14" descr="Image result for interpreted icon">
              <a:extLst>
                <a:ext uri="{FF2B5EF4-FFF2-40B4-BE49-F238E27FC236}">
                  <a16:creationId xmlns:a16="http://schemas.microsoft.com/office/drawing/2014/main" xmlns="" id="{AC7F7CCC-1E8C-4157-A70E-032875BC13FE}"/>
                </a:ext>
              </a:extLst>
            </p:cNvPr>
            <p:cNvPicPr>
              <a:picLocks noChangeAspect="1" noChangeArrowheads="1"/>
            </p:cNvPicPr>
            <p:nvPr/>
          </p:nvPicPr>
          <p:blipFill>
            <a:blip r:embed="rId15">
              <a:duotone>
                <a:schemeClr val="accent6">
                  <a:shade val="45000"/>
                  <a:satMod val="135000"/>
                </a:schemeClr>
                <a:prstClr val="white"/>
              </a:duotone>
              <a:extLst>
                <a:ext uri="{BEBA8EAE-BF5A-486C-A8C5-ECC9F3942E4B}">
                  <a14:imgProps xmlns:a14="http://schemas.microsoft.com/office/drawing/2010/main">
                    <a14:imgLayer r:embed="rId1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3598718" y="14640401"/>
              <a:ext cx="3712306" cy="37123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49085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childTnLst>
                                </p:cTn>
                              </p:par>
                              <p:par>
                                <p:cTn id="12" presetID="2" presetClass="entr" presetSubtype="4"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1000" fill="hold"/>
                                        <p:tgtEl>
                                          <p:spTgt spid="14"/>
                                        </p:tgtEl>
                                        <p:attrNameLst>
                                          <p:attrName>ppt_x</p:attrName>
                                        </p:attrNameLst>
                                      </p:cBhvr>
                                      <p:tavLst>
                                        <p:tav tm="0">
                                          <p:val>
                                            <p:strVal val="#ppt_x"/>
                                          </p:val>
                                        </p:tav>
                                        <p:tav tm="100000">
                                          <p:val>
                                            <p:strVal val="#ppt_x"/>
                                          </p:val>
                                        </p:tav>
                                      </p:tavLst>
                                    </p:anim>
                                    <p:anim calcmode="lin" valueType="num">
                                      <p:cBhvr additive="base">
                                        <p:cTn id="15" dur="1000" fill="hold"/>
                                        <p:tgtEl>
                                          <p:spTgt spid="14"/>
                                        </p:tgtEl>
                                        <p:attrNameLst>
                                          <p:attrName>ppt_y</p:attrName>
                                        </p:attrNameLst>
                                      </p:cBhvr>
                                      <p:tavLst>
                                        <p:tav tm="0">
                                          <p:val>
                                            <p:strVal val="1+#ppt_h/2"/>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childTnLst>
                                </p:cTn>
                              </p:par>
                              <p:par>
                                <p:cTn id="19" presetID="2" presetClass="entr" presetSubtype="4"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1000" fill="hold"/>
                                        <p:tgtEl>
                                          <p:spTgt spid="32"/>
                                        </p:tgtEl>
                                        <p:attrNameLst>
                                          <p:attrName>ppt_x</p:attrName>
                                        </p:attrNameLst>
                                      </p:cBhvr>
                                      <p:tavLst>
                                        <p:tav tm="0">
                                          <p:val>
                                            <p:strVal val="#ppt_x"/>
                                          </p:val>
                                        </p:tav>
                                        <p:tav tm="100000">
                                          <p:val>
                                            <p:strVal val="#ppt_x"/>
                                          </p:val>
                                        </p:tav>
                                      </p:tavLst>
                                    </p:anim>
                                    <p:anim calcmode="lin" valueType="num">
                                      <p:cBhvr additive="base">
                                        <p:cTn id="22" dur="1000" fill="hold"/>
                                        <p:tgtEl>
                                          <p:spTgt spid="32"/>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childTnLst>
                                </p:cTn>
                              </p:par>
                              <p:par>
                                <p:cTn id="26" presetID="2" presetClass="entr" presetSubtype="4"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1000" fill="hold"/>
                                        <p:tgtEl>
                                          <p:spTgt spid="35"/>
                                        </p:tgtEl>
                                        <p:attrNameLst>
                                          <p:attrName>ppt_x</p:attrName>
                                        </p:attrNameLst>
                                      </p:cBhvr>
                                      <p:tavLst>
                                        <p:tav tm="0">
                                          <p:val>
                                            <p:strVal val="#ppt_x"/>
                                          </p:val>
                                        </p:tav>
                                        <p:tav tm="100000">
                                          <p:val>
                                            <p:strVal val="#ppt_x"/>
                                          </p:val>
                                        </p:tav>
                                      </p:tavLst>
                                    </p:anim>
                                    <p:anim calcmode="lin" valueType="num">
                                      <p:cBhvr additive="base">
                                        <p:cTn id="29" dur="1000" fill="hold"/>
                                        <p:tgtEl>
                                          <p:spTgt spid="35"/>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childTnLst>
                                </p:cTn>
                              </p:par>
                              <p:par>
                                <p:cTn id="33" presetID="2" presetClass="entr" presetSubtype="4"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1000" fill="hold"/>
                                        <p:tgtEl>
                                          <p:spTgt spid="34"/>
                                        </p:tgtEl>
                                        <p:attrNameLst>
                                          <p:attrName>ppt_x</p:attrName>
                                        </p:attrNameLst>
                                      </p:cBhvr>
                                      <p:tavLst>
                                        <p:tav tm="0">
                                          <p:val>
                                            <p:strVal val="#ppt_x"/>
                                          </p:val>
                                        </p:tav>
                                        <p:tav tm="100000">
                                          <p:val>
                                            <p:strVal val="#ppt_x"/>
                                          </p:val>
                                        </p:tav>
                                      </p:tavLst>
                                    </p:anim>
                                    <p:anim calcmode="lin" valueType="num">
                                      <p:cBhvr additive="base">
                                        <p:cTn id="36" dur="1000" fill="hold"/>
                                        <p:tgtEl>
                                          <p:spTgt spid="34"/>
                                        </p:tgtEl>
                                        <p:attrNameLst>
                                          <p:attrName>ppt_y</p:attrName>
                                        </p:attrNameLst>
                                      </p:cBhvr>
                                      <p:tavLst>
                                        <p:tav tm="0">
                                          <p:val>
                                            <p:strVal val="1+#ppt_h/2"/>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childTnLst>
                                </p:cTn>
                              </p:par>
                              <p:par>
                                <p:cTn id="40" presetID="2" presetClass="entr" presetSubtype="4"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1000" fill="hold"/>
                                        <p:tgtEl>
                                          <p:spTgt spid="33"/>
                                        </p:tgtEl>
                                        <p:attrNameLst>
                                          <p:attrName>ppt_x</p:attrName>
                                        </p:attrNameLst>
                                      </p:cBhvr>
                                      <p:tavLst>
                                        <p:tav tm="0">
                                          <p:val>
                                            <p:strVal val="#ppt_x"/>
                                          </p:val>
                                        </p:tav>
                                        <p:tav tm="100000">
                                          <p:val>
                                            <p:strVal val="#ppt_x"/>
                                          </p:val>
                                        </p:tav>
                                      </p:tavLst>
                                    </p:anim>
                                    <p:anim calcmode="lin" valueType="num">
                                      <p:cBhvr additive="base">
                                        <p:cTn id="43" dur="1000" fill="hold"/>
                                        <p:tgtEl>
                                          <p:spTgt spid="33"/>
                                        </p:tgtEl>
                                        <p:attrNameLst>
                                          <p:attrName>ppt_y</p:attrName>
                                        </p:attrNameLst>
                                      </p:cBhvr>
                                      <p:tavLst>
                                        <p:tav tm="0">
                                          <p:val>
                                            <p:strVal val="1+#ppt_h/2"/>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4"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1000" fill="hold"/>
                                        <p:tgtEl>
                                          <p:spTgt spid="36"/>
                                        </p:tgtEl>
                                        <p:attrNameLst>
                                          <p:attrName>ppt_x</p:attrName>
                                        </p:attrNameLst>
                                      </p:cBhvr>
                                      <p:tavLst>
                                        <p:tav tm="0">
                                          <p:val>
                                            <p:strVal val="#ppt_x"/>
                                          </p:val>
                                        </p:tav>
                                        <p:tav tm="100000">
                                          <p:val>
                                            <p:strVal val="#ppt_x"/>
                                          </p:val>
                                        </p:tav>
                                      </p:tavLst>
                                    </p:anim>
                                    <p:anim calcmode="lin" valueType="num">
                                      <p:cBhvr additive="base">
                                        <p:cTn id="50" dur="1000" fill="hold"/>
                                        <p:tgtEl>
                                          <p:spTgt spid="36"/>
                                        </p:tgtEl>
                                        <p:attrNameLst>
                                          <p:attrName>ppt_y</p:attrName>
                                        </p:attrNameLst>
                                      </p:cBhvr>
                                      <p:tavLst>
                                        <p:tav tm="0">
                                          <p:val>
                                            <p:strVal val="1+#ppt_h/2"/>
                                          </p:val>
                                        </p:tav>
                                        <p:tav tm="100000">
                                          <p:val>
                                            <p:strVal val="#ppt_y"/>
                                          </p:val>
                                        </p:tav>
                                      </p:tavLst>
                                    </p:anim>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childTnLst>
                                </p:cTn>
                              </p:par>
                              <p:par>
                                <p:cTn id="54" presetID="2" presetClass="entr" presetSubtype="4"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1000" fill="hold"/>
                                        <p:tgtEl>
                                          <p:spTgt spid="37"/>
                                        </p:tgtEl>
                                        <p:attrNameLst>
                                          <p:attrName>ppt_x</p:attrName>
                                        </p:attrNameLst>
                                      </p:cBhvr>
                                      <p:tavLst>
                                        <p:tav tm="0">
                                          <p:val>
                                            <p:strVal val="#ppt_x"/>
                                          </p:val>
                                        </p:tav>
                                        <p:tav tm="100000">
                                          <p:val>
                                            <p:strVal val="#ppt_x"/>
                                          </p:val>
                                        </p:tav>
                                      </p:tavLst>
                                    </p:anim>
                                    <p:anim calcmode="lin" valueType="num">
                                      <p:cBhvr additive="base">
                                        <p:cTn id="57" dur="1000" fill="hold"/>
                                        <p:tgtEl>
                                          <p:spTgt spid="37"/>
                                        </p:tgtEl>
                                        <p:attrNameLst>
                                          <p:attrName>ppt_y</p:attrName>
                                        </p:attrNameLst>
                                      </p:cBhvr>
                                      <p:tavLst>
                                        <p:tav tm="0">
                                          <p:val>
                                            <p:strVal val="1+#ppt_h/2"/>
                                          </p:val>
                                        </p:tav>
                                        <p:tav tm="100000">
                                          <p:val>
                                            <p:strVal val="#ppt_y"/>
                                          </p:val>
                                        </p:tav>
                                      </p:tavLst>
                                    </p:anim>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childTnLst>
                                </p:cTn>
                              </p:par>
                              <p:par>
                                <p:cTn id="61" presetID="2" presetClass="entr" presetSubtype="4"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1000" fill="hold"/>
                                        <p:tgtEl>
                                          <p:spTgt spid="38"/>
                                        </p:tgtEl>
                                        <p:attrNameLst>
                                          <p:attrName>ppt_x</p:attrName>
                                        </p:attrNameLst>
                                      </p:cBhvr>
                                      <p:tavLst>
                                        <p:tav tm="0">
                                          <p:val>
                                            <p:strVal val="#ppt_x"/>
                                          </p:val>
                                        </p:tav>
                                        <p:tav tm="100000">
                                          <p:val>
                                            <p:strVal val="#ppt_x"/>
                                          </p:val>
                                        </p:tav>
                                      </p:tavLst>
                                    </p:anim>
                                    <p:anim calcmode="lin" valueType="num">
                                      <p:cBhvr additive="base">
                                        <p:cTn id="64" dur="1000" fill="hold"/>
                                        <p:tgtEl>
                                          <p:spTgt spid="38"/>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25" grpId="0"/>
      <p:bldP spid="26" grpId="0"/>
      <p:bldP spid="27" grpId="0"/>
      <p:bldP spid="28" grpId="0"/>
      <p:bldP spid="29" grpId="0"/>
      <p:bldP spid="30" grpId="0"/>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6934200" y="8065536"/>
            <a:ext cx="18538566"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Jump Statements</a:t>
            </a:r>
          </a:p>
        </p:txBody>
      </p:sp>
    </p:spTree>
    <p:extLst>
      <p:ext uri="{BB962C8B-B14F-4D97-AF65-F5344CB8AC3E}">
        <p14:creationId xmlns:p14="http://schemas.microsoft.com/office/powerpoint/2010/main" val="40606430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7772400" y="4953000"/>
            <a:ext cx="18538566"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Jump Statements - break</a:t>
            </a:r>
          </a:p>
        </p:txBody>
      </p:sp>
      <p:sp>
        <p:nvSpPr>
          <p:cNvPr id="4" name="Rectangle 3"/>
          <p:cNvSpPr/>
          <p:nvPr/>
        </p:nvSpPr>
        <p:spPr>
          <a:xfrm>
            <a:off x="7772400" y="8001000"/>
            <a:ext cx="22631400" cy="5909310"/>
          </a:xfrm>
          <a:prstGeom prst="rect">
            <a:avLst/>
          </a:prstGeom>
        </p:spPr>
        <p:txBody>
          <a:bodyPr wrap="square">
            <a:spAutoFit/>
          </a:bodyPr>
          <a:lstStyle/>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The break construct is used to break out of the middle of loops</a:t>
            </a: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After a break, all the remaining statements in the loop are skipped and the execution continues with the immediate next statement outside the loop</a:t>
            </a: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It is used in loops </a:t>
            </a:r>
            <a:r>
              <a:rPr lang="en-IN" sz="5400" i="1" dirty="0">
                <a:solidFill>
                  <a:schemeClr val="bg2">
                    <a:lumMod val="10000"/>
                  </a:schemeClr>
                </a:solidFill>
                <a:latin typeface="Lato" panose="020F0502020204030203" pitchFamily="34" charset="0"/>
              </a:rPr>
              <a:t>(while, for, do-while)</a:t>
            </a:r>
            <a:r>
              <a:rPr lang="en-IN" sz="5400" dirty="0">
                <a:solidFill>
                  <a:schemeClr val="bg2">
                    <a:lumMod val="10000"/>
                  </a:schemeClr>
                </a:solidFill>
                <a:latin typeface="Lato" panose="020F0502020204030203" pitchFamily="34" charset="0"/>
              </a:rPr>
              <a:t> and in a switch case</a:t>
            </a:r>
          </a:p>
        </p:txBody>
      </p:sp>
    </p:spTree>
    <p:extLst>
      <p:ext uri="{BB962C8B-B14F-4D97-AF65-F5344CB8AC3E}">
        <p14:creationId xmlns:p14="http://schemas.microsoft.com/office/powerpoint/2010/main" val="88045809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6" name="Title 1">
            <a:extLst>
              <a:ext uri="{FF2B5EF4-FFF2-40B4-BE49-F238E27FC236}">
                <a16:creationId xmlns:a16="http://schemas.microsoft.com/office/drawing/2014/main" xmlns="" id="{AA9AB8EB-9959-449B-959F-4279FB0ADF2F}"/>
              </a:ext>
            </a:extLst>
          </p:cNvPr>
          <p:cNvSpPr txBox="1">
            <a:spLocks/>
          </p:cNvSpPr>
          <p:nvPr/>
        </p:nvSpPr>
        <p:spPr bwMode="auto">
          <a:xfrm>
            <a:off x="6401644" y="1654881"/>
            <a:ext cx="18538566"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Jump Statements - break</a:t>
            </a:r>
          </a:p>
        </p:txBody>
      </p:sp>
      <p:grpSp>
        <p:nvGrpSpPr>
          <p:cNvPr id="22" name="Group 21">
            <a:extLst>
              <a:ext uri="{FF2B5EF4-FFF2-40B4-BE49-F238E27FC236}">
                <a16:creationId xmlns:a16="http://schemas.microsoft.com/office/drawing/2014/main" xmlns="" id="{535D5C79-245A-489F-988C-3E073883D01D}"/>
              </a:ext>
            </a:extLst>
          </p:cNvPr>
          <p:cNvGrpSpPr/>
          <p:nvPr/>
        </p:nvGrpSpPr>
        <p:grpSpPr>
          <a:xfrm>
            <a:off x="22758497" y="8149685"/>
            <a:ext cx="10984706" cy="8108976"/>
            <a:chOff x="14585986" y="11887202"/>
            <a:chExt cx="10984706" cy="8108976"/>
          </a:xfrm>
        </p:grpSpPr>
        <p:grpSp>
          <p:nvGrpSpPr>
            <p:cNvPr id="23" name="Group 22">
              <a:extLst>
                <a:ext uri="{FF2B5EF4-FFF2-40B4-BE49-F238E27FC236}">
                  <a16:creationId xmlns:a16="http://schemas.microsoft.com/office/drawing/2014/main" xmlns="" id="{BB14155B-3AE6-404F-9323-D9448F3F0B4F}"/>
                </a:ext>
              </a:extLst>
            </p:cNvPr>
            <p:cNvGrpSpPr/>
            <p:nvPr/>
          </p:nvGrpSpPr>
          <p:grpSpPr>
            <a:xfrm>
              <a:off x="14585986" y="11887202"/>
              <a:ext cx="10984706" cy="8108976"/>
              <a:chOff x="17706388" y="7797378"/>
              <a:chExt cx="9078269" cy="6092394"/>
            </a:xfrm>
          </p:grpSpPr>
          <p:sp>
            <p:nvSpPr>
              <p:cNvPr id="25" name="Rectangle: Rounded Corners 24">
                <a:extLst>
                  <a:ext uri="{FF2B5EF4-FFF2-40B4-BE49-F238E27FC236}">
                    <a16:creationId xmlns:a16="http://schemas.microsoft.com/office/drawing/2014/main" xmlns="" id="{172E61F9-24D9-467B-B25F-6A77DDF1C520}"/>
                  </a:ext>
                </a:extLst>
              </p:cNvPr>
              <p:cNvSpPr/>
              <p:nvPr/>
            </p:nvSpPr>
            <p:spPr bwMode="auto">
              <a:xfrm>
                <a:off x="17706388" y="8369879"/>
                <a:ext cx="9078269" cy="5519893"/>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26" name="Rectangle: Rounded Corners 25">
                <a:extLst>
                  <a:ext uri="{FF2B5EF4-FFF2-40B4-BE49-F238E27FC236}">
                    <a16:creationId xmlns:a16="http://schemas.microsoft.com/office/drawing/2014/main" xmlns="" id="{579BFDF4-6205-4842-B93A-C8DA040E9DC7}"/>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Syntax</a:t>
                </a:r>
              </a:p>
            </p:txBody>
          </p:sp>
        </p:grpSp>
        <p:sp>
          <p:nvSpPr>
            <p:cNvPr id="24" name="Rectangle 23">
              <a:extLst>
                <a:ext uri="{FF2B5EF4-FFF2-40B4-BE49-F238E27FC236}">
                  <a16:creationId xmlns:a16="http://schemas.microsoft.com/office/drawing/2014/main" xmlns="" id="{48036052-2E78-4B20-9385-ABBDD06A5B01}"/>
                </a:ext>
              </a:extLst>
            </p:cNvPr>
            <p:cNvSpPr/>
            <p:nvPr/>
          </p:nvSpPr>
          <p:spPr>
            <a:xfrm>
              <a:off x="17891008" y="14565170"/>
              <a:ext cx="6409832" cy="4401205"/>
            </a:xfrm>
            <a:prstGeom prst="rect">
              <a:avLst/>
            </a:prstGeom>
          </p:spPr>
          <p:txBody>
            <a:bodyPr>
              <a:spAutoFit/>
            </a:bodyPr>
            <a:lstStyle/>
            <a:p>
              <a:r>
                <a:rPr lang="en-IN" sz="4000" b="1" dirty="0">
                  <a:solidFill>
                    <a:srgbClr val="7F0055"/>
                  </a:solidFill>
                  <a:latin typeface="Consolas" panose="020B0609020204030204" pitchFamily="49" charset="0"/>
                </a:rPr>
                <a:t>if</a:t>
              </a:r>
              <a:r>
                <a:rPr lang="en-IN" sz="4000" b="1" dirty="0">
                  <a:solidFill>
                    <a:srgbClr val="000000"/>
                  </a:solidFill>
                  <a:latin typeface="Consolas" panose="020B0609020204030204" pitchFamily="49" charset="0"/>
                </a:rPr>
                <a:t>(condition)</a:t>
              </a:r>
            </a:p>
            <a:p>
              <a:endParaRPr lang="en-IN" sz="4000" dirty="0">
                <a:latin typeface="Consolas" panose="020B0609020204030204" pitchFamily="49" charset="0"/>
              </a:endParaRPr>
            </a:p>
            <a:p>
              <a:r>
                <a:rPr lang="en-IN" sz="4000" dirty="0">
                  <a:solidFill>
                    <a:srgbClr val="000000"/>
                  </a:solidFill>
                  <a:latin typeface="Consolas" panose="020B0609020204030204" pitchFamily="49" charset="0"/>
                </a:rPr>
                <a:t>{</a:t>
              </a:r>
            </a:p>
            <a:p>
              <a:endParaRPr lang="en-IN" sz="4000" dirty="0">
                <a:latin typeface="Consolas" panose="020B0609020204030204" pitchFamily="49" charset="0"/>
              </a:endParaRPr>
            </a:p>
            <a:p>
              <a:r>
                <a:rPr lang="en-IN" sz="4000" dirty="0">
                  <a:solidFill>
                    <a:srgbClr val="000000"/>
                  </a:solidFill>
                  <a:latin typeface="Consolas" panose="020B0609020204030204" pitchFamily="49" charset="0"/>
                </a:rPr>
                <a:t>   </a:t>
              </a:r>
              <a:r>
                <a:rPr lang="en-IN" sz="4000" b="1" dirty="0">
                  <a:solidFill>
                    <a:srgbClr val="7F0055"/>
                  </a:solidFill>
                  <a:latin typeface="Consolas" panose="020B0609020204030204" pitchFamily="49" charset="0"/>
                </a:rPr>
                <a:t>break</a:t>
              </a:r>
              <a:r>
                <a:rPr lang="en-IN" sz="4000" b="1" dirty="0">
                  <a:solidFill>
                    <a:srgbClr val="000000"/>
                  </a:solidFill>
                  <a:latin typeface="Consolas" panose="020B0609020204030204" pitchFamily="49" charset="0"/>
                </a:rPr>
                <a:t>;</a:t>
              </a:r>
            </a:p>
            <a:p>
              <a:endParaRPr lang="en-IN" sz="4000" dirty="0">
                <a:latin typeface="Consolas" panose="020B0609020204030204" pitchFamily="49" charset="0"/>
              </a:endParaRPr>
            </a:p>
            <a:p>
              <a:r>
                <a:rPr lang="en-IN" sz="4000" dirty="0">
                  <a:solidFill>
                    <a:srgbClr val="000000"/>
                  </a:solidFill>
                  <a:latin typeface="Consolas" panose="020B0609020204030204" pitchFamily="49" charset="0"/>
                </a:rPr>
                <a:t>}</a:t>
              </a:r>
              <a:endParaRPr lang="en-IN" sz="4000" dirty="0"/>
            </a:p>
          </p:txBody>
        </p:sp>
      </p:grpSp>
      <p:grpSp>
        <p:nvGrpSpPr>
          <p:cNvPr id="59" name="Group 58">
            <a:extLst>
              <a:ext uri="{FF2B5EF4-FFF2-40B4-BE49-F238E27FC236}">
                <a16:creationId xmlns:a16="http://schemas.microsoft.com/office/drawing/2014/main" xmlns="" id="{351CA474-E4EC-4F3F-9DD9-B1CB04313109}"/>
              </a:ext>
            </a:extLst>
          </p:cNvPr>
          <p:cNvGrpSpPr>
            <a:grpSpLocks noChangeAspect="1"/>
          </p:cNvGrpSpPr>
          <p:nvPr/>
        </p:nvGrpSpPr>
        <p:grpSpPr>
          <a:xfrm>
            <a:off x="10668000" y="4447953"/>
            <a:ext cx="10662387" cy="12468447"/>
            <a:chOff x="11585915" y="5849221"/>
            <a:chExt cx="8010813" cy="9367729"/>
          </a:xfrm>
        </p:grpSpPr>
        <p:cxnSp>
          <p:nvCxnSpPr>
            <p:cNvPr id="27" name="Straight Arrow Connector 26">
              <a:extLst>
                <a:ext uri="{FF2B5EF4-FFF2-40B4-BE49-F238E27FC236}">
                  <a16:creationId xmlns:a16="http://schemas.microsoft.com/office/drawing/2014/main" xmlns="" id="{11858AE3-0A42-4F89-B84A-BA85A42E9678}"/>
                </a:ext>
              </a:extLst>
            </p:cNvPr>
            <p:cNvCxnSpPr>
              <a:cxnSpLocks/>
            </p:cNvCxnSpPr>
            <p:nvPr/>
          </p:nvCxnSpPr>
          <p:spPr bwMode="auto">
            <a:xfrm>
              <a:off x="13292015" y="5849221"/>
              <a:ext cx="0" cy="724664"/>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32" name="Connector: Elbow 31">
              <a:extLst>
                <a:ext uri="{FF2B5EF4-FFF2-40B4-BE49-F238E27FC236}">
                  <a16:creationId xmlns:a16="http://schemas.microsoft.com/office/drawing/2014/main" xmlns="" id="{0E90AEE4-4704-4BEB-AB4C-7060F6AE057C}"/>
                </a:ext>
              </a:extLst>
            </p:cNvPr>
            <p:cNvCxnSpPr>
              <a:cxnSpLocks/>
              <a:endCxn id="37" idx="0"/>
            </p:cNvCxnSpPr>
            <p:nvPr/>
          </p:nvCxnSpPr>
          <p:spPr bwMode="auto">
            <a:xfrm>
              <a:off x="12750801" y="7847235"/>
              <a:ext cx="5187778" cy="3125565"/>
            </a:xfrm>
            <a:prstGeom prst="bentConnector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6" name="Rectangle 35">
              <a:extLst>
                <a:ext uri="{FF2B5EF4-FFF2-40B4-BE49-F238E27FC236}">
                  <a16:creationId xmlns:a16="http://schemas.microsoft.com/office/drawing/2014/main" xmlns="" id="{3C991DB8-1326-461E-9363-99E2F134F808}"/>
                </a:ext>
              </a:extLst>
            </p:cNvPr>
            <p:cNvSpPr/>
            <p:nvPr/>
          </p:nvSpPr>
          <p:spPr bwMode="auto">
            <a:xfrm>
              <a:off x="11964973" y="14228608"/>
              <a:ext cx="2740740"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Remaining body of loop</a:t>
              </a:r>
            </a:p>
          </p:txBody>
        </p:sp>
        <p:sp>
          <p:nvSpPr>
            <p:cNvPr id="37" name="Rectangle 36">
              <a:extLst>
                <a:ext uri="{FF2B5EF4-FFF2-40B4-BE49-F238E27FC236}">
                  <a16:creationId xmlns:a16="http://schemas.microsoft.com/office/drawing/2014/main" xmlns="" id="{558AA588-5B47-4E72-B1A3-008C9734BE8F}"/>
                </a:ext>
              </a:extLst>
            </p:cNvPr>
            <p:cNvSpPr/>
            <p:nvPr/>
          </p:nvSpPr>
          <p:spPr bwMode="auto">
            <a:xfrm>
              <a:off x="16280433" y="10972800"/>
              <a:ext cx="3316295"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Statement below loop</a:t>
              </a:r>
            </a:p>
          </p:txBody>
        </p:sp>
        <p:cxnSp>
          <p:nvCxnSpPr>
            <p:cNvPr id="39" name="Straight Arrow Connector 38">
              <a:extLst>
                <a:ext uri="{FF2B5EF4-FFF2-40B4-BE49-F238E27FC236}">
                  <a16:creationId xmlns:a16="http://schemas.microsoft.com/office/drawing/2014/main" xmlns="" id="{3BAFF7EC-D99D-4C2D-9A2E-C76B517D9AC2}"/>
                </a:ext>
              </a:extLst>
            </p:cNvPr>
            <p:cNvCxnSpPr>
              <a:cxnSpLocks/>
            </p:cNvCxnSpPr>
            <p:nvPr/>
          </p:nvCxnSpPr>
          <p:spPr bwMode="auto">
            <a:xfrm>
              <a:off x="14276675" y="11411634"/>
              <a:ext cx="1912431" cy="0"/>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43" name="Straight Arrow Connector 42">
              <a:extLst>
                <a:ext uri="{FF2B5EF4-FFF2-40B4-BE49-F238E27FC236}">
                  <a16:creationId xmlns:a16="http://schemas.microsoft.com/office/drawing/2014/main" xmlns="" id="{D8AD402D-8B5F-4550-A1E1-D7B034735ECB}"/>
                </a:ext>
              </a:extLst>
            </p:cNvPr>
            <p:cNvCxnSpPr>
              <a:cxnSpLocks/>
            </p:cNvCxnSpPr>
            <p:nvPr/>
          </p:nvCxnSpPr>
          <p:spPr bwMode="auto">
            <a:xfrm>
              <a:off x="13292015" y="8774875"/>
              <a:ext cx="0" cy="1412167"/>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xmlns="" id="{04293EEC-5AE4-42C5-B223-8E5EA225B497}"/>
                </a:ext>
              </a:extLst>
            </p:cNvPr>
            <p:cNvCxnSpPr>
              <a:cxnSpLocks/>
            </p:cNvCxnSpPr>
            <p:nvPr/>
          </p:nvCxnSpPr>
          <p:spPr bwMode="auto">
            <a:xfrm>
              <a:off x="13292015" y="12467416"/>
              <a:ext cx="0" cy="1553384"/>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33" name="Group 32">
              <a:extLst>
                <a:ext uri="{FF2B5EF4-FFF2-40B4-BE49-F238E27FC236}">
                  <a16:creationId xmlns:a16="http://schemas.microsoft.com/office/drawing/2014/main" xmlns="" id="{0CBAB745-D391-4B54-963F-7E31DCB3271B}"/>
                </a:ext>
              </a:extLst>
            </p:cNvPr>
            <p:cNvGrpSpPr/>
            <p:nvPr/>
          </p:nvGrpSpPr>
          <p:grpSpPr>
            <a:xfrm>
              <a:off x="12148190" y="10523689"/>
              <a:ext cx="2284447" cy="1625686"/>
              <a:chOff x="12584037" y="10826397"/>
              <a:chExt cx="4047037" cy="2880000"/>
            </a:xfrm>
          </p:grpSpPr>
          <p:sp>
            <p:nvSpPr>
              <p:cNvPr id="34" name="Rectangle 33">
                <a:extLst>
                  <a:ext uri="{FF2B5EF4-FFF2-40B4-BE49-F238E27FC236}">
                    <a16:creationId xmlns:a16="http://schemas.microsoft.com/office/drawing/2014/main" xmlns="" id="{F69FBE52-1EE7-4C00-8994-6FAEF809104A}"/>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35" name="TextBox 34">
                <a:extLst>
                  <a:ext uri="{FF2B5EF4-FFF2-40B4-BE49-F238E27FC236}">
                    <a16:creationId xmlns:a16="http://schemas.microsoft.com/office/drawing/2014/main" xmlns="" id="{2CAB3B72-5C89-4A52-9586-D554F3C41B37}"/>
                  </a:ext>
                </a:extLst>
              </p:cNvPr>
              <p:cNvSpPr txBox="1"/>
              <p:nvPr/>
            </p:nvSpPr>
            <p:spPr>
              <a:xfrm>
                <a:off x="12584037" y="11826938"/>
                <a:ext cx="4047037" cy="942196"/>
              </a:xfrm>
              <a:prstGeom prst="rect">
                <a:avLst/>
              </a:prstGeom>
              <a:noFill/>
            </p:spPr>
            <p:txBody>
              <a:bodyPr wrap="square" rtlCol="0">
                <a:spAutoFit/>
              </a:bodyPr>
              <a:lstStyle/>
              <a:p>
                <a:pPr algn="ctr"/>
                <a:r>
                  <a:rPr lang="en-IN" sz="4000" b="1" dirty="0">
                    <a:solidFill>
                      <a:schemeClr val="bg1"/>
                    </a:solidFill>
                    <a:latin typeface="Lato" panose="020F0502020204030203" pitchFamily="34" charset="0"/>
                  </a:rPr>
                  <a:t>Break?</a:t>
                </a:r>
              </a:p>
            </p:txBody>
          </p:sp>
        </p:grpSp>
        <p:cxnSp>
          <p:nvCxnSpPr>
            <p:cNvPr id="48" name="Straight Arrow Connector 47">
              <a:extLst>
                <a:ext uri="{FF2B5EF4-FFF2-40B4-BE49-F238E27FC236}">
                  <a16:creationId xmlns:a16="http://schemas.microsoft.com/office/drawing/2014/main" xmlns="" id="{AC299F1D-095B-47A4-9B5B-B3BB0D2EA61F}"/>
                </a:ext>
              </a:extLst>
            </p:cNvPr>
            <p:cNvCxnSpPr>
              <a:cxnSpLocks/>
            </p:cNvCxnSpPr>
            <p:nvPr/>
          </p:nvCxnSpPr>
          <p:spPr bwMode="auto">
            <a:xfrm>
              <a:off x="17938579" y="11961142"/>
              <a:ext cx="0" cy="1412167"/>
            </a:xfrm>
            <a:prstGeom prst="straightConnector1">
              <a:avLst/>
            </a:prstGeom>
            <a:ln w="76200">
              <a:solidFill>
                <a:srgbClr val="F29C14"/>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41" name="Connector: Elbow 40">
              <a:extLst>
                <a:ext uri="{FF2B5EF4-FFF2-40B4-BE49-F238E27FC236}">
                  <a16:creationId xmlns:a16="http://schemas.microsoft.com/office/drawing/2014/main" xmlns="" id="{CF3CC897-F770-4C78-A3E5-6002C17A5D4C}"/>
                </a:ext>
              </a:extLst>
            </p:cNvPr>
            <p:cNvCxnSpPr>
              <a:cxnSpLocks/>
              <a:stCxn id="36" idx="1"/>
            </p:cNvCxnSpPr>
            <p:nvPr/>
          </p:nvCxnSpPr>
          <p:spPr bwMode="auto">
            <a:xfrm rot="10800000" flipH="1">
              <a:off x="11964973" y="7819997"/>
              <a:ext cx="754244" cy="6902783"/>
            </a:xfrm>
            <a:prstGeom prst="bentConnector4">
              <a:avLst>
                <a:gd name="adj1" fmla="val -181850"/>
                <a:gd name="adj2" fmla="val 9928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29" name="Group 28">
              <a:extLst>
                <a:ext uri="{FF2B5EF4-FFF2-40B4-BE49-F238E27FC236}">
                  <a16:creationId xmlns:a16="http://schemas.microsoft.com/office/drawing/2014/main" xmlns="" id="{6A78C74B-21C7-48A6-B988-7BB4DFEC2C31}"/>
                </a:ext>
              </a:extLst>
            </p:cNvPr>
            <p:cNvGrpSpPr/>
            <p:nvPr/>
          </p:nvGrpSpPr>
          <p:grpSpPr>
            <a:xfrm>
              <a:off x="12163976" y="7086602"/>
              <a:ext cx="2284447" cy="1625686"/>
              <a:chOff x="12612002" y="10826397"/>
              <a:chExt cx="4047037" cy="2880000"/>
            </a:xfrm>
          </p:grpSpPr>
          <p:sp>
            <p:nvSpPr>
              <p:cNvPr id="30" name="Rectangle 29">
                <a:extLst>
                  <a:ext uri="{FF2B5EF4-FFF2-40B4-BE49-F238E27FC236}">
                    <a16:creationId xmlns:a16="http://schemas.microsoft.com/office/drawing/2014/main" xmlns="" id="{170B7356-84AC-4F2A-BA92-D9D56B3C85BE}"/>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31" name="TextBox 30">
                <a:extLst>
                  <a:ext uri="{FF2B5EF4-FFF2-40B4-BE49-F238E27FC236}">
                    <a16:creationId xmlns:a16="http://schemas.microsoft.com/office/drawing/2014/main" xmlns="" id="{86CC35D9-E0FD-4B02-98CA-F3527C25D94E}"/>
                  </a:ext>
                </a:extLst>
              </p:cNvPr>
              <p:cNvSpPr txBox="1"/>
              <p:nvPr/>
            </p:nvSpPr>
            <p:spPr>
              <a:xfrm>
                <a:off x="12612002" y="11013748"/>
                <a:ext cx="4047037" cy="1761496"/>
              </a:xfrm>
              <a:prstGeom prst="rect">
                <a:avLst/>
              </a:prstGeom>
              <a:noFill/>
            </p:spPr>
            <p:txBody>
              <a:bodyPr wrap="square" rtlCol="0">
                <a:spAutoFit/>
              </a:bodyPr>
              <a:lstStyle/>
              <a:p>
                <a:pPr algn="ctr"/>
                <a:r>
                  <a:rPr lang="en-IN" sz="4000" b="1" dirty="0">
                    <a:solidFill>
                      <a:schemeClr val="bg1"/>
                    </a:solidFill>
                    <a:latin typeface="Lato" panose="020F0502020204030203" pitchFamily="34" charset="0"/>
                  </a:rPr>
                  <a:t>Test Expression</a:t>
                </a:r>
              </a:p>
            </p:txBody>
          </p:sp>
        </p:grpSp>
        <p:sp>
          <p:nvSpPr>
            <p:cNvPr id="55" name="TextBox 54">
              <a:extLst>
                <a:ext uri="{FF2B5EF4-FFF2-40B4-BE49-F238E27FC236}">
                  <a16:creationId xmlns:a16="http://schemas.microsoft.com/office/drawing/2014/main" xmlns="" id="{C3DBF149-CCCE-4756-AEF7-71357FD833B2}"/>
                </a:ext>
              </a:extLst>
            </p:cNvPr>
            <p:cNvSpPr txBox="1"/>
            <p:nvPr/>
          </p:nvSpPr>
          <p:spPr>
            <a:xfrm>
              <a:off x="11585915" y="9368156"/>
              <a:ext cx="2284447" cy="531845"/>
            </a:xfrm>
            <a:prstGeom prst="rect">
              <a:avLst/>
            </a:prstGeom>
            <a:noFill/>
          </p:spPr>
          <p:txBody>
            <a:bodyPr wrap="square" rtlCol="0">
              <a:spAutoFit/>
            </a:bodyPr>
            <a:lstStyle/>
            <a:p>
              <a:pPr algn="ctr"/>
              <a:r>
                <a:rPr lang="en-IN" sz="4000" dirty="0">
                  <a:solidFill>
                    <a:schemeClr val="bg2">
                      <a:lumMod val="10000"/>
                    </a:schemeClr>
                  </a:solidFill>
                  <a:latin typeface="+mn-lt"/>
                </a:rPr>
                <a:t>True</a:t>
              </a:r>
            </a:p>
          </p:txBody>
        </p:sp>
        <p:sp>
          <p:nvSpPr>
            <p:cNvPr id="56" name="TextBox 55">
              <a:extLst>
                <a:ext uri="{FF2B5EF4-FFF2-40B4-BE49-F238E27FC236}">
                  <a16:creationId xmlns:a16="http://schemas.microsoft.com/office/drawing/2014/main" xmlns="" id="{F7CDD74C-715E-47D2-88FC-B09A41C46F0A}"/>
                </a:ext>
              </a:extLst>
            </p:cNvPr>
            <p:cNvSpPr txBox="1"/>
            <p:nvPr/>
          </p:nvSpPr>
          <p:spPr>
            <a:xfrm>
              <a:off x="11724854" y="12846977"/>
              <a:ext cx="2284447" cy="531845"/>
            </a:xfrm>
            <a:prstGeom prst="rect">
              <a:avLst/>
            </a:prstGeom>
            <a:noFill/>
          </p:spPr>
          <p:txBody>
            <a:bodyPr wrap="square" rtlCol="0">
              <a:spAutoFit/>
            </a:bodyPr>
            <a:lstStyle/>
            <a:p>
              <a:pPr algn="ctr"/>
              <a:r>
                <a:rPr lang="en-IN" sz="4000" dirty="0">
                  <a:solidFill>
                    <a:srgbClr val="C00000"/>
                  </a:solidFill>
                  <a:latin typeface="+mn-lt"/>
                </a:rPr>
                <a:t>No</a:t>
              </a:r>
            </a:p>
          </p:txBody>
        </p:sp>
        <p:sp>
          <p:nvSpPr>
            <p:cNvPr id="58" name="TextBox 57">
              <a:extLst>
                <a:ext uri="{FF2B5EF4-FFF2-40B4-BE49-F238E27FC236}">
                  <a16:creationId xmlns:a16="http://schemas.microsoft.com/office/drawing/2014/main" xmlns="" id="{4EF9EF18-DB11-48DF-B010-EF9EF5990F75}"/>
                </a:ext>
              </a:extLst>
            </p:cNvPr>
            <p:cNvSpPr txBox="1"/>
            <p:nvPr/>
          </p:nvSpPr>
          <p:spPr>
            <a:xfrm>
              <a:off x="14047674" y="10897025"/>
              <a:ext cx="2284447" cy="531845"/>
            </a:xfrm>
            <a:prstGeom prst="rect">
              <a:avLst/>
            </a:prstGeom>
            <a:noFill/>
          </p:spPr>
          <p:txBody>
            <a:bodyPr wrap="square" rtlCol="0">
              <a:spAutoFit/>
            </a:bodyPr>
            <a:lstStyle/>
            <a:p>
              <a:pPr algn="ctr"/>
              <a:r>
                <a:rPr lang="en-IN" sz="4000" dirty="0">
                  <a:solidFill>
                    <a:srgbClr val="009644"/>
                  </a:solidFill>
                  <a:latin typeface="+mn-lt"/>
                </a:rPr>
                <a:t>Yes</a:t>
              </a:r>
            </a:p>
          </p:txBody>
        </p:sp>
      </p:grpSp>
    </p:spTree>
    <p:extLst>
      <p:ext uri="{BB962C8B-B14F-4D97-AF65-F5344CB8AC3E}">
        <p14:creationId xmlns:p14="http://schemas.microsoft.com/office/powerpoint/2010/main" val="166478907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114" name="Title 1">
            <a:extLst>
              <a:ext uri="{FF2B5EF4-FFF2-40B4-BE49-F238E27FC236}">
                <a16:creationId xmlns:a16="http://schemas.microsoft.com/office/drawing/2014/main" xmlns="" id="{D6B7FC32-8B1E-4B98-873A-397021143384}"/>
              </a:ext>
            </a:extLst>
          </p:cNvPr>
          <p:cNvSpPr txBox="1">
            <a:spLocks/>
          </p:cNvSpPr>
          <p:nvPr/>
        </p:nvSpPr>
        <p:spPr bwMode="auto">
          <a:xfrm>
            <a:off x="7010400" y="5638800"/>
            <a:ext cx="203454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Jump Statements – continue</a:t>
            </a:r>
          </a:p>
        </p:txBody>
      </p:sp>
      <p:sp>
        <p:nvSpPr>
          <p:cNvPr id="4" name="Rectangle 3"/>
          <p:cNvSpPr/>
          <p:nvPr/>
        </p:nvSpPr>
        <p:spPr>
          <a:xfrm>
            <a:off x="7010400" y="8671939"/>
            <a:ext cx="22555199" cy="5909310"/>
          </a:xfrm>
          <a:prstGeom prst="rect">
            <a:avLst/>
          </a:prstGeom>
        </p:spPr>
        <p:txBody>
          <a:bodyPr wrap="square">
            <a:spAutoFit/>
          </a:bodyPr>
          <a:lstStyle/>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Continue statement is used to skip execution of statements within a loop</a:t>
            </a: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It doesn’t terminate the loop but just skips some part of it to start the next iteration</a:t>
            </a:r>
          </a:p>
          <a:p>
            <a:pPr marL="685800" indent="-685800">
              <a:buClr>
                <a:srgbClr val="E61557"/>
              </a:buClr>
              <a:buFont typeface="Wingdings" panose="05000000000000000000" pitchFamily="2" charset="2"/>
              <a:buChar char="ü"/>
            </a:pPr>
            <a:endParaRPr lang="en-IN"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endParaRPr lang="en-IN" sz="5400" dirty="0">
              <a:solidFill>
                <a:schemeClr val="bg2">
                  <a:lumMod val="10000"/>
                </a:schemeClr>
              </a:solidFill>
              <a:latin typeface="Lato" panose="020F0502020204030203" pitchFamily="34" charset="0"/>
            </a:endParaRPr>
          </a:p>
        </p:txBody>
      </p:sp>
    </p:spTree>
    <p:extLst>
      <p:ext uri="{BB962C8B-B14F-4D97-AF65-F5344CB8AC3E}">
        <p14:creationId xmlns:p14="http://schemas.microsoft.com/office/powerpoint/2010/main" val="847259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114" name="Title 1">
            <a:extLst>
              <a:ext uri="{FF2B5EF4-FFF2-40B4-BE49-F238E27FC236}">
                <a16:creationId xmlns:a16="http://schemas.microsoft.com/office/drawing/2014/main" xmlns="" id="{D6B7FC32-8B1E-4B98-873A-397021143384}"/>
              </a:ext>
            </a:extLst>
          </p:cNvPr>
          <p:cNvSpPr txBox="1">
            <a:spLocks/>
          </p:cNvSpPr>
          <p:nvPr/>
        </p:nvSpPr>
        <p:spPr bwMode="auto">
          <a:xfrm>
            <a:off x="7068792" y="2495872"/>
            <a:ext cx="2097067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Jump Statements – continue</a:t>
            </a:r>
          </a:p>
        </p:txBody>
      </p:sp>
      <p:grpSp>
        <p:nvGrpSpPr>
          <p:cNvPr id="85" name="Group 84">
            <a:extLst>
              <a:ext uri="{FF2B5EF4-FFF2-40B4-BE49-F238E27FC236}">
                <a16:creationId xmlns:a16="http://schemas.microsoft.com/office/drawing/2014/main" xmlns="" id="{D5C974CF-4C6F-4C0C-9AB6-8DCE7DD15586}"/>
              </a:ext>
            </a:extLst>
          </p:cNvPr>
          <p:cNvGrpSpPr>
            <a:grpSpLocks noChangeAspect="1"/>
          </p:cNvGrpSpPr>
          <p:nvPr/>
        </p:nvGrpSpPr>
        <p:grpSpPr>
          <a:xfrm>
            <a:off x="9254163" y="5159824"/>
            <a:ext cx="12033986" cy="12366176"/>
            <a:chOff x="10154659" y="5926059"/>
            <a:chExt cx="9041315" cy="9290891"/>
          </a:xfrm>
        </p:grpSpPr>
        <p:cxnSp>
          <p:nvCxnSpPr>
            <p:cNvPr id="86" name="Straight Arrow Connector 85">
              <a:extLst>
                <a:ext uri="{FF2B5EF4-FFF2-40B4-BE49-F238E27FC236}">
                  <a16:creationId xmlns:a16="http://schemas.microsoft.com/office/drawing/2014/main" xmlns="" id="{75D3A2CC-043A-4DE2-8B2D-7DA50F3F2F8F}"/>
                </a:ext>
              </a:extLst>
            </p:cNvPr>
            <p:cNvCxnSpPr>
              <a:cxnSpLocks/>
            </p:cNvCxnSpPr>
            <p:nvPr/>
          </p:nvCxnSpPr>
          <p:spPr bwMode="auto">
            <a:xfrm>
              <a:off x="13290413" y="5926059"/>
              <a:ext cx="0" cy="724664"/>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87" name="Connector: Elbow 86">
              <a:extLst>
                <a:ext uri="{FF2B5EF4-FFF2-40B4-BE49-F238E27FC236}">
                  <a16:creationId xmlns:a16="http://schemas.microsoft.com/office/drawing/2014/main" xmlns="" id="{F3975ABD-182C-46FD-8603-00714BA3296B}"/>
                </a:ext>
              </a:extLst>
            </p:cNvPr>
            <p:cNvCxnSpPr>
              <a:cxnSpLocks/>
              <a:endCxn id="91" idx="0"/>
            </p:cNvCxnSpPr>
            <p:nvPr/>
          </p:nvCxnSpPr>
          <p:spPr bwMode="auto">
            <a:xfrm>
              <a:off x="12350046" y="7847235"/>
              <a:ext cx="5187778" cy="3125565"/>
            </a:xfrm>
            <a:prstGeom prst="bentConnector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90" name="Rectangle 89">
              <a:extLst>
                <a:ext uri="{FF2B5EF4-FFF2-40B4-BE49-F238E27FC236}">
                  <a16:creationId xmlns:a16="http://schemas.microsoft.com/office/drawing/2014/main" xmlns="" id="{1C1EDDC4-2C57-40C9-AE66-87BF6335A523}"/>
                </a:ext>
              </a:extLst>
            </p:cNvPr>
            <p:cNvSpPr/>
            <p:nvPr/>
          </p:nvSpPr>
          <p:spPr bwMode="auto">
            <a:xfrm>
              <a:off x="11964973" y="14228608"/>
              <a:ext cx="2740740"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Remaining body of loop</a:t>
              </a:r>
            </a:p>
          </p:txBody>
        </p:sp>
        <p:sp>
          <p:nvSpPr>
            <p:cNvPr id="91" name="Rectangle 90">
              <a:extLst>
                <a:ext uri="{FF2B5EF4-FFF2-40B4-BE49-F238E27FC236}">
                  <a16:creationId xmlns:a16="http://schemas.microsoft.com/office/drawing/2014/main" xmlns="" id="{217163C1-169D-4204-8C0D-795C9B848A92}"/>
                </a:ext>
              </a:extLst>
            </p:cNvPr>
            <p:cNvSpPr/>
            <p:nvPr/>
          </p:nvSpPr>
          <p:spPr bwMode="auto">
            <a:xfrm>
              <a:off x="15879679" y="10972800"/>
              <a:ext cx="3316295" cy="988342"/>
            </a:xfrm>
            <a:prstGeom prst="rect">
              <a:avLst/>
            </a:prstGeom>
            <a:solidFill>
              <a:schemeClr val="tx2">
                <a:lumMod val="75000"/>
              </a:schemeClr>
            </a:solidFill>
            <a:ln w="28575" cap="flat" cmpd="sng" algn="ctr">
              <a:noFill/>
              <a:prstDash val="solid"/>
              <a:round/>
              <a:headEnd type="none" w="sm" len="sm"/>
              <a:tailEnd type="none" w="sm" len="sm"/>
            </a:ln>
            <a:effectLst>
              <a:outerShdw blurRad="88900" dist="50800" dir="2700000" sx="101000" sy="101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3600" b="0" i="0" u="none" strike="noStrike" cap="none" normalizeH="0" baseline="0" dirty="0">
                  <a:ln>
                    <a:noFill/>
                  </a:ln>
                  <a:solidFill>
                    <a:schemeClr val="bg1"/>
                  </a:solidFill>
                  <a:effectLst/>
                  <a:latin typeface="+mn-lt"/>
                </a:rPr>
                <a:t>Statement below</a:t>
              </a:r>
              <a:br>
                <a:rPr kumimoji="0" lang="en-IN" sz="3600" b="0" i="0" u="none" strike="noStrike" cap="none" normalizeH="0" baseline="0" dirty="0">
                  <a:ln>
                    <a:noFill/>
                  </a:ln>
                  <a:solidFill>
                    <a:schemeClr val="bg1"/>
                  </a:solidFill>
                  <a:effectLst/>
                  <a:latin typeface="+mn-lt"/>
                </a:rPr>
              </a:br>
              <a:r>
                <a:rPr kumimoji="0" lang="en-IN" sz="3600" b="0" i="0" u="none" strike="noStrike" cap="none" normalizeH="0" baseline="0" dirty="0">
                  <a:ln>
                    <a:noFill/>
                  </a:ln>
                  <a:solidFill>
                    <a:schemeClr val="bg1"/>
                  </a:solidFill>
                  <a:effectLst/>
                  <a:latin typeface="+mn-lt"/>
                </a:rPr>
                <a:t>loop</a:t>
              </a:r>
            </a:p>
          </p:txBody>
        </p:sp>
        <p:cxnSp>
          <p:nvCxnSpPr>
            <p:cNvPr id="92" name="Straight Arrow Connector 91">
              <a:extLst>
                <a:ext uri="{FF2B5EF4-FFF2-40B4-BE49-F238E27FC236}">
                  <a16:creationId xmlns:a16="http://schemas.microsoft.com/office/drawing/2014/main" xmlns="" id="{46B4188C-5BEE-4528-87FD-83F9C0097458}"/>
                </a:ext>
              </a:extLst>
            </p:cNvPr>
            <p:cNvCxnSpPr>
              <a:cxnSpLocks/>
            </p:cNvCxnSpPr>
            <p:nvPr/>
          </p:nvCxnSpPr>
          <p:spPr bwMode="auto">
            <a:xfrm flipH="1">
              <a:off x="10154659" y="11345239"/>
              <a:ext cx="1912429" cy="0"/>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93" name="Straight Arrow Connector 92">
              <a:extLst>
                <a:ext uri="{FF2B5EF4-FFF2-40B4-BE49-F238E27FC236}">
                  <a16:creationId xmlns:a16="http://schemas.microsoft.com/office/drawing/2014/main" xmlns="" id="{74CA57F1-6938-4A72-98CC-5331A067BB88}"/>
                </a:ext>
              </a:extLst>
            </p:cNvPr>
            <p:cNvCxnSpPr>
              <a:cxnSpLocks/>
            </p:cNvCxnSpPr>
            <p:nvPr/>
          </p:nvCxnSpPr>
          <p:spPr bwMode="auto">
            <a:xfrm>
              <a:off x="13292015" y="8774875"/>
              <a:ext cx="0" cy="1412167"/>
            </a:xfrm>
            <a:prstGeom prst="straightConnector1">
              <a:avLst/>
            </a:prstGeom>
            <a:ln w="76200">
              <a:solidFill>
                <a:srgbClr val="00B050"/>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94" name="Straight Arrow Connector 93">
              <a:extLst>
                <a:ext uri="{FF2B5EF4-FFF2-40B4-BE49-F238E27FC236}">
                  <a16:creationId xmlns:a16="http://schemas.microsoft.com/office/drawing/2014/main" xmlns="" id="{3FBD1A6F-9A06-4E51-AD81-D42677F433EE}"/>
                </a:ext>
              </a:extLst>
            </p:cNvPr>
            <p:cNvCxnSpPr>
              <a:cxnSpLocks/>
            </p:cNvCxnSpPr>
            <p:nvPr/>
          </p:nvCxnSpPr>
          <p:spPr bwMode="auto">
            <a:xfrm>
              <a:off x="13292015" y="12467416"/>
              <a:ext cx="0" cy="1553384"/>
            </a:xfrm>
            <a:prstGeom prst="straightConnector1">
              <a:avLst/>
            </a:prstGeom>
            <a:ln w="76200">
              <a:solidFill>
                <a:srgbClr val="C00000"/>
              </a:solidFill>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95" name="Group 94">
              <a:extLst>
                <a:ext uri="{FF2B5EF4-FFF2-40B4-BE49-F238E27FC236}">
                  <a16:creationId xmlns:a16="http://schemas.microsoft.com/office/drawing/2014/main" xmlns="" id="{69960772-8F84-4617-8856-18A0C1E4D35F}"/>
                </a:ext>
              </a:extLst>
            </p:cNvPr>
            <p:cNvGrpSpPr/>
            <p:nvPr/>
          </p:nvGrpSpPr>
          <p:grpSpPr>
            <a:xfrm>
              <a:off x="12148190" y="10523689"/>
              <a:ext cx="2284447" cy="1625686"/>
              <a:chOff x="12584037" y="10826397"/>
              <a:chExt cx="4047037" cy="2880000"/>
            </a:xfrm>
          </p:grpSpPr>
          <p:sp>
            <p:nvSpPr>
              <p:cNvPr id="106" name="Rectangle 105">
                <a:extLst>
                  <a:ext uri="{FF2B5EF4-FFF2-40B4-BE49-F238E27FC236}">
                    <a16:creationId xmlns:a16="http://schemas.microsoft.com/office/drawing/2014/main" xmlns="" id="{DB9A1C64-C446-42A3-BE5A-87145CF3D350}"/>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107" name="TextBox 106">
                <a:extLst>
                  <a:ext uri="{FF2B5EF4-FFF2-40B4-BE49-F238E27FC236}">
                    <a16:creationId xmlns:a16="http://schemas.microsoft.com/office/drawing/2014/main" xmlns="" id="{5732EF90-E5EE-4FA2-9D9D-3CFCA671DEC7}"/>
                  </a:ext>
                </a:extLst>
              </p:cNvPr>
              <p:cNvSpPr txBox="1"/>
              <p:nvPr/>
            </p:nvSpPr>
            <p:spPr>
              <a:xfrm>
                <a:off x="12584037" y="11826938"/>
                <a:ext cx="4047037" cy="942196"/>
              </a:xfrm>
              <a:prstGeom prst="rect">
                <a:avLst/>
              </a:prstGeom>
              <a:noFill/>
            </p:spPr>
            <p:txBody>
              <a:bodyPr wrap="square" rtlCol="0">
                <a:spAutoFit/>
              </a:bodyPr>
              <a:lstStyle/>
              <a:p>
                <a:pPr algn="ctr"/>
                <a:r>
                  <a:rPr lang="en-IN" sz="4000" b="1" dirty="0">
                    <a:solidFill>
                      <a:schemeClr val="bg1"/>
                    </a:solidFill>
                    <a:latin typeface="Lato" panose="020F0502020204030203" pitchFamily="34" charset="0"/>
                  </a:rPr>
                  <a:t>Continue?</a:t>
                </a:r>
              </a:p>
            </p:txBody>
          </p:sp>
        </p:grpSp>
        <p:cxnSp>
          <p:nvCxnSpPr>
            <p:cNvPr id="96" name="Straight Arrow Connector 95">
              <a:extLst>
                <a:ext uri="{FF2B5EF4-FFF2-40B4-BE49-F238E27FC236}">
                  <a16:creationId xmlns:a16="http://schemas.microsoft.com/office/drawing/2014/main" xmlns="" id="{4306C8EE-9444-4DF3-958B-9A622FFE1D5E}"/>
                </a:ext>
              </a:extLst>
            </p:cNvPr>
            <p:cNvCxnSpPr>
              <a:cxnSpLocks/>
            </p:cNvCxnSpPr>
            <p:nvPr/>
          </p:nvCxnSpPr>
          <p:spPr bwMode="auto">
            <a:xfrm>
              <a:off x="17537824" y="11961142"/>
              <a:ext cx="0" cy="1412167"/>
            </a:xfrm>
            <a:prstGeom prst="straightConnector1">
              <a:avLst/>
            </a:prstGeom>
            <a:ln w="76200">
              <a:solidFill>
                <a:srgbClr val="F29C14"/>
              </a:solidFill>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98" name="Connector: Elbow 97">
              <a:extLst>
                <a:ext uri="{FF2B5EF4-FFF2-40B4-BE49-F238E27FC236}">
                  <a16:creationId xmlns:a16="http://schemas.microsoft.com/office/drawing/2014/main" xmlns="" id="{40DFE573-DBD8-4B8A-9EC1-7573EC122A09}"/>
                </a:ext>
              </a:extLst>
            </p:cNvPr>
            <p:cNvCxnSpPr>
              <a:cxnSpLocks/>
              <a:stCxn id="90" idx="1"/>
            </p:cNvCxnSpPr>
            <p:nvPr/>
          </p:nvCxnSpPr>
          <p:spPr bwMode="auto">
            <a:xfrm rot="10800000" flipH="1">
              <a:off x="11964973" y="7857123"/>
              <a:ext cx="83952" cy="6865657"/>
            </a:xfrm>
            <a:prstGeom prst="bentConnector4">
              <a:avLst>
                <a:gd name="adj1" fmla="val -2328339"/>
                <a:gd name="adj2" fmla="val 99819"/>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grpSp>
          <p:nvGrpSpPr>
            <p:cNvPr id="99" name="Group 98">
              <a:extLst>
                <a:ext uri="{FF2B5EF4-FFF2-40B4-BE49-F238E27FC236}">
                  <a16:creationId xmlns:a16="http://schemas.microsoft.com/office/drawing/2014/main" xmlns="" id="{4A666B06-7136-4186-8EC7-A0C0E64C64B2}"/>
                </a:ext>
              </a:extLst>
            </p:cNvPr>
            <p:cNvGrpSpPr/>
            <p:nvPr/>
          </p:nvGrpSpPr>
          <p:grpSpPr>
            <a:xfrm>
              <a:off x="12163976" y="7086602"/>
              <a:ext cx="2284447" cy="1625686"/>
              <a:chOff x="12612002" y="10826397"/>
              <a:chExt cx="4047037" cy="2880000"/>
            </a:xfrm>
          </p:grpSpPr>
          <p:sp>
            <p:nvSpPr>
              <p:cNvPr id="103" name="Rectangle 102">
                <a:extLst>
                  <a:ext uri="{FF2B5EF4-FFF2-40B4-BE49-F238E27FC236}">
                    <a16:creationId xmlns:a16="http://schemas.microsoft.com/office/drawing/2014/main" xmlns="" id="{8291522B-4266-4F5F-BA0E-DEE0AA5DD0F7}"/>
                  </a:ext>
                </a:extLst>
              </p:cNvPr>
              <p:cNvSpPr/>
              <p:nvPr/>
            </p:nvSpPr>
            <p:spPr bwMode="auto">
              <a:xfrm rot="2670073">
                <a:off x="13228864" y="10826397"/>
                <a:ext cx="2880000" cy="28800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101600" dist="635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ndParaRPr>
              </a:p>
            </p:txBody>
          </p:sp>
          <p:sp>
            <p:nvSpPr>
              <p:cNvPr id="105" name="TextBox 104">
                <a:extLst>
                  <a:ext uri="{FF2B5EF4-FFF2-40B4-BE49-F238E27FC236}">
                    <a16:creationId xmlns:a16="http://schemas.microsoft.com/office/drawing/2014/main" xmlns="" id="{11BB9B50-0868-472D-98E2-5925191DAE7E}"/>
                  </a:ext>
                </a:extLst>
              </p:cNvPr>
              <p:cNvSpPr txBox="1"/>
              <p:nvPr/>
            </p:nvSpPr>
            <p:spPr>
              <a:xfrm>
                <a:off x="12612002" y="11013748"/>
                <a:ext cx="4047037" cy="1761496"/>
              </a:xfrm>
              <a:prstGeom prst="rect">
                <a:avLst/>
              </a:prstGeom>
              <a:noFill/>
            </p:spPr>
            <p:txBody>
              <a:bodyPr wrap="square" rtlCol="0">
                <a:spAutoFit/>
              </a:bodyPr>
              <a:lstStyle/>
              <a:p>
                <a:pPr algn="ctr"/>
                <a:r>
                  <a:rPr lang="en-IN" sz="4000" b="1" dirty="0">
                    <a:solidFill>
                      <a:schemeClr val="bg1"/>
                    </a:solidFill>
                    <a:latin typeface="Lato" panose="020F0502020204030203" pitchFamily="34" charset="0"/>
                  </a:rPr>
                  <a:t>Test Expression</a:t>
                </a:r>
              </a:p>
            </p:txBody>
          </p:sp>
        </p:grpSp>
        <p:sp>
          <p:nvSpPr>
            <p:cNvPr id="100" name="TextBox 99">
              <a:extLst>
                <a:ext uri="{FF2B5EF4-FFF2-40B4-BE49-F238E27FC236}">
                  <a16:creationId xmlns:a16="http://schemas.microsoft.com/office/drawing/2014/main" xmlns="" id="{097DA411-282D-4254-9DD0-1B540E50ECBB}"/>
                </a:ext>
              </a:extLst>
            </p:cNvPr>
            <p:cNvSpPr txBox="1"/>
            <p:nvPr/>
          </p:nvSpPr>
          <p:spPr>
            <a:xfrm>
              <a:off x="11585915" y="9368156"/>
              <a:ext cx="2284447" cy="531845"/>
            </a:xfrm>
            <a:prstGeom prst="rect">
              <a:avLst/>
            </a:prstGeom>
            <a:noFill/>
          </p:spPr>
          <p:txBody>
            <a:bodyPr wrap="square" rtlCol="0">
              <a:spAutoFit/>
            </a:bodyPr>
            <a:lstStyle/>
            <a:p>
              <a:pPr algn="ctr"/>
              <a:r>
                <a:rPr lang="en-IN" sz="4000" dirty="0">
                  <a:solidFill>
                    <a:schemeClr val="bg2">
                      <a:lumMod val="10000"/>
                    </a:schemeClr>
                  </a:solidFill>
                  <a:latin typeface="+mn-lt"/>
                </a:rPr>
                <a:t>True</a:t>
              </a:r>
            </a:p>
          </p:txBody>
        </p:sp>
        <p:sp>
          <p:nvSpPr>
            <p:cNvPr id="101" name="TextBox 100">
              <a:extLst>
                <a:ext uri="{FF2B5EF4-FFF2-40B4-BE49-F238E27FC236}">
                  <a16:creationId xmlns:a16="http://schemas.microsoft.com/office/drawing/2014/main" xmlns="" id="{5A1E5DC8-355F-4D6F-8C05-D2794225EECA}"/>
                </a:ext>
              </a:extLst>
            </p:cNvPr>
            <p:cNvSpPr txBox="1"/>
            <p:nvPr/>
          </p:nvSpPr>
          <p:spPr>
            <a:xfrm>
              <a:off x="11724854" y="12846977"/>
              <a:ext cx="2284447" cy="531845"/>
            </a:xfrm>
            <a:prstGeom prst="rect">
              <a:avLst/>
            </a:prstGeom>
            <a:noFill/>
          </p:spPr>
          <p:txBody>
            <a:bodyPr wrap="square" rtlCol="0">
              <a:spAutoFit/>
            </a:bodyPr>
            <a:lstStyle/>
            <a:p>
              <a:pPr algn="ctr"/>
              <a:r>
                <a:rPr lang="en-IN" sz="4000" dirty="0">
                  <a:solidFill>
                    <a:srgbClr val="C00000"/>
                  </a:solidFill>
                  <a:latin typeface="+mn-lt"/>
                </a:rPr>
                <a:t>No</a:t>
              </a:r>
            </a:p>
          </p:txBody>
        </p:sp>
        <p:sp>
          <p:nvSpPr>
            <p:cNvPr id="102" name="TextBox 101">
              <a:extLst>
                <a:ext uri="{FF2B5EF4-FFF2-40B4-BE49-F238E27FC236}">
                  <a16:creationId xmlns:a16="http://schemas.microsoft.com/office/drawing/2014/main" xmlns="" id="{E5AB75CC-1B01-4CE9-8823-6111557CED53}"/>
                </a:ext>
              </a:extLst>
            </p:cNvPr>
            <p:cNvSpPr txBox="1"/>
            <p:nvPr/>
          </p:nvSpPr>
          <p:spPr>
            <a:xfrm>
              <a:off x="10395346" y="10815558"/>
              <a:ext cx="2284447" cy="531845"/>
            </a:xfrm>
            <a:prstGeom prst="rect">
              <a:avLst/>
            </a:prstGeom>
            <a:noFill/>
          </p:spPr>
          <p:txBody>
            <a:bodyPr wrap="square" rtlCol="0">
              <a:spAutoFit/>
            </a:bodyPr>
            <a:lstStyle/>
            <a:p>
              <a:pPr algn="ctr"/>
              <a:r>
                <a:rPr lang="en-IN" sz="4000" dirty="0">
                  <a:solidFill>
                    <a:srgbClr val="009644"/>
                  </a:solidFill>
                  <a:latin typeface="+mn-lt"/>
                </a:rPr>
                <a:t>Yes</a:t>
              </a:r>
            </a:p>
          </p:txBody>
        </p:sp>
      </p:grpSp>
      <p:grpSp>
        <p:nvGrpSpPr>
          <p:cNvPr id="108" name="Group 107">
            <a:extLst>
              <a:ext uri="{FF2B5EF4-FFF2-40B4-BE49-F238E27FC236}">
                <a16:creationId xmlns:a16="http://schemas.microsoft.com/office/drawing/2014/main" xmlns="" id="{E5C4D674-CB3D-4427-9CCB-F64976AEE925}"/>
              </a:ext>
            </a:extLst>
          </p:cNvPr>
          <p:cNvGrpSpPr/>
          <p:nvPr/>
        </p:nvGrpSpPr>
        <p:grpSpPr>
          <a:xfrm>
            <a:off x="22695694" y="7918705"/>
            <a:ext cx="10984706" cy="7916662"/>
            <a:chOff x="14585986" y="11887201"/>
            <a:chExt cx="10984706" cy="7916662"/>
          </a:xfrm>
        </p:grpSpPr>
        <p:grpSp>
          <p:nvGrpSpPr>
            <p:cNvPr id="109" name="Group 108">
              <a:extLst>
                <a:ext uri="{FF2B5EF4-FFF2-40B4-BE49-F238E27FC236}">
                  <a16:creationId xmlns:a16="http://schemas.microsoft.com/office/drawing/2014/main" xmlns="" id="{533B92A4-DC89-4617-BBA0-F11AD7AEE9D7}"/>
                </a:ext>
              </a:extLst>
            </p:cNvPr>
            <p:cNvGrpSpPr/>
            <p:nvPr/>
          </p:nvGrpSpPr>
          <p:grpSpPr>
            <a:xfrm>
              <a:off x="14585986" y="11887201"/>
              <a:ext cx="10984706" cy="7916662"/>
              <a:chOff x="17706388" y="7797378"/>
              <a:chExt cx="9078269" cy="5947906"/>
            </a:xfrm>
          </p:grpSpPr>
          <p:sp>
            <p:nvSpPr>
              <p:cNvPr id="111" name="Rectangle: Rounded Corners 110">
                <a:extLst>
                  <a:ext uri="{FF2B5EF4-FFF2-40B4-BE49-F238E27FC236}">
                    <a16:creationId xmlns:a16="http://schemas.microsoft.com/office/drawing/2014/main" xmlns="" id="{FF87C7E6-7201-4153-9A47-D3FCCFD3FFFD}"/>
                  </a:ext>
                </a:extLst>
              </p:cNvPr>
              <p:cNvSpPr/>
              <p:nvPr/>
            </p:nvSpPr>
            <p:spPr bwMode="auto">
              <a:xfrm>
                <a:off x="17706388" y="8369879"/>
                <a:ext cx="9078269" cy="5375405"/>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112" name="Rectangle: Rounded Corners 111">
                <a:extLst>
                  <a:ext uri="{FF2B5EF4-FFF2-40B4-BE49-F238E27FC236}">
                    <a16:creationId xmlns:a16="http://schemas.microsoft.com/office/drawing/2014/main" xmlns="" id="{39484187-8459-41EE-8A6C-C6D4E9B15DAD}"/>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Syntax</a:t>
                </a:r>
              </a:p>
            </p:txBody>
          </p:sp>
        </p:grpSp>
        <p:sp>
          <p:nvSpPr>
            <p:cNvPr id="110" name="Rectangle 109">
              <a:extLst>
                <a:ext uri="{FF2B5EF4-FFF2-40B4-BE49-F238E27FC236}">
                  <a16:creationId xmlns:a16="http://schemas.microsoft.com/office/drawing/2014/main" xmlns="" id="{15D8991C-CD36-4CAC-83F1-A8E92C2621A7}"/>
                </a:ext>
              </a:extLst>
            </p:cNvPr>
            <p:cNvSpPr/>
            <p:nvPr/>
          </p:nvSpPr>
          <p:spPr>
            <a:xfrm>
              <a:off x="17357605" y="14094175"/>
              <a:ext cx="6409832" cy="4401205"/>
            </a:xfrm>
            <a:prstGeom prst="rect">
              <a:avLst/>
            </a:prstGeom>
          </p:spPr>
          <p:txBody>
            <a:bodyPr>
              <a:spAutoFit/>
            </a:bodyPr>
            <a:lstStyle/>
            <a:p>
              <a:r>
                <a:rPr lang="en-IN" sz="4000" b="1" dirty="0">
                  <a:solidFill>
                    <a:srgbClr val="7F0055"/>
                  </a:solidFill>
                  <a:latin typeface="Consolas" panose="020B0609020204030204" pitchFamily="49" charset="0"/>
                </a:rPr>
                <a:t>if</a:t>
              </a:r>
              <a:r>
                <a:rPr lang="en-IN" sz="4000" b="1" dirty="0">
                  <a:solidFill>
                    <a:srgbClr val="000000"/>
                  </a:solidFill>
                  <a:latin typeface="Consolas" panose="020B0609020204030204" pitchFamily="49" charset="0"/>
                </a:rPr>
                <a:t>(condition)</a:t>
              </a:r>
            </a:p>
            <a:p>
              <a:endParaRPr lang="en-IN" sz="4000" dirty="0">
                <a:latin typeface="Consolas" panose="020B0609020204030204" pitchFamily="49" charset="0"/>
              </a:endParaRPr>
            </a:p>
            <a:p>
              <a:r>
                <a:rPr lang="en-IN" sz="4000" dirty="0">
                  <a:solidFill>
                    <a:srgbClr val="000000"/>
                  </a:solidFill>
                  <a:latin typeface="Consolas" panose="020B0609020204030204" pitchFamily="49" charset="0"/>
                </a:rPr>
                <a:t>{</a:t>
              </a:r>
            </a:p>
            <a:p>
              <a:endParaRPr lang="en-IN" sz="4000" dirty="0">
                <a:latin typeface="Consolas" panose="020B0609020204030204" pitchFamily="49" charset="0"/>
              </a:endParaRPr>
            </a:p>
            <a:p>
              <a:r>
                <a:rPr lang="en-IN" sz="4000" dirty="0">
                  <a:solidFill>
                    <a:srgbClr val="000000"/>
                  </a:solidFill>
                  <a:latin typeface="Consolas" panose="020B0609020204030204" pitchFamily="49" charset="0"/>
                </a:rPr>
                <a:t>   </a:t>
              </a:r>
              <a:r>
                <a:rPr lang="en-IN" sz="4000" b="1" dirty="0">
                  <a:solidFill>
                    <a:srgbClr val="7F0055"/>
                  </a:solidFill>
                  <a:latin typeface="Consolas" panose="020B0609020204030204" pitchFamily="49" charset="0"/>
                </a:rPr>
                <a:t>continue</a:t>
              </a:r>
              <a:r>
                <a:rPr lang="en-IN" sz="4000" b="1" dirty="0">
                  <a:solidFill>
                    <a:srgbClr val="000000"/>
                  </a:solidFill>
                  <a:latin typeface="Consolas" panose="020B0609020204030204" pitchFamily="49" charset="0"/>
                </a:rPr>
                <a:t>;</a:t>
              </a:r>
            </a:p>
            <a:p>
              <a:endParaRPr lang="en-IN" sz="4000" dirty="0">
                <a:latin typeface="Consolas" panose="020B0609020204030204" pitchFamily="49" charset="0"/>
              </a:endParaRPr>
            </a:p>
            <a:p>
              <a:r>
                <a:rPr lang="en-IN" sz="4000" dirty="0">
                  <a:solidFill>
                    <a:srgbClr val="000000"/>
                  </a:solidFill>
                  <a:latin typeface="Consolas" panose="020B0609020204030204" pitchFamily="49" charset="0"/>
                </a:rPr>
                <a:t>}</a:t>
              </a:r>
              <a:endParaRPr lang="en-IN" sz="4000" dirty="0"/>
            </a:p>
          </p:txBody>
        </p:sp>
      </p:grpSp>
    </p:spTree>
    <p:extLst>
      <p:ext uri="{BB962C8B-B14F-4D97-AF65-F5344CB8AC3E}">
        <p14:creationId xmlns:p14="http://schemas.microsoft.com/office/powerpoint/2010/main" val="296238784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83" name="Title 1">
            <a:extLst>
              <a:ext uri="{FF2B5EF4-FFF2-40B4-BE49-F238E27FC236}">
                <a16:creationId xmlns:a16="http://schemas.microsoft.com/office/drawing/2014/main" xmlns="" id="{CA02F217-B8F0-4F35-9025-C35529A2C1A4}"/>
              </a:ext>
            </a:extLst>
          </p:cNvPr>
          <p:cNvSpPr txBox="1">
            <a:spLocks/>
          </p:cNvSpPr>
          <p:nvPr/>
        </p:nvSpPr>
        <p:spPr bwMode="auto">
          <a:xfrm>
            <a:off x="6759481" y="2566086"/>
            <a:ext cx="200406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Jump Statements – return</a:t>
            </a:r>
          </a:p>
        </p:txBody>
      </p:sp>
      <p:grpSp>
        <p:nvGrpSpPr>
          <p:cNvPr id="86" name="Group 85">
            <a:extLst>
              <a:ext uri="{FF2B5EF4-FFF2-40B4-BE49-F238E27FC236}">
                <a16:creationId xmlns:a16="http://schemas.microsoft.com/office/drawing/2014/main" xmlns="" id="{AB06ABA0-65B0-45EE-A428-9690C0DE3075}"/>
              </a:ext>
            </a:extLst>
          </p:cNvPr>
          <p:cNvGrpSpPr/>
          <p:nvPr/>
        </p:nvGrpSpPr>
        <p:grpSpPr>
          <a:xfrm>
            <a:off x="14225133" y="12776600"/>
            <a:ext cx="9986096" cy="5650625"/>
            <a:chOff x="14585986" y="11887203"/>
            <a:chExt cx="10984706" cy="6837256"/>
          </a:xfrm>
        </p:grpSpPr>
        <p:grpSp>
          <p:nvGrpSpPr>
            <p:cNvPr id="87" name="Group 86">
              <a:extLst>
                <a:ext uri="{FF2B5EF4-FFF2-40B4-BE49-F238E27FC236}">
                  <a16:creationId xmlns:a16="http://schemas.microsoft.com/office/drawing/2014/main" xmlns="" id="{8C294B0C-6315-4516-9553-9E735130D015}"/>
                </a:ext>
              </a:extLst>
            </p:cNvPr>
            <p:cNvGrpSpPr/>
            <p:nvPr/>
          </p:nvGrpSpPr>
          <p:grpSpPr>
            <a:xfrm>
              <a:off x="14585986" y="11887203"/>
              <a:ext cx="10984706" cy="6837256"/>
              <a:chOff x="17706388" y="7797378"/>
              <a:chExt cx="9078269" cy="5136932"/>
            </a:xfrm>
          </p:grpSpPr>
          <p:sp>
            <p:nvSpPr>
              <p:cNvPr id="89" name="Rectangle: Rounded Corners 88">
                <a:extLst>
                  <a:ext uri="{FF2B5EF4-FFF2-40B4-BE49-F238E27FC236}">
                    <a16:creationId xmlns:a16="http://schemas.microsoft.com/office/drawing/2014/main" xmlns="" id="{C313627A-2298-47AF-A98A-E012E0696A5D}"/>
                  </a:ext>
                </a:extLst>
              </p:cNvPr>
              <p:cNvSpPr/>
              <p:nvPr/>
            </p:nvSpPr>
            <p:spPr bwMode="auto">
              <a:xfrm>
                <a:off x="17706388" y="8491826"/>
                <a:ext cx="9078269" cy="4442484"/>
              </a:xfrm>
              <a:prstGeom prst="roundRect">
                <a:avLst>
                  <a:gd name="adj" fmla="val 9050"/>
                </a:avLst>
              </a:prstGeom>
              <a:solidFill>
                <a:schemeClr val="bg2"/>
              </a:solid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96" name="Rectangle: Rounded Corners 95">
                <a:extLst>
                  <a:ext uri="{FF2B5EF4-FFF2-40B4-BE49-F238E27FC236}">
                    <a16:creationId xmlns:a16="http://schemas.microsoft.com/office/drawing/2014/main" xmlns="" id="{E3065B49-D9FF-49FE-9787-735A0CF6E14B}"/>
                  </a:ext>
                </a:extLst>
              </p:cNvPr>
              <p:cNvSpPr/>
              <p:nvPr/>
            </p:nvSpPr>
            <p:spPr bwMode="auto">
              <a:xfrm>
                <a:off x="19108992" y="7797378"/>
                <a:ext cx="6027466" cy="1095995"/>
              </a:xfrm>
              <a:prstGeom prst="roundRect">
                <a:avLst>
                  <a:gd name="adj" fmla="val 50000"/>
                </a:avLst>
              </a:prstGeom>
              <a:solidFill>
                <a:srgbClr val="10A1EA"/>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800"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Syntax</a:t>
                </a:r>
              </a:p>
            </p:txBody>
          </p:sp>
        </p:grpSp>
        <p:sp>
          <p:nvSpPr>
            <p:cNvPr id="88" name="Rectangle 87">
              <a:extLst>
                <a:ext uri="{FF2B5EF4-FFF2-40B4-BE49-F238E27FC236}">
                  <a16:creationId xmlns:a16="http://schemas.microsoft.com/office/drawing/2014/main" xmlns="" id="{64AE3EB8-77C9-4DB8-9579-AD99056A00B1}"/>
                </a:ext>
              </a:extLst>
            </p:cNvPr>
            <p:cNvSpPr/>
            <p:nvPr/>
          </p:nvSpPr>
          <p:spPr>
            <a:xfrm>
              <a:off x="17322683" y="13837754"/>
              <a:ext cx="6409832" cy="4580640"/>
            </a:xfrm>
            <a:prstGeom prst="rect">
              <a:avLst/>
            </a:prstGeom>
          </p:spPr>
          <p:txBody>
            <a:bodyPr>
              <a:spAutoFit/>
            </a:bodyPr>
            <a:lstStyle/>
            <a:p>
              <a:r>
                <a:rPr lang="en-IN" sz="4800" b="1" dirty="0">
                  <a:solidFill>
                    <a:srgbClr val="7F0055"/>
                  </a:solidFill>
                  <a:latin typeface="Consolas" panose="020B0609020204030204" pitchFamily="49" charset="0"/>
                </a:rPr>
                <a:t>if</a:t>
              </a:r>
              <a:r>
                <a:rPr lang="en-IN" sz="4800" b="1" dirty="0">
                  <a:solidFill>
                    <a:srgbClr val="000000"/>
                  </a:solidFill>
                  <a:latin typeface="Consolas" panose="020B0609020204030204" pitchFamily="49" charset="0"/>
                </a:rPr>
                <a:t>(condition)</a:t>
              </a:r>
            </a:p>
            <a:p>
              <a:endParaRPr lang="en-IN" sz="4800" dirty="0">
                <a:latin typeface="Consolas" panose="020B0609020204030204" pitchFamily="49" charset="0"/>
              </a:endParaRPr>
            </a:p>
            <a:p>
              <a:r>
                <a:rPr lang="en-IN" sz="4800" dirty="0">
                  <a:solidFill>
                    <a:srgbClr val="000000"/>
                  </a:solidFill>
                  <a:latin typeface="Consolas" panose="020B0609020204030204" pitchFamily="49" charset="0"/>
                </a:rPr>
                <a:t>{</a:t>
              </a:r>
            </a:p>
            <a:p>
              <a:r>
                <a:rPr lang="en-IN" sz="4800" dirty="0">
                  <a:solidFill>
                    <a:srgbClr val="000000"/>
                  </a:solidFill>
                  <a:latin typeface="Consolas" panose="020B0609020204030204" pitchFamily="49" charset="0"/>
                </a:rPr>
                <a:t>   </a:t>
              </a:r>
              <a:r>
                <a:rPr lang="en-IN" sz="4800" b="1" dirty="0">
                  <a:solidFill>
                    <a:srgbClr val="7F0055"/>
                  </a:solidFill>
                  <a:latin typeface="Consolas" panose="020B0609020204030204" pitchFamily="49" charset="0"/>
                </a:rPr>
                <a:t>return</a:t>
              </a:r>
              <a:r>
                <a:rPr lang="en-IN" sz="4800" b="1" dirty="0">
                  <a:solidFill>
                    <a:srgbClr val="000000"/>
                  </a:solidFill>
                  <a:latin typeface="Consolas" panose="020B0609020204030204" pitchFamily="49" charset="0"/>
                </a:rPr>
                <a:t>;</a:t>
              </a:r>
            </a:p>
            <a:p>
              <a:r>
                <a:rPr lang="en-IN" sz="4800" dirty="0">
                  <a:solidFill>
                    <a:srgbClr val="000000"/>
                  </a:solidFill>
                  <a:latin typeface="Consolas" panose="020B0609020204030204" pitchFamily="49" charset="0"/>
                </a:rPr>
                <a:t>}</a:t>
              </a:r>
              <a:endParaRPr lang="en-IN" sz="4800" dirty="0"/>
            </a:p>
          </p:txBody>
        </p:sp>
      </p:grpSp>
      <p:sp>
        <p:nvSpPr>
          <p:cNvPr id="6" name="Rectangle 5"/>
          <p:cNvSpPr/>
          <p:nvPr/>
        </p:nvSpPr>
        <p:spPr>
          <a:xfrm>
            <a:off x="6759481" y="5562374"/>
            <a:ext cx="24917400" cy="6906506"/>
          </a:xfrm>
          <a:prstGeom prst="rect">
            <a:avLst/>
          </a:prstGeom>
        </p:spPr>
        <p:txBody>
          <a:bodyPr wrap="square">
            <a:spAutoFit/>
          </a:bodyPr>
          <a:lstStyle/>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The return statement is used to end the execution of a specific method and then return a value</a:t>
            </a: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It sends the program control back to the method caller</a:t>
            </a:r>
          </a:p>
          <a:p>
            <a:pPr marL="685800"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685800"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The data type of the returned value should always be equal to the data type of the method's declared return value</a:t>
            </a:r>
          </a:p>
          <a:p>
            <a:pPr marL="685800" indent="-685800">
              <a:buClr>
                <a:srgbClr val="E61557"/>
              </a:buClr>
              <a:buFont typeface="Wingdings" panose="05000000000000000000" pitchFamily="2" charset="2"/>
              <a:buChar char="ü"/>
            </a:pPr>
            <a:endParaRPr lang="en-IN" sz="5400" dirty="0">
              <a:solidFill>
                <a:schemeClr val="bg2">
                  <a:lumMod val="10000"/>
                </a:schemeClr>
              </a:solidFill>
              <a:latin typeface="Lato" panose="020F0502020204030203" pitchFamily="34" charset="0"/>
            </a:endParaRPr>
          </a:p>
        </p:txBody>
      </p:sp>
    </p:spTree>
    <p:extLst>
      <p:ext uri="{BB962C8B-B14F-4D97-AF65-F5344CB8AC3E}">
        <p14:creationId xmlns:p14="http://schemas.microsoft.com/office/powerpoint/2010/main" val="5493623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6781800" y="8839200"/>
            <a:ext cx="20392423"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smtClean="0">
                <a:ln w="0"/>
                <a:solidFill>
                  <a:srgbClr val="E61557"/>
                </a:solidFill>
                <a:latin typeface="Lato Black" panose="020F0A02020204030203" pitchFamily="34" charset="0"/>
                <a:ea typeface="+mn-ea"/>
                <a:cs typeface="Calibri Light" panose="020F0302020204030204" pitchFamily="34" charset="0"/>
              </a:rPr>
              <a:t>Java 8 Features</a:t>
            </a:r>
            <a:endParaRPr lang="en-IN" sz="13800" b="0" kern="1200" dirty="0">
              <a:ln w="0"/>
              <a:solidFill>
                <a:srgbClr val="E61557"/>
              </a:solidFill>
              <a:latin typeface="Lato Black" panose="020F0A02020204030203" pitchFamily="34" charset="0"/>
              <a:ea typeface="+mn-ea"/>
              <a:cs typeface="Calibri Light" panose="020F0302020204030204" pitchFamily="34" charset="0"/>
            </a:endParaRPr>
          </a:p>
        </p:txBody>
      </p:sp>
    </p:spTree>
    <p:extLst>
      <p:ext uri="{BB962C8B-B14F-4D97-AF65-F5344CB8AC3E}">
        <p14:creationId xmlns:p14="http://schemas.microsoft.com/office/powerpoint/2010/main" val="18984573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7010400" y="1905000"/>
            <a:ext cx="20392423"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smtClean="0">
                <a:ln w="0"/>
                <a:solidFill>
                  <a:srgbClr val="E61557"/>
                </a:solidFill>
                <a:latin typeface="Lato Black" panose="020F0A02020204030203" pitchFamily="34" charset="0"/>
                <a:ea typeface="+mn-ea"/>
                <a:cs typeface="Calibri Light" panose="020F0302020204030204" pitchFamily="34" charset="0"/>
              </a:rPr>
              <a:t>Java 8 Features</a:t>
            </a:r>
            <a:endParaRPr lang="en-IN" sz="13800" b="0" kern="1200" dirty="0">
              <a:ln w="0"/>
              <a:solidFill>
                <a:srgbClr val="E61557"/>
              </a:solidFill>
              <a:latin typeface="Lato Black" panose="020F0A02020204030203" pitchFamily="34" charset="0"/>
              <a:ea typeface="+mn-ea"/>
              <a:cs typeface="Calibri Light" panose="020F0302020204030204" pitchFamily="34" charset="0"/>
            </a:endParaRPr>
          </a:p>
        </p:txBody>
      </p:sp>
      <p:graphicFrame>
        <p:nvGraphicFramePr>
          <p:cNvPr id="5" name="Diagram 4"/>
          <p:cNvGraphicFramePr/>
          <p:nvPr>
            <p:extLst>
              <p:ext uri="{D42A27DB-BD31-4B8C-83A1-F6EECF244321}">
                <p14:modId xmlns:p14="http://schemas.microsoft.com/office/powerpoint/2010/main" val="2791613073"/>
              </p:ext>
            </p:extLst>
          </p:nvPr>
        </p:nvGraphicFramePr>
        <p:xfrm>
          <a:off x="4343400" y="4191000"/>
          <a:ext cx="21031200" cy="1485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1018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a16="http://schemas.microsoft.com/office/drawing/2014/main" xmlns="" id="{2C28F940-EFD9-4FD2-9CBA-E6E0F1FF64A3}"/>
              </a:ext>
            </a:extLst>
          </p:cNvPr>
          <p:cNvSpPr txBox="1">
            <a:spLocks/>
          </p:cNvSpPr>
          <p:nvPr/>
        </p:nvSpPr>
        <p:spPr>
          <a:xfrm>
            <a:off x="14859000" y="8686800"/>
            <a:ext cx="9220200"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Thank You</a:t>
            </a:r>
          </a:p>
        </p:txBody>
      </p:sp>
    </p:spTree>
    <p:extLst>
      <p:ext uri="{BB962C8B-B14F-4D97-AF65-F5344CB8AC3E}">
        <p14:creationId xmlns:p14="http://schemas.microsoft.com/office/powerpoint/2010/main" val="307023791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sp>
        <p:nvSpPr>
          <p:cNvPr id="4" name="Title 1">
            <a:extLst>
              <a:ext uri="{FF2B5EF4-FFF2-40B4-BE49-F238E27FC236}">
                <a16:creationId xmlns:a16="http://schemas.microsoft.com/office/drawing/2014/main" xmlns="" id="{2C28F940-EFD9-4FD2-9CBA-E6E0F1FF64A3}"/>
              </a:ext>
            </a:extLst>
          </p:cNvPr>
          <p:cNvSpPr>
            <a:spLocks noGrp="1"/>
          </p:cNvSpPr>
          <p:nvPr>
            <p:ph type="title" idx="4294967295"/>
          </p:nvPr>
        </p:nvSpPr>
        <p:spPr>
          <a:xfrm>
            <a:off x="6629400" y="8076482"/>
            <a:ext cx="15925800" cy="2215991"/>
          </a:xfrm>
          <a:noFill/>
        </p:spPr>
        <p:txBody>
          <a:bodyPr wrap="square" lIns="91440" tIns="45720" rIns="91440" bIns="45720">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JVM vs JRE vs JDK</a:t>
            </a:r>
          </a:p>
        </p:txBody>
      </p:sp>
    </p:spTree>
    <p:extLst>
      <p:ext uri="{BB962C8B-B14F-4D97-AF65-F5344CB8AC3E}">
        <p14:creationId xmlns:p14="http://schemas.microsoft.com/office/powerpoint/2010/main" val="29793130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sp>
        <p:nvSpPr>
          <p:cNvPr id="2" name="Title 1">
            <a:extLst>
              <a:ext uri="{FF2B5EF4-FFF2-40B4-BE49-F238E27FC236}">
                <a16:creationId xmlns:a16="http://schemas.microsoft.com/office/drawing/2014/main" xmlns="" id="{21E49EA7-5B2A-49D6-8913-50C08E3ACE21}"/>
              </a:ext>
            </a:extLst>
          </p:cNvPr>
          <p:cNvSpPr>
            <a:spLocks noGrp="1"/>
          </p:cNvSpPr>
          <p:nvPr>
            <p:ph type="title"/>
          </p:nvPr>
        </p:nvSpPr>
        <p:spPr>
          <a:xfrm>
            <a:off x="6858000" y="2414928"/>
            <a:ext cx="178689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JVM vs JRE vs JDK</a:t>
            </a:r>
          </a:p>
        </p:txBody>
      </p:sp>
      <p:sp>
        <p:nvSpPr>
          <p:cNvPr id="8" name="TextBox 7">
            <a:extLst>
              <a:ext uri="{FF2B5EF4-FFF2-40B4-BE49-F238E27FC236}">
                <a16:creationId xmlns:a16="http://schemas.microsoft.com/office/drawing/2014/main" xmlns="" id="{2C226D75-326C-49D8-9010-B60E7B328866}"/>
              </a:ext>
            </a:extLst>
          </p:cNvPr>
          <p:cNvSpPr txBox="1"/>
          <p:nvPr/>
        </p:nvSpPr>
        <p:spPr>
          <a:xfrm>
            <a:off x="5989004" y="6858000"/>
            <a:ext cx="12268200" cy="1323439"/>
          </a:xfrm>
          <a:prstGeom prst="rect">
            <a:avLst/>
          </a:prstGeom>
          <a:noFill/>
          <a:effectLst/>
        </p:spPr>
        <p:txBody>
          <a:bodyPr wrap="square" rtlCol="0">
            <a:spAutoFit/>
          </a:bodyPr>
          <a:lstStyle/>
          <a:p>
            <a:pPr algn="ctr"/>
            <a:r>
              <a:rPr lang="en-IN" sz="8000" b="1" dirty="0">
                <a:solidFill>
                  <a:schemeClr val="bg2">
                    <a:lumMod val="10000"/>
                  </a:schemeClr>
                </a:solidFill>
                <a:latin typeface="Lato" panose="020F0502020204030203" pitchFamily="34" charset="0"/>
                <a:cs typeface="Aharoni" panose="02010803020104030203" pitchFamily="2" charset="-79"/>
              </a:rPr>
              <a:t>Java Virtual Machine</a:t>
            </a:r>
          </a:p>
        </p:txBody>
      </p:sp>
      <p:sp>
        <p:nvSpPr>
          <p:cNvPr id="3" name="Rectangle 2"/>
          <p:cNvSpPr/>
          <p:nvPr/>
        </p:nvSpPr>
        <p:spPr>
          <a:xfrm>
            <a:off x="5989004" y="8553952"/>
            <a:ext cx="22721455" cy="4967514"/>
          </a:xfrm>
          <a:prstGeom prst="rect">
            <a:avLst/>
          </a:prstGeom>
        </p:spPr>
        <p:txBody>
          <a:bodyPr wrap="square">
            <a:spAutoFit/>
          </a:bodyPr>
          <a:lstStyle/>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rgbClr val="000000"/>
                </a:solidFill>
                <a:latin typeface="Lato" panose="020F0502020204030203" pitchFamily="34" charset="0"/>
              </a:rPr>
              <a:t>JVM is an abstract machine that doesn’t exist physically</a:t>
            </a:r>
          </a:p>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rgbClr val="000000"/>
                </a:solidFill>
                <a:latin typeface="Lato" panose="020F0502020204030203" pitchFamily="34" charset="0"/>
              </a:rPr>
              <a:t>Provides runtime environment to drive the Java Code or applications</a:t>
            </a:r>
          </a:p>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rgbClr val="000000"/>
                </a:solidFill>
                <a:latin typeface="Lato" panose="020F0502020204030203" pitchFamily="34" charset="0"/>
              </a:rPr>
              <a:t>It compiles the Java code into bytecode</a:t>
            </a:r>
          </a:p>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rgbClr val="000000"/>
                </a:solidFill>
                <a:latin typeface="Lato" panose="020F0502020204030203" pitchFamily="34" charset="0"/>
              </a:rPr>
              <a:t>It is platform dependent</a:t>
            </a:r>
            <a:endParaRPr lang="en-IN" sz="4400" dirty="0">
              <a:solidFill>
                <a:srgbClr val="000000"/>
              </a:solidFill>
              <a:latin typeface="Lato" panose="020F0502020204030203" pitchFamily="34" charset="0"/>
            </a:endParaRPr>
          </a:p>
        </p:txBody>
      </p:sp>
      <p:sp>
        <p:nvSpPr>
          <p:cNvPr id="11" name="Oval 10">
            <a:extLst>
              <a:ext uri="{FF2B5EF4-FFF2-40B4-BE49-F238E27FC236}">
                <a16:creationId xmlns:a16="http://schemas.microsoft.com/office/drawing/2014/main" xmlns="" id="{A397E3CF-C215-4B1B-991C-8295FE921595}"/>
              </a:ext>
            </a:extLst>
          </p:cNvPr>
          <p:cNvSpPr>
            <a:spLocks noChangeAspect="1"/>
          </p:cNvSpPr>
          <p:nvPr/>
        </p:nvSpPr>
        <p:spPr bwMode="auto">
          <a:xfrm>
            <a:off x="27127200" y="13563600"/>
            <a:ext cx="3600000" cy="3600000"/>
          </a:xfrm>
          <a:prstGeom prst="ellipse">
            <a:avLst/>
          </a:prstGeom>
          <a:solidFill>
            <a:srgbClr val="00ABE9"/>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a:ln>
                <a:noFill/>
              </a:ln>
              <a:solidFill>
                <a:schemeClr val="tx1"/>
              </a:solidFill>
              <a:effectLst/>
              <a:latin typeface="Arial" pitchFamily="34" charset="0"/>
            </a:endParaRPr>
          </a:p>
        </p:txBody>
      </p:sp>
      <p:sp>
        <p:nvSpPr>
          <p:cNvPr id="12" name="TextBox 11">
            <a:extLst>
              <a:ext uri="{FF2B5EF4-FFF2-40B4-BE49-F238E27FC236}">
                <a16:creationId xmlns:a16="http://schemas.microsoft.com/office/drawing/2014/main" xmlns="" id="{024D08D1-87CB-4442-BCB0-8BF57112496F}"/>
              </a:ext>
            </a:extLst>
          </p:cNvPr>
          <p:cNvSpPr txBox="1"/>
          <p:nvPr/>
        </p:nvSpPr>
        <p:spPr>
          <a:xfrm>
            <a:off x="27253945" y="14808130"/>
            <a:ext cx="3346508" cy="1200329"/>
          </a:xfrm>
          <a:prstGeom prst="rect">
            <a:avLst/>
          </a:prstGeom>
          <a:noFill/>
        </p:spPr>
        <p:txBody>
          <a:bodyPr wrap="square" rtlCol="0">
            <a:spAutoFit/>
          </a:bodyPr>
          <a:lstStyle/>
          <a:p>
            <a:pPr algn="ctr"/>
            <a:r>
              <a:rPr lang="en-IN" sz="7200" dirty="0">
                <a:solidFill>
                  <a:schemeClr val="bg1"/>
                </a:solidFill>
                <a:latin typeface="Aharoni" panose="02010803020104030203" pitchFamily="2" charset="-79"/>
                <a:cs typeface="Aharoni" panose="02010803020104030203" pitchFamily="2" charset="-79"/>
              </a:rPr>
              <a:t>JVM</a:t>
            </a:r>
          </a:p>
        </p:txBody>
      </p:sp>
    </p:spTree>
    <p:extLst>
      <p:ext uri="{BB962C8B-B14F-4D97-AF65-F5344CB8AC3E}">
        <p14:creationId xmlns:p14="http://schemas.microsoft.com/office/powerpoint/2010/main" val="284813973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grpSp>
        <p:nvGrpSpPr>
          <p:cNvPr id="3" name="Group 2">
            <a:extLst>
              <a:ext uri="{FF2B5EF4-FFF2-40B4-BE49-F238E27FC236}">
                <a16:creationId xmlns:a16="http://schemas.microsoft.com/office/drawing/2014/main" xmlns="" id="{B3542C33-0312-4A40-93C7-310DAE8921A6}"/>
              </a:ext>
            </a:extLst>
          </p:cNvPr>
          <p:cNvGrpSpPr/>
          <p:nvPr/>
        </p:nvGrpSpPr>
        <p:grpSpPr>
          <a:xfrm>
            <a:off x="25374600" y="10363200"/>
            <a:ext cx="7015382" cy="7015382"/>
            <a:chOff x="3432961" y="9653137"/>
            <a:chExt cx="7015382" cy="7015382"/>
          </a:xfrm>
        </p:grpSpPr>
        <p:sp>
          <p:nvSpPr>
            <p:cNvPr id="15" name="Oval 14">
              <a:extLst>
                <a:ext uri="{FF2B5EF4-FFF2-40B4-BE49-F238E27FC236}">
                  <a16:creationId xmlns:a16="http://schemas.microsoft.com/office/drawing/2014/main" xmlns="" id="{F4EAF9D1-5E2E-48CE-9D4C-548324ACD9AC}"/>
                </a:ext>
              </a:extLst>
            </p:cNvPr>
            <p:cNvSpPr>
              <a:spLocks noChangeAspect="1"/>
            </p:cNvSpPr>
            <p:nvPr/>
          </p:nvSpPr>
          <p:spPr bwMode="auto">
            <a:xfrm>
              <a:off x="3432961" y="9653137"/>
              <a:ext cx="7015382" cy="7015382"/>
            </a:xfrm>
            <a:prstGeom prst="ellipse">
              <a:avLst/>
            </a:prstGeom>
            <a:solidFill>
              <a:schemeClr val="bg2">
                <a:lumMod val="50000"/>
              </a:schemeClr>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a:ln>
                  <a:noFill/>
                </a:ln>
                <a:solidFill>
                  <a:schemeClr val="bg2">
                    <a:lumMod val="10000"/>
                  </a:schemeClr>
                </a:solidFill>
                <a:effectLst/>
                <a:latin typeface="Arial" pitchFamily="34" charset="0"/>
              </a:endParaRPr>
            </a:p>
          </p:txBody>
        </p:sp>
        <p:sp>
          <p:nvSpPr>
            <p:cNvPr id="17" name="TextBox 16">
              <a:extLst>
                <a:ext uri="{FF2B5EF4-FFF2-40B4-BE49-F238E27FC236}">
                  <a16:creationId xmlns:a16="http://schemas.microsoft.com/office/drawing/2014/main" xmlns="" id="{8482FBB6-013E-49BB-BE02-24E3A3BB557B}"/>
                </a:ext>
              </a:extLst>
            </p:cNvPr>
            <p:cNvSpPr txBox="1"/>
            <p:nvPr/>
          </p:nvSpPr>
          <p:spPr>
            <a:xfrm>
              <a:off x="5742888" y="10957828"/>
              <a:ext cx="2514281" cy="1200329"/>
            </a:xfrm>
            <a:prstGeom prst="rect">
              <a:avLst/>
            </a:prstGeom>
            <a:noFill/>
          </p:spPr>
          <p:txBody>
            <a:bodyPr wrap="square" rtlCol="0">
              <a:spAutoFit/>
            </a:bodyPr>
            <a:lstStyle/>
            <a:p>
              <a:pPr algn="ctr"/>
              <a:r>
                <a:rPr lang="en-IN" sz="7200" dirty="0">
                  <a:solidFill>
                    <a:schemeClr val="bg1"/>
                  </a:solidFill>
                  <a:latin typeface="Aharoni" panose="02010803020104030203" pitchFamily="2" charset="-79"/>
                  <a:cs typeface="Aharoni" panose="02010803020104030203" pitchFamily="2" charset="-79"/>
                </a:rPr>
                <a:t>JRE</a:t>
              </a:r>
            </a:p>
          </p:txBody>
        </p:sp>
      </p:grpSp>
      <p:sp>
        <p:nvSpPr>
          <p:cNvPr id="2" name="Title 1">
            <a:extLst>
              <a:ext uri="{FF2B5EF4-FFF2-40B4-BE49-F238E27FC236}">
                <a16:creationId xmlns:a16="http://schemas.microsoft.com/office/drawing/2014/main" xmlns="" id="{21E49EA7-5B2A-49D6-8913-50C08E3ACE21}"/>
              </a:ext>
            </a:extLst>
          </p:cNvPr>
          <p:cNvSpPr>
            <a:spLocks noGrp="1"/>
          </p:cNvSpPr>
          <p:nvPr>
            <p:ph type="title"/>
          </p:nvPr>
        </p:nvSpPr>
        <p:spPr>
          <a:xfrm>
            <a:off x="6646212" y="2440985"/>
            <a:ext cx="19795187"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JVM vs JRE vs JDK</a:t>
            </a:r>
          </a:p>
        </p:txBody>
      </p:sp>
      <p:sp>
        <p:nvSpPr>
          <p:cNvPr id="7" name="Oval 6">
            <a:extLst>
              <a:ext uri="{FF2B5EF4-FFF2-40B4-BE49-F238E27FC236}">
                <a16:creationId xmlns:a16="http://schemas.microsoft.com/office/drawing/2014/main" xmlns="" id="{A397E3CF-C215-4B1B-991C-8295FE921595}"/>
              </a:ext>
            </a:extLst>
          </p:cNvPr>
          <p:cNvSpPr>
            <a:spLocks noChangeAspect="1"/>
          </p:cNvSpPr>
          <p:nvPr/>
        </p:nvSpPr>
        <p:spPr bwMode="auto">
          <a:xfrm>
            <a:off x="27127200" y="13563600"/>
            <a:ext cx="3600000" cy="3600000"/>
          </a:xfrm>
          <a:prstGeom prst="ellipse">
            <a:avLst/>
          </a:prstGeom>
          <a:solidFill>
            <a:srgbClr val="00ABE9"/>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a:ln>
                <a:noFill/>
              </a:ln>
              <a:solidFill>
                <a:schemeClr val="tx1"/>
              </a:solidFill>
              <a:effectLst/>
              <a:latin typeface="Arial" pitchFamily="34" charset="0"/>
            </a:endParaRPr>
          </a:p>
        </p:txBody>
      </p:sp>
      <p:sp>
        <p:nvSpPr>
          <p:cNvPr id="16" name="TextBox 15">
            <a:extLst>
              <a:ext uri="{FF2B5EF4-FFF2-40B4-BE49-F238E27FC236}">
                <a16:creationId xmlns:a16="http://schemas.microsoft.com/office/drawing/2014/main" xmlns="" id="{024D08D1-87CB-4442-BCB0-8BF57112496F}"/>
              </a:ext>
            </a:extLst>
          </p:cNvPr>
          <p:cNvSpPr txBox="1"/>
          <p:nvPr/>
        </p:nvSpPr>
        <p:spPr>
          <a:xfrm>
            <a:off x="27253945" y="14808130"/>
            <a:ext cx="3346508" cy="1200329"/>
          </a:xfrm>
          <a:prstGeom prst="rect">
            <a:avLst/>
          </a:prstGeom>
          <a:noFill/>
        </p:spPr>
        <p:txBody>
          <a:bodyPr wrap="square" rtlCol="0">
            <a:spAutoFit/>
          </a:bodyPr>
          <a:lstStyle/>
          <a:p>
            <a:pPr algn="ctr"/>
            <a:r>
              <a:rPr lang="en-IN" sz="7200" dirty="0">
                <a:solidFill>
                  <a:schemeClr val="bg1"/>
                </a:solidFill>
                <a:latin typeface="Aharoni" panose="02010803020104030203" pitchFamily="2" charset="-79"/>
                <a:cs typeface="Aharoni" panose="02010803020104030203" pitchFamily="2" charset="-79"/>
              </a:rPr>
              <a:t>JVM</a:t>
            </a:r>
          </a:p>
        </p:txBody>
      </p:sp>
      <p:sp>
        <p:nvSpPr>
          <p:cNvPr id="14" name="TextBox 13">
            <a:extLst>
              <a:ext uri="{FF2B5EF4-FFF2-40B4-BE49-F238E27FC236}">
                <a16:creationId xmlns:a16="http://schemas.microsoft.com/office/drawing/2014/main" xmlns="" id="{902816E1-FD52-4DF1-92A8-E83ABAA4A040}"/>
              </a:ext>
            </a:extLst>
          </p:cNvPr>
          <p:cNvSpPr txBox="1"/>
          <p:nvPr/>
        </p:nvSpPr>
        <p:spPr>
          <a:xfrm>
            <a:off x="5808013" y="7162800"/>
            <a:ext cx="13884027" cy="1323439"/>
          </a:xfrm>
          <a:prstGeom prst="rect">
            <a:avLst/>
          </a:prstGeom>
          <a:noFill/>
          <a:effectLst/>
        </p:spPr>
        <p:txBody>
          <a:bodyPr wrap="square" rtlCol="0">
            <a:spAutoFit/>
          </a:bodyPr>
          <a:lstStyle>
            <a:defPPr>
              <a:defRPr lang="en-US"/>
            </a:defPPr>
            <a:lvl1pPr algn="ctr">
              <a:defRPr sz="8800" b="1">
                <a:solidFill>
                  <a:schemeClr val="bg2">
                    <a:lumMod val="10000"/>
                  </a:schemeClr>
                </a:solidFill>
                <a:latin typeface="Lato" panose="020F0502020204030203" pitchFamily="34" charset="0"/>
                <a:cs typeface="Aharoni" panose="02010803020104030203" pitchFamily="2" charset="-79"/>
              </a:defRPr>
            </a:lvl1pPr>
          </a:lstStyle>
          <a:p>
            <a:r>
              <a:rPr lang="en-IN" sz="8000" dirty="0"/>
              <a:t>Java Runtime Environment</a:t>
            </a:r>
          </a:p>
        </p:txBody>
      </p:sp>
      <p:sp>
        <p:nvSpPr>
          <p:cNvPr id="4" name="Rectangle 3"/>
          <p:cNvSpPr/>
          <p:nvPr/>
        </p:nvSpPr>
        <p:spPr>
          <a:xfrm>
            <a:off x="5808013" y="9136841"/>
            <a:ext cx="21259800" cy="3711785"/>
          </a:xfrm>
          <a:prstGeom prst="rect">
            <a:avLst/>
          </a:prstGeom>
        </p:spPr>
        <p:txBody>
          <a:bodyPr wrap="square">
            <a:spAutoFit/>
          </a:bodyPr>
          <a:lstStyle/>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chemeClr val="bg2">
                    <a:lumMod val="10000"/>
                  </a:schemeClr>
                </a:solidFill>
                <a:latin typeface="Lato" panose="020F0502020204030203" pitchFamily="34" charset="0"/>
              </a:rPr>
              <a:t>JRE is the environment within which the JVM runs</a:t>
            </a:r>
          </a:p>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chemeClr val="bg2">
                    <a:lumMod val="10000"/>
                  </a:schemeClr>
                </a:solidFill>
                <a:latin typeface="Lato" panose="020F0502020204030203" pitchFamily="34" charset="0"/>
              </a:rPr>
              <a:t>It contains a set of libraries + other files that JVM uses at runtime</a:t>
            </a:r>
          </a:p>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chemeClr val="bg2">
                    <a:lumMod val="10000"/>
                  </a:schemeClr>
                </a:solidFill>
                <a:latin typeface="Lato" panose="020F0502020204030203" pitchFamily="34" charset="0"/>
              </a:rPr>
              <a:t>Also called Java RTE</a:t>
            </a:r>
          </a:p>
        </p:txBody>
      </p:sp>
    </p:spTree>
    <p:extLst>
      <p:ext uri="{BB962C8B-B14F-4D97-AF65-F5344CB8AC3E}">
        <p14:creationId xmlns:p14="http://schemas.microsoft.com/office/powerpoint/2010/main" val="27642734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11" name="Oval 10">
            <a:extLst>
              <a:ext uri="{FF2B5EF4-FFF2-40B4-BE49-F238E27FC236}">
                <a16:creationId xmlns:a16="http://schemas.microsoft.com/office/drawing/2014/main" xmlns="" id="{55CE8B10-2519-4F38-84C5-3A9DF0BD44D0}"/>
              </a:ext>
            </a:extLst>
          </p:cNvPr>
          <p:cNvSpPr>
            <a:spLocks noChangeAspect="1"/>
          </p:cNvSpPr>
          <p:nvPr/>
        </p:nvSpPr>
        <p:spPr bwMode="auto">
          <a:xfrm>
            <a:off x="23942191" y="6553200"/>
            <a:ext cx="11298342" cy="11298342"/>
          </a:xfrm>
          <a:prstGeom prst="ellipse">
            <a:avLst/>
          </a:prstGeom>
          <a:solidFill>
            <a:schemeClr val="bg2">
              <a:lumMod val="10000"/>
            </a:schemeClr>
          </a:solidFill>
          <a:ln w="28575" cap="flat" cmpd="sng" algn="ctr">
            <a:solidFill>
              <a:schemeClr val="bg1"/>
            </a:solidFill>
            <a:prstDash val="solid"/>
            <a:round/>
            <a:headEnd type="none" w="sm" len="sm"/>
            <a:tailEnd type="none" w="sm" len="sm"/>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marL="2057400" indent="-1143000" defTabSz="1001713">
              <a:lnSpc>
                <a:spcPct val="150000"/>
              </a:lnSpc>
              <a:spcBef>
                <a:spcPct val="20000"/>
              </a:spcBef>
              <a:buClr>
                <a:schemeClr val="accent2">
                  <a:lumMod val="75000"/>
                </a:schemeClr>
              </a:buClr>
              <a:buFont typeface="Wingdings" panose="05000000000000000000" pitchFamily="2" charset="2"/>
              <a:buChar char="ü"/>
            </a:pPr>
            <a:endParaRPr lang="en-IN" sz="1400" b="1" i="1" dirty="0">
              <a:solidFill>
                <a:schemeClr val="bg1">
                  <a:lumMod val="50000"/>
                </a:schemeClr>
              </a:solidFill>
            </a:endParaRPr>
          </a:p>
        </p:txBody>
      </p:sp>
      <p:sp>
        <p:nvSpPr>
          <p:cNvPr id="18" name="TextBox 17">
            <a:extLst>
              <a:ext uri="{FF2B5EF4-FFF2-40B4-BE49-F238E27FC236}">
                <a16:creationId xmlns:a16="http://schemas.microsoft.com/office/drawing/2014/main" xmlns="" id="{4C346959-ADB4-4BA2-925D-F63CD72277F5}"/>
              </a:ext>
            </a:extLst>
          </p:cNvPr>
          <p:cNvSpPr txBox="1"/>
          <p:nvPr/>
        </p:nvSpPr>
        <p:spPr>
          <a:xfrm>
            <a:off x="28070221" y="8977699"/>
            <a:ext cx="3042280" cy="1200329"/>
          </a:xfrm>
          <a:prstGeom prst="rect">
            <a:avLst/>
          </a:prstGeom>
          <a:noFill/>
        </p:spPr>
        <p:txBody>
          <a:bodyPr wrap="square" rtlCol="0">
            <a:spAutoFit/>
          </a:bodyPr>
          <a:lstStyle/>
          <a:p>
            <a:pPr algn="ctr"/>
            <a:r>
              <a:rPr lang="en-IN" sz="7200" dirty="0">
                <a:solidFill>
                  <a:schemeClr val="bg1"/>
                </a:solidFill>
                <a:latin typeface="Aharoni" panose="02010803020104030203" pitchFamily="2" charset="-79"/>
                <a:cs typeface="Aharoni" panose="02010803020104030203" pitchFamily="2" charset="-79"/>
              </a:rPr>
              <a:t>JDK</a:t>
            </a:r>
          </a:p>
        </p:txBody>
      </p:sp>
      <p:grpSp>
        <p:nvGrpSpPr>
          <p:cNvPr id="3" name="Group 2">
            <a:extLst>
              <a:ext uri="{FF2B5EF4-FFF2-40B4-BE49-F238E27FC236}">
                <a16:creationId xmlns:a16="http://schemas.microsoft.com/office/drawing/2014/main" xmlns="" id="{B3542C33-0312-4A40-93C7-310DAE8921A6}"/>
              </a:ext>
            </a:extLst>
          </p:cNvPr>
          <p:cNvGrpSpPr/>
          <p:nvPr/>
        </p:nvGrpSpPr>
        <p:grpSpPr>
          <a:xfrm>
            <a:off x="26024294" y="10654108"/>
            <a:ext cx="7015382" cy="7015382"/>
            <a:chOff x="3432961" y="9653137"/>
            <a:chExt cx="7015382" cy="7015382"/>
          </a:xfrm>
        </p:grpSpPr>
        <p:sp>
          <p:nvSpPr>
            <p:cNvPr id="15" name="Oval 14">
              <a:extLst>
                <a:ext uri="{FF2B5EF4-FFF2-40B4-BE49-F238E27FC236}">
                  <a16:creationId xmlns:a16="http://schemas.microsoft.com/office/drawing/2014/main" xmlns="" id="{F4EAF9D1-5E2E-48CE-9D4C-548324ACD9AC}"/>
                </a:ext>
              </a:extLst>
            </p:cNvPr>
            <p:cNvSpPr>
              <a:spLocks noChangeAspect="1"/>
            </p:cNvSpPr>
            <p:nvPr/>
          </p:nvSpPr>
          <p:spPr bwMode="auto">
            <a:xfrm>
              <a:off x="3432961" y="9653137"/>
              <a:ext cx="7015382" cy="7015382"/>
            </a:xfrm>
            <a:prstGeom prst="ellipse">
              <a:avLst/>
            </a:prstGeom>
            <a:solidFill>
              <a:schemeClr val="bg2">
                <a:lumMod val="50000"/>
              </a:schemeClr>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a:ln>
                  <a:noFill/>
                </a:ln>
                <a:solidFill>
                  <a:schemeClr val="tx1"/>
                </a:solidFill>
                <a:effectLst/>
                <a:latin typeface="Arial" pitchFamily="34" charset="0"/>
              </a:endParaRPr>
            </a:p>
          </p:txBody>
        </p:sp>
        <p:sp>
          <p:nvSpPr>
            <p:cNvPr id="17" name="TextBox 16">
              <a:extLst>
                <a:ext uri="{FF2B5EF4-FFF2-40B4-BE49-F238E27FC236}">
                  <a16:creationId xmlns:a16="http://schemas.microsoft.com/office/drawing/2014/main" xmlns="" id="{8482FBB6-013E-49BB-BE02-24E3A3BB557B}"/>
                </a:ext>
              </a:extLst>
            </p:cNvPr>
            <p:cNvSpPr txBox="1"/>
            <p:nvPr/>
          </p:nvSpPr>
          <p:spPr>
            <a:xfrm>
              <a:off x="5742888" y="10957828"/>
              <a:ext cx="2514281" cy="1200329"/>
            </a:xfrm>
            <a:prstGeom prst="rect">
              <a:avLst/>
            </a:prstGeom>
            <a:noFill/>
          </p:spPr>
          <p:txBody>
            <a:bodyPr wrap="square" rtlCol="0">
              <a:spAutoFit/>
            </a:bodyPr>
            <a:lstStyle/>
            <a:p>
              <a:pPr algn="ctr"/>
              <a:r>
                <a:rPr lang="en-IN" sz="7200" dirty="0">
                  <a:solidFill>
                    <a:schemeClr val="bg2">
                      <a:lumMod val="10000"/>
                    </a:schemeClr>
                  </a:solidFill>
                  <a:latin typeface="Aharoni" panose="02010803020104030203" pitchFamily="2" charset="-79"/>
                  <a:cs typeface="Aharoni" panose="02010803020104030203" pitchFamily="2" charset="-79"/>
                </a:rPr>
                <a:t>JRE</a:t>
              </a:r>
            </a:p>
          </p:txBody>
        </p:sp>
      </p:grpSp>
      <p:sp>
        <p:nvSpPr>
          <p:cNvPr id="2" name="Title 1">
            <a:extLst>
              <a:ext uri="{FF2B5EF4-FFF2-40B4-BE49-F238E27FC236}">
                <a16:creationId xmlns:a16="http://schemas.microsoft.com/office/drawing/2014/main" xmlns="" id="{21E49EA7-5B2A-49D6-8913-50C08E3ACE21}"/>
              </a:ext>
            </a:extLst>
          </p:cNvPr>
          <p:cNvSpPr>
            <a:spLocks noGrp="1"/>
          </p:cNvSpPr>
          <p:nvPr>
            <p:ph type="title"/>
          </p:nvPr>
        </p:nvSpPr>
        <p:spPr>
          <a:xfrm>
            <a:off x="6858000" y="2809633"/>
            <a:ext cx="158877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JVM vs JRE vs JDK</a:t>
            </a:r>
          </a:p>
        </p:txBody>
      </p:sp>
      <p:sp>
        <p:nvSpPr>
          <p:cNvPr id="7" name="Oval 6">
            <a:extLst>
              <a:ext uri="{FF2B5EF4-FFF2-40B4-BE49-F238E27FC236}">
                <a16:creationId xmlns:a16="http://schemas.microsoft.com/office/drawing/2014/main" xmlns="" id="{A397E3CF-C215-4B1B-991C-8295FE921595}"/>
              </a:ext>
            </a:extLst>
          </p:cNvPr>
          <p:cNvSpPr>
            <a:spLocks noChangeAspect="1"/>
          </p:cNvSpPr>
          <p:nvPr/>
        </p:nvSpPr>
        <p:spPr bwMode="auto">
          <a:xfrm>
            <a:off x="27731985" y="13896109"/>
            <a:ext cx="3600000" cy="3600000"/>
          </a:xfrm>
          <a:prstGeom prst="ellipse">
            <a:avLst/>
          </a:prstGeom>
          <a:solidFill>
            <a:srgbClr val="00ABE9"/>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a:ln>
                <a:noFill/>
              </a:ln>
              <a:solidFill>
                <a:schemeClr val="tx1"/>
              </a:solidFill>
              <a:effectLst/>
              <a:latin typeface="Arial" pitchFamily="34" charset="0"/>
            </a:endParaRPr>
          </a:p>
        </p:txBody>
      </p:sp>
      <p:sp>
        <p:nvSpPr>
          <p:cNvPr id="16" name="TextBox 15">
            <a:extLst>
              <a:ext uri="{FF2B5EF4-FFF2-40B4-BE49-F238E27FC236}">
                <a16:creationId xmlns:a16="http://schemas.microsoft.com/office/drawing/2014/main" xmlns="" id="{024D08D1-87CB-4442-BCB0-8BF57112496F}"/>
              </a:ext>
            </a:extLst>
          </p:cNvPr>
          <p:cNvSpPr txBox="1"/>
          <p:nvPr/>
        </p:nvSpPr>
        <p:spPr>
          <a:xfrm>
            <a:off x="27858730" y="15140639"/>
            <a:ext cx="3346508" cy="1200329"/>
          </a:xfrm>
          <a:prstGeom prst="rect">
            <a:avLst/>
          </a:prstGeom>
          <a:noFill/>
        </p:spPr>
        <p:txBody>
          <a:bodyPr wrap="square" rtlCol="0">
            <a:spAutoFit/>
          </a:bodyPr>
          <a:lstStyle/>
          <a:p>
            <a:pPr algn="ctr"/>
            <a:r>
              <a:rPr lang="en-IN" sz="7200" dirty="0">
                <a:solidFill>
                  <a:schemeClr val="bg1"/>
                </a:solidFill>
                <a:latin typeface="Aharoni" panose="02010803020104030203" pitchFamily="2" charset="-79"/>
                <a:cs typeface="Aharoni" panose="02010803020104030203" pitchFamily="2" charset="-79"/>
              </a:rPr>
              <a:t>JVM</a:t>
            </a:r>
          </a:p>
        </p:txBody>
      </p:sp>
      <p:sp>
        <p:nvSpPr>
          <p:cNvPr id="20" name="TextBox 19">
            <a:extLst>
              <a:ext uri="{FF2B5EF4-FFF2-40B4-BE49-F238E27FC236}">
                <a16:creationId xmlns:a16="http://schemas.microsoft.com/office/drawing/2014/main" xmlns="" id="{98FCC786-56C4-412D-B3B0-F71416489A73}"/>
              </a:ext>
            </a:extLst>
          </p:cNvPr>
          <p:cNvSpPr txBox="1"/>
          <p:nvPr/>
        </p:nvSpPr>
        <p:spPr>
          <a:xfrm>
            <a:off x="5029082" y="7518386"/>
            <a:ext cx="13884027" cy="1323439"/>
          </a:xfrm>
          <a:prstGeom prst="rect">
            <a:avLst/>
          </a:prstGeom>
          <a:noFill/>
          <a:effectLst/>
        </p:spPr>
        <p:txBody>
          <a:bodyPr wrap="square" rtlCol="0">
            <a:spAutoFit/>
          </a:bodyPr>
          <a:lstStyle>
            <a:defPPr>
              <a:defRPr lang="en-US"/>
            </a:defPPr>
            <a:lvl1pPr algn="ctr">
              <a:defRPr sz="8800" b="1">
                <a:solidFill>
                  <a:schemeClr val="bg2">
                    <a:lumMod val="10000"/>
                  </a:schemeClr>
                </a:solidFill>
                <a:latin typeface="Lato" panose="020F0502020204030203" pitchFamily="34" charset="0"/>
                <a:cs typeface="Aharoni" panose="02010803020104030203" pitchFamily="2" charset="-79"/>
              </a:defRPr>
            </a:lvl1pPr>
          </a:lstStyle>
          <a:p>
            <a:r>
              <a:rPr lang="en-IN" sz="8000" dirty="0"/>
              <a:t>Java Development Kit</a:t>
            </a:r>
          </a:p>
        </p:txBody>
      </p:sp>
      <p:sp>
        <p:nvSpPr>
          <p:cNvPr id="4" name="Rectangle 3"/>
          <p:cNvSpPr/>
          <p:nvPr/>
        </p:nvSpPr>
        <p:spPr>
          <a:xfrm>
            <a:off x="5860315" y="9372600"/>
            <a:ext cx="16746409" cy="3564053"/>
          </a:xfrm>
          <a:prstGeom prst="rect">
            <a:avLst/>
          </a:prstGeom>
        </p:spPr>
        <p:txBody>
          <a:bodyPr wrap="square">
            <a:spAutoFit/>
          </a:bodyPr>
          <a:lstStyle/>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chemeClr val="bg2">
                    <a:lumMod val="10000"/>
                  </a:schemeClr>
                </a:solidFill>
                <a:latin typeface="Lato" panose="020F0502020204030203" pitchFamily="34" charset="0"/>
              </a:rPr>
              <a:t>JDK is a software development environment which is used to develop Java applications and </a:t>
            </a:r>
            <a:r>
              <a:rPr lang="en-IN" sz="4800" dirty="0" smtClean="0">
                <a:solidFill>
                  <a:schemeClr val="bg2">
                    <a:lumMod val="10000"/>
                  </a:schemeClr>
                </a:solidFill>
                <a:latin typeface="Lato" panose="020F0502020204030203" pitchFamily="34" charset="0"/>
              </a:rPr>
              <a:t>applets</a:t>
            </a:r>
            <a:endParaRPr lang="en-IN" sz="4800" dirty="0">
              <a:solidFill>
                <a:schemeClr val="bg2">
                  <a:lumMod val="10000"/>
                </a:schemeClr>
              </a:solidFill>
              <a:latin typeface="Lato" panose="020F0502020204030203" pitchFamily="34" charset="0"/>
            </a:endParaRPr>
          </a:p>
          <a:p>
            <a:pPr marL="1965325" indent="-958850" defTabSz="1001713">
              <a:lnSpc>
                <a:spcPct val="150000"/>
              </a:lnSpc>
              <a:spcBef>
                <a:spcPct val="20000"/>
              </a:spcBef>
              <a:buClr>
                <a:srgbClr val="E61557"/>
              </a:buClr>
              <a:buFont typeface="Wingdings" panose="05000000000000000000" pitchFamily="2" charset="2"/>
              <a:buChar char="ü"/>
            </a:pPr>
            <a:r>
              <a:rPr lang="en-IN" sz="4800" dirty="0">
                <a:solidFill>
                  <a:schemeClr val="bg2">
                    <a:lumMod val="10000"/>
                  </a:schemeClr>
                </a:solidFill>
                <a:latin typeface="Lato" panose="020F0502020204030203" pitchFamily="34" charset="0"/>
              </a:rPr>
              <a:t>It contains Development Tools and JRE</a:t>
            </a:r>
          </a:p>
        </p:txBody>
      </p:sp>
    </p:spTree>
    <p:extLst>
      <p:ext uri="{BB962C8B-B14F-4D97-AF65-F5344CB8AC3E}">
        <p14:creationId xmlns:p14="http://schemas.microsoft.com/office/powerpoint/2010/main" val="149578653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3" name="Title 1">
            <a:extLst>
              <a:ext uri="{FF2B5EF4-FFF2-40B4-BE49-F238E27FC236}">
                <a16:creationId xmlns:a16="http://schemas.microsoft.com/office/drawing/2014/main" xmlns="" id="{2C28F940-EFD9-4FD2-9CBA-E6E0F1FF64A3}"/>
              </a:ext>
            </a:extLst>
          </p:cNvPr>
          <p:cNvSpPr txBox="1">
            <a:spLocks/>
          </p:cNvSpPr>
          <p:nvPr/>
        </p:nvSpPr>
        <p:spPr>
          <a:xfrm>
            <a:off x="6400800" y="7467600"/>
            <a:ext cx="20392423" cy="433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Compilation and Execution</a:t>
            </a:r>
          </a:p>
        </p:txBody>
      </p:sp>
    </p:spTree>
    <p:extLst>
      <p:ext uri="{BB962C8B-B14F-4D97-AF65-F5344CB8AC3E}">
        <p14:creationId xmlns:p14="http://schemas.microsoft.com/office/powerpoint/2010/main" val="35227521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July2016">
  <a:themeElements>
    <a:clrScheme name="Edureka Content">
      <a:dk1>
        <a:srgbClr val="5F5F5F"/>
      </a:dk1>
      <a:lt1>
        <a:srgbClr val="FFFFFF"/>
      </a:lt1>
      <a:dk2>
        <a:srgbClr val="7F7F7F"/>
      </a:dk2>
      <a:lt2>
        <a:srgbClr val="DCE3E4"/>
      </a:lt2>
      <a:accent1>
        <a:srgbClr val="095A82"/>
      </a:accent1>
      <a:accent2>
        <a:srgbClr val="0D80B9"/>
      </a:accent2>
      <a:accent3>
        <a:srgbClr val="F29C14"/>
      </a:accent3>
      <a:accent4>
        <a:srgbClr val="9CBA56"/>
      </a:accent4>
      <a:accent5>
        <a:srgbClr val="16A996"/>
      </a:accent5>
      <a:accent6>
        <a:srgbClr val="B0C3C8"/>
      </a:accent6>
      <a:hlink>
        <a:srgbClr val="065180"/>
      </a:hlink>
      <a:folHlink>
        <a:srgbClr val="095A82"/>
      </a:folHlink>
    </a:clrScheme>
    <a:fontScheme name="Edureka Content">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DL1-slides Final (1).pptx" id="{BDF9B432-A7F8-403C-B6EE-F8DAA37F7293}" vid="{4E14B70A-D398-47A1-A8E1-D00B76E7AE13}"/>
    </a:ext>
  </a:extLst>
</a:theme>
</file>

<file path=ppt/theme/theme2.xml><?xml version="1.0" encoding="utf-8"?>
<a:theme xmlns:a="http://schemas.openxmlformats.org/drawingml/2006/main" name="Custom Design">
  <a:themeElements>
    <a:clrScheme name="Edureka Content">
      <a:dk1>
        <a:srgbClr val="5F5F5F"/>
      </a:dk1>
      <a:lt1>
        <a:srgbClr val="FFFFFF"/>
      </a:lt1>
      <a:dk2>
        <a:srgbClr val="7F7F7F"/>
      </a:dk2>
      <a:lt2>
        <a:srgbClr val="DCE3E4"/>
      </a:lt2>
      <a:accent1>
        <a:srgbClr val="095A82"/>
      </a:accent1>
      <a:accent2>
        <a:srgbClr val="0D80B9"/>
      </a:accent2>
      <a:accent3>
        <a:srgbClr val="F29C14"/>
      </a:accent3>
      <a:accent4>
        <a:srgbClr val="9CBA56"/>
      </a:accent4>
      <a:accent5>
        <a:srgbClr val="16A996"/>
      </a:accent5>
      <a:accent6>
        <a:srgbClr val="B0C3C8"/>
      </a:accent6>
      <a:hlink>
        <a:srgbClr val="065180"/>
      </a:hlink>
      <a:folHlink>
        <a:srgbClr val="095A82"/>
      </a:folHlink>
    </a:clrScheme>
    <a:fontScheme name="Edureka Content">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L1-slides Final (1).pptx" id="{BDF9B432-A7F8-403C-B6EE-F8DAA37F7293}" vid="{A4398D24-219F-447B-BFE6-441FD4903B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DL1-slides Final (1)</Template>
  <TotalTime>66198</TotalTime>
  <Words>1384</Words>
  <Application>Microsoft Macintosh PowerPoint</Application>
  <PresentationFormat>Custom</PresentationFormat>
  <Paragraphs>425</Paragraphs>
  <Slides>48</Slides>
  <Notes>0</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OU7_July2016</vt:lpstr>
      <vt:lpstr>Custom Design</vt:lpstr>
      <vt:lpstr> </vt:lpstr>
      <vt:lpstr>Content</vt:lpstr>
      <vt:lpstr>Introduction to Java</vt:lpstr>
      <vt:lpstr>Features of Java</vt:lpstr>
      <vt:lpstr>JVM vs JRE vs JDK</vt:lpstr>
      <vt:lpstr>JVM vs JRE vs JDK</vt:lpstr>
      <vt:lpstr>JVM vs JRE vs JDK</vt:lpstr>
      <vt:lpstr>JVM vs JRE vs JDK</vt:lpstr>
      <vt:lpstr>PowerPoint Presentation</vt:lpstr>
      <vt:lpstr>PowerPoint Presentation</vt:lpstr>
      <vt:lpstr>Eclipse IDE</vt:lpstr>
      <vt:lpstr>My First Java Program</vt:lpstr>
      <vt:lpstr>PowerPoint Presentation</vt:lpstr>
      <vt:lpstr>PowerPoint Presentation</vt:lpstr>
      <vt:lpstr>PowerPoint Presentation</vt:lpstr>
      <vt:lpstr>Java Fundamentals</vt:lpstr>
      <vt:lpstr>PowerPoint Presentation</vt:lpstr>
      <vt:lpstr>PowerPoint Presentation</vt:lpstr>
      <vt:lpstr>PowerPoint Presentation</vt:lpstr>
      <vt:lpstr>Conditional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Jump Statements</vt:lpstr>
      <vt:lpstr>PowerPoint Presentation</vt:lpstr>
      <vt:lpstr>PowerPoint Presentation</vt:lpstr>
      <vt:lpstr>PowerPoint Presentation</vt:lpstr>
      <vt:lpstr>PowerPoint Presentation</vt:lpstr>
      <vt:lpstr>PowerPoint Presentation</vt:lpstr>
      <vt:lpstr>Java 8 Features</vt:lpstr>
      <vt:lpstr>Java 8 Features</vt:lpstr>
      <vt:lpstr>PowerPoint Presentation</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ESB Tutorial</dc:title>
  <dc:subject>OU7_July2016</dc:subject>
  <dc:creator>swatee</dc:creator>
  <cp:keywords>OU7 PowerPoint Template</cp:keywords>
  <dc:description>Oracle University Production Services PowerPoint Template</dc:description>
  <cp:lastModifiedBy>Ishant Kumar</cp:lastModifiedBy>
  <cp:revision>1641</cp:revision>
  <cp:lastPrinted>2002-03-28T23:57:22Z</cp:lastPrinted>
  <dcterms:created xsi:type="dcterms:W3CDTF">2017-05-05T12:13:38Z</dcterms:created>
  <dcterms:modified xsi:type="dcterms:W3CDTF">2019-11-15T12:44:50Z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