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4121" r:id="rId2"/>
  </p:sldMasterIdLst>
  <p:notesMasterIdLst>
    <p:notesMasterId r:id="rId24"/>
  </p:notesMasterIdLst>
  <p:handoutMasterIdLst>
    <p:handoutMasterId r:id="rId25"/>
  </p:handoutMasterIdLst>
  <p:sldIdLst>
    <p:sldId id="793" r:id="rId3"/>
    <p:sldId id="794" r:id="rId4"/>
    <p:sldId id="776" r:id="rId5"/>
    <p:sldId id="775" r:id="rId6"/>
    <p:sldId id="727" r:id="rId7"/>
    <p:sldId id="781" r:id="rId8"/>
    <p:sldId id="783" r:id="rId9"/>
    <p:sldId id="784" r:id="rId10"/>
    <p:sldId id="786" r:id="rId11"/>
    <p:sldId id="780" r:id="rId12"/>
    <p:sldId id="728" r:id="rId13"/>
    <p:sldId id="774" r:id="rId14"/>
    <p:sldId id="778" r:id="rId15"/>
    <p:sldId id="779" r:id="rId16"/>
    <p:sldId id="735" r:id="rId17"/>
    <p:sldId id="795" r:id="rId18"/>
    <p:sldId id="725" r:id="rId19"/>
    <p:sldId id="790" r:id="rId20"/>
    <p:sldId id="791" r:id="rId21"/>
    <p:sldId id="788" r:id="rId22"/>
    <p:sldId id="787" r:id="rId23"/>
  </p:sldIdLst>
  <p:sldSz cx="36576000" cy="20574000"/>
  <p:notesSz cx="6991350" cy="9282113"/>
  <p:custDataLst>
    <p:tags r:id="rId27"/>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1828724" algn="l" rtl="0" fontAlgn="base">
      <a:spcBef>
        <a:spcPct val="0"/>
      </a:spcBef>
      <a:spcAft>
        <a:spcPct val="0"/>
      </a:spcAft>
      <a:defRPr kern="1200">
        <a:solidFill>
          <a:schemeClr val="tx1"/>
        </a:solidFill>
        <a:latin typeface="Arial" charset="0"/>
        <a:ea typeface="+mn-ea"/>
        <a:cs typeface="Arial" charset="0"/>
      </a:defRPr>
    </a:lvl2pPr>
    <a:lvl3pPr marL="3657448" algn="l" rtl="0" fontAlgn="base">
      <a:spcBef>
        <a:spcPct val="0"/>
      </a:spcBef>
      <a:spcAft>
        <a:spcPct val="0"/>
      </a:spcAft>
      <a:defRPr kern="1200">
        <a:solidFill>
          <a:schemeClr val="tx1"/>
        </a:solidFill>
        <a:latin typeface="Arial" charset="0"/>
        <a:ea typeface="+mn-ea"/>
        <a:cs typeface="Arial" charset="0"/>
      </a:defRPr>
    </a:lvl3pPr>
    <a:lvl4pPr marL="5486172" algn="l" rtl="0" fontAlgn="base">
      <a:spcBef>
        <a:spcPct val="0"/>
      </a:spcBef>
      <a:spcAft>
        <a:spcPct val="0"/>
      </a:spcAft>
      <a:defRPr kern="1200">
        <a:solidFill>
          <a:schemeClr val="tx1"/>
        </a:solidFill>
        <a:latin typeface="Arial" charset="0"/>
        <a:ea typeface="+mn-ea"/>
        <a:cs typeface="Arial" charset="0"/>
      </a:defRPr>
    </a:lvl4pPr>
    <a:lvl5pPr marL="7314896" algn="l" rtl="0" fontAlgn="base">
      <a:spcBef>
        <a:spcPct val="0"/>
      </a:spcBef>
      <a:spcAft>
        <a:spcPct val="0"/>
      </a:spcAft>
      <a:defRPr kern="1200">
        <a:solidFill>
          <a:schemeClr val="tx1"/>
        </a:solidFill>
        <a:latin typeface="Arial" charset="0"/>
        <a:ea typeface="+mn-ea"/>
        <a:cs typeface="Arial" charset="0"/>
      </a:defRPr>
    </a:lvl5pPr>
    <a:lvl6pPr marL="9143620" algn="l" defTabSz="3657448" rtl="0" eaLnBrk="1" latinLnBrk="0" hangingPunct="1">
      <a:defRPr kern="1200">
        <a:solidFill>
          <a:schemeClr val="tx1"/>
        </a:solidFill>
        <a:latin typeface="Arial" charset="0"/>
        <a:ea typeface="+mn-ea"/>
        <a:cs typeface="Arial" charset="0"/>
      </a:defRPr>
    </a:lvl6pPr>
    <a:lvl7pPr marL="10972344" algn="l" defTabSz="3657448" rtl="0" eaLnBrk="1" latinLnBrk="0" hangingPunct="1">
      <a:defRPr kern="1200">
        <a:solidFill>
          <a:schemeClr val="tx1"/>
        </a:solidFill>
        <a:latin typeface="Arial" charset="0"/>
        <a:ea typeface="+mn-ea"/>
        <a:cs typeface="Arial" charset="0"/>
      </a:defRPr>
    </a:lvl7pPr>
    <a:lvl8pPr marL="12801064" algn="l" defTabSz="3657448" rtl="0" eaLnBrk="1" latinLnBrk="0" hangingPunct="1">
      <a:defRPr kern="1200">
        <a:solidFill>
          <a:schemeClr val="tx1"/>
        </a:solidFill>
        <a:latin typeface="Arial" charset="0"/>
        <a:ea typeface="+mn-ea"/>
        <a:cs typeface="Arial" charset="0"/>
      </a:defRPr>
    </a:lvl8pPr>
    <a:lvl9pPr marL="14629792" algn="l" defTabSz="3657448"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8CF00D6A-DEE5-4A8A-8EAA-2E953A2ADFC2}">
          <p14:sldIdLst>
            <p14:sldId id="793"/>
            <p14:sldId id="794"/>
            <p14:sldId id="776"/>
            <p14:sldId id="775"/>
            <p14:sldId id="727"/>
            <p14:sldId id="781"/>
            <p14:sldId id="783"/>
            <p14:sldId id="784"/>
            <p14:sldId id="786"/>
            <p14:sldId id="780"/>
            <p14:sldId id="728"/>
            <p14:sldId id="774"/>
            <p14:sldId id="778"/>
            <p14:sldId id="779"/>
            <p14:sldId id="735"/>
            <p14:sldId id="795"/>
            <p14:sldId id="725"/>
            <p14:sldId id="790"/>
            <p14:sldId id="791"/>
            <p14:sldId id="788"/>
            <p14:sldId id="787"/>
          </p14:sldIdLst>
        </p14:section>
      </p14:sectionLst>
    </p:ext>
    <p:ext uri="{EFAFB233-063F-42B5-8137-9DF3F51BA10A}">
      <p15:sldGuideLst xmlns:p15="http://schemas.microsoft.com/office/powerpoint/2012/main" xmlns="">
        <p15:guide id="1" orient="horz" pos="4368" userDrawn="1">
          <p15:clr>
            <a:srgbClr val="A4A3A4"/>
          </p15:clr>
        </p15:guide>
        <p15:guide id="2" orient="horz" pos="7056" userDrawn="1">
          <p15:clr>
            <a:srgbClr val="A4A3A4"/>
          </p15:clr>
        </p15:guide>
        <p15:guide id="4" pos="11568" userDrawn="1">
          <p15:clr>
            <a:srgbClr val="A4A3A4"/>
          </p15:clr>
        </p15:guide>
        <p15:guide id="6" orient="horz" pos="9648" userDrawn="1">
          <p15:clr>
            <a:srgbClr val="A4A3A4"/>
          </p15:clr>
        </p15:guide>
      </p15:sldGuideLst>
    </p:ext>
    <p:ext uri="{2D200454-40CA-4A62-9FC3-DE9A4176ACB9}">
      <p15:notesGuideLst xmlns:p15="http://schemas.microsoft.com/office/powerpoint/2012/main" xmlns="">
        <p15:guide id="1" orient="horz" pos="2923">
          <p15:clr>
            <a:srgbClr val="A4A3A4"/>
          </p15:clr>
        </p15:guide>
        <p15:guide id="2" orient="horz" pos="283">
          <p15:clr>
            <a:srgbClr val="A4A3A4"/>
          </p15:clr>
        </p15:guide>
        <p15:guide id="3" pos="220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esh" initials="r" lastIdx="22" clrIdx="0">
    <p:extLst>
      <p:ext uri="{19B8F6BF-5375-455C-9EA6-DF929625EA0E}">
        <p15:presenceInfo xmlns:p15="http://schemas.microsoft.com/office/powerpoint/2012/main" xmlns="" userId="raj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41657"/>
    <a:srgbClr val="F0F8FF"/>
    <a:srgbClr val="C3CFD0"/>
    <a:srgbClr val="627B7E"/>
    <a:srgbClr val="3DA5C9"/>
    <a:srgbClr val="FF5050"/>
    <a:srgbClr val="33CCCC"/>
    <a:srgbClr val="0A608B"/>
    <a:srgbClr val="095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147" autoAdjust="0"/>
    <p:restoredTop sz="76937" autoAdjust="0"/>
  </p:normalViewPr>
  <p:slideViewPr>
    <p:cSldViewPr showGuides="1">
      <p:cViewPr varScale="1">
        <p:scale>
          <a:sx n="35" d="100"/>
          <a:sy n="35" d="100"/>
        </p:scale>
        <p:origin x="-304" y="-152"/>
      </p:cViewPr>
      <p:guideLst>
        <p:guide orient="horz" pos="4368"/>
        <p:guide orient="horz" pos="7056"/>
        <p:guide orient="horz" pos="9648"/>
        <p:guide pos="11568"/>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86" d="100"/>
          <a:sy n="86" d="100"/>
        </p:scale>
        <p:origin x="2976" y="84"/>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tags" Target="tags/tag1.xml"/><Relationship Id="rId28" Type="http://schemas.openxmlformats.org/officeDocument/2006/relationships/commentAuthors" Target="commentAuthor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Gill Sans" panose="020B0702020104020203"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Gill Sans" panose="020B0702020104020203"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Gill Sans" panose="020B0702020104020203"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Gill Sans" panose="020B0702020104020203" pitchFamily="34" charset="0"/>
              </a:rPr>
              <a:pPr>
                <a:defRPr/>
              </a:pPr>
              <a:t>‹#›</a:t>
            </a:fld>
            <a:endParaRPr lang="en-US" dirty="0">
              <a:latin typeface="Gill Sans" panose="020B0702020104020203"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19075" y="441325"/>
            <a:ext cx="6553200"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latin typeface="Gill Sans" panose="020B0702020104020203" pitchFamily="34" charset="0"/>
              </a:rPr>
              <a:t>&lt;Course name&gt;   1 - </a:t>
            </a:r>
            <a:fld id="{7C951E65-0BAA-4B24-AD87-683F8269D8DB}" type="slidenum">
              <a:rPr lang="en-US" smtClean="0">
                <a:latin typeface="Gill Sans" panose="020B0702020104020203" pitchFamily="34" charset="0"/>
              </a:rPr>
              <a:pPr>
                <a:defRPr/>
              </a:pPr>
              <a:t>‹#›</a:t>
            </a:fld>
            <a:endParaRPr lang="en-US" dirty="0">
              <a:latin typeface="Gill Sans" panose="020B0702020104020203" pitchFamily="34" charset="0"/>
            </a:endParaRP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Gill Sans" panose="020B0702020104020203"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1828724" rtl="0" eaLnBrk="0" fontAlgn="base" hangingPunct="0">
      <a:spcBef>
        <a:spcPts val="1600"/>
      </a:spcBef>
      <a:spcAft>
        <a:spcPct val="0"/>
      </a:spcAft>
      <a:buSzPct val="100000"/>
      <a:buFont typeface="Arial" charset="0"/>
      <a:defRPr sz="3600" b="1" kern="1200">
        <a:solidFill>
          <a:schemeClr val="tx1"/>
        </a:solidFill>
        <a:latin typeface="Gill Sans" panose="020B0702020104020203" pitchFamily="34" charset="0"/>
        <a:ea typeface="+mn-ea"/>
        <a:cs typeface="+mn-cs"/>
      </a:defRPr>
    </a:lvl1pPr>
    <a:lvl2pPr marL="457180" algn="l" defTabSz="1828724" rtl="0" eaLnBrk="0" fontAlgn="base" hangingPunct="0">
      <a:spcBef>
        <a:spcPts val="1600"/>
      </a:spcBef>
      <a:spcAft>
        <a:spcPct val="0"/>
      </a:spcAft>
      <a:buSzPct val="100000"/>
      <a:buFont typeface="Times New Roman" pitchFamily="18" charset="0"/>
      <a:defRPr sz="3300" kern="1200">
        <a:solidFill>
          <a:srgbClr val="000000"/>
        </a:solidFill>
        <a:latin typeface="Gill Sans" panose="020B0702020104020203" pitchFamily="34" charset="0"/>
        <a:ea typeface="+mn-ea"/>
        <a:cs typeface="+mn-cs"/>
      </a:defRPr>
    </a:lvl2pPr>
    <a:lvl3pPr marL="1828724" indent="-914364" algn="l" defTabSz="1828724" rtl="0" eaLnBrk="0" fontAlgn="base" hangingPunct="0">
      <a:spcBef>
        <a:spcPts val="1200"/>
      </a:spcBef>
      <a:spcAft>
        <a:spcPct val="0"/>
      </a:spcAft>
      <a:buSzPct val="100000"/>
      <a:buFont typeface="Times New Roman" pitchFamily="18" charset="0"/>
      <a:buChar char="•"/>
      <a:defRPr sz="3300" kern="1200">
        <a:solidFill>
          <a:srgbClr val="000000"/>
        </a:solidFill>
        <a:latin typeface="Gill Sans" panose="020B0702020104020203" pitchFamily="34" charset="0"/>
        <a:ea typeface="+mn-ea"/>
        <a:cs typeface="+mn-cs"/>
      </a:defRPr>
    </a:lvl3pPr>
    <a:lvl4pPr marL="3200264" indent="-914364" algn="l" defTabSz="1828724" rtl="0" eaLnBrk="0" fontAlgn="base" hangingPunct="0">
      <a:spcBef>
        <a:spcPts val="1200"/>
      </a:spcBef>
      <a:spcAft>
        <a:spcPct val="0"/>
      </a:spcAft>
      <a:buSzPct val="100000"/>
      <a:buFont typeface="Times New Roman" pitchFamily="18" charset="0"/>
      <a:buChar char="-"/>
      <a:defRPr sz="3300" kern="1200">
        <a:solidFill>
          <a:srgbClr val="000000"/>
        </a:solidFill>
        <a:latin typeface="Gill Sans" panose="020B0702020104020203" pitchFamily="34" charset="0"/>
        <a:ea typeface="+mn-ea"/>
        <a:cs typeface="+mn-cs"/>
      </a:defRPr>
    </a:lvl4pPr>
    <a:lvl5pPr marL="457180" algn="l" defTabSz="1828724" rtl="0" eaLnBrk="0" fontAlgn="base" hangingPunct="0">
      <a:spcBef>
        <a:spcPts val="1200"/>
      </a:spcBef>
      <a:spcAft>
        <a:spcPct val="0"/>
      </a:spcAft>
      <a:buSzPct val="100000"/>
      <a:buFont typeface="Times New Roman" pitchFamily="18" charset="0"/>
      <a:defRPr sz="3300" kern="1200">
        <a:solidFill>
          <a:srgbClr val="000000"/>
        </a:solidFill>
        <a:latin typeface="Courier New" pitchFamily="49" charset="0"/>
        <a:ea typeface="+mn-ea"/>
        <a:cs typeface="+mn-cs"/>
      </a:defRPr>
    </a:lvl5pPr>
    <a:lvl6pPr marL="9143620" algn="l" defTabSz="3657448" rtl="0" eaLnBrk="1" latinLnBrk="0" hangingPunct="1">
      <a:defRPr sz="4800" kern="1200">
        <a:solidFill>
          <a:schemeClr val="tx1"/>
        </a:solidFill>
        <a:latin typeface="+mn-lt"/>
        <a:ea typeface="+mn-ea"/>
        <a:cs typeface="+mn-cs"/>
      </a:defRPr>
    </a:lvl6pPr>
    <a:lvl7pPr marL="10972344" algn="l" defTabSz="3657448" rtl="0" eaLnBrk="1" latinLnBrk="0" hangingPunct="1">
      <a:defRPr sz="4800" kern="1200">
        <a:solidFill>
          <a:schemeClr val="tx1"/>
        </a:solidFill>
        <a:latin typeface="+mn-lt"/>
        <a:ea typeface="+mn-ea"/>
        <a:cs typeface="+mn-cs"/>
      </a:defRPr>
    </a:lvl7pPr>
    <a:lvl8pPr marL="12801064" algn="l" defTabSz="3657448" rtl="0" eaLnBrk="1" latinLnBrk="0" hangingPunct="1">
      <a:defRPr sz="4800" kern="1200">
        <a:solidFill>
          <a:schemeClr val="tx1"/>
        </a:solidFill>
        <a:latin typeface="+mn-lt"/>
        <a:ea typeface="+mn-ea"/>
        <a:cs typeface="+mn-cs"/>
      </a:defRPr>
    </a:lvl8pPr>
    <a:lvl9pPr marL="14629792" algn="l" defTabSz="365744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Edureka1">
    <p:spTree>
      <p:nvGrpSpPr>
        <p:cNvPr id="1" name=""/>
        <p:cNvGrpSpPr/>
        <p:nvPr/>
      </p:nvGrpSpPr>
      <p:grpSpPr>
        <a:xfrm>
          <a:off x="0" y="0"/>
          <a:ext cx="0" cy="0"/>
          <a:chOff x="0" y="0"/>
          <a:chExt cx="0" cy="0"/>
        </a:xfrm>
      </p:grpSpPr>
      <p:grpSp>
        <p:nvGrpSpPr>
          <p:cNvPr id="5" name="Group 16" hidden="1"/>
          <p:cNvGrpSpPr>
            <a:grpSpLocks/>
          </p:cNvGrpSpPr>
          <p:nvPr userDrawn="1"/>
        </p:nvGrpSpPr>
        <p:grpSpPr bwMode="auto">
          <a:xfrm>
            <a:off x="609600" y="908058"/>
            <a:ext cx="35407600" cy="180213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914240">
                <a:buClr>
                  <a:srgbClr val="000000"/>
                </a:buClr>
                <a:buFont typeface="Arial" pitchFamily="34" charset="0"/>
                <a:buNone/>
                <a:defRPr/>
              </a:pPr>
              <a:r>
                <a:rPr lang="en-US" b="1" dirty="0">
                  <a:solidFill>
                    <a:schemeClr val="accent5"/>
                  </a:solidFill>
                  <a:latin typeface="Gill Sans" panose="020B0702020104020203"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Gill Sans" panose="020B0702020104020203"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3300" dirty="0">
                    <a:solidFill>
                      <a:schemeClr val="folHlink"/>
                    </a:solidFill>
                    <a:latin typeface="Gill Sans" panose="020B0702020104020203"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914240">
                <a:spcBef>
                  <a:spcPct val="20000"/>
                </a:spcBef>
                <a:buClr>
                  <a:srgbClr val="FF0000"/>
                </a:buClr>
                <a:buFont typeface="Arial" pitchFamily="34" charset="0"/>
                <a:buNone/>
                <a:defRPr/>
              </a:pPr>
              <a:endParaRPr lang="en-US" dirty="0">
                <a:latin typeface="Gill Sans" panose="020B0702020104020203" pitchFamily="34" charset="0"/>
              </a:endParaRPr>
            </a:p>
          </p:txBody>
        </p:sp>
      </p:gr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0744" y="9415204"/>
            <a:ext cx="6894512" cy="1743592"/>
          </a:xfrm>
          <a:prstGeom prst="rect">
            <a:avLst/>
          </a:prstGeom>
        </p:spPr>
      </p:pic>
      <p:sp>
        <p:nvSpPr>
          <p:cNvPr id="2" name="Rectangle 1">
            <a:extLst>
              <a:ext uri="{FF2B5EF4-FFF2-40B4-BE49-F238E27FC236}">
                <a16:creationId xmlns:a16="http://schemas.microsoft.com/office/drawing/2014/main" xmlns="" id="{B2650434-4362-4B3F-B559-7853E1791E8B}"/>
              </a:ext>
            </a:extLst>
          </p:cNvPr>
          <p:cNvSpPr/>
          <p:nvPr userDrawn="1"/>
        </p:nvSpPr>
        <p:spPr bwMode="auto">
          <a:xfrm>
            <a:off x="14249400" y="8534400"/>
            <a:ext cx="9067800" cy="4114800"/>
          </a:xfrm>
          <a:prstGeom prst="rect">
            <a:avLst/>
          </a:prstGeom>
          <a:solidFill>
            <a:srgbClr val="095A82"/>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298174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Objectives2">
    <p:spTree>
      <p:nvGrpSpPr>
        <p:cNvPr id="1" name=""/>
        <p:cNvGrpSpPr/>
        <p:nvPr/>
      </p:nvGrpSpPr>
      <p:grpSpPr>
        <a:xfrm>
          <a:off x="0" y="0"/>
          <a:ext cx="0" cy="0"/>
          <a:chOff x="0" y="0"/>
          <a:chExt cx="0" cy="0"/>
        </a:xfrm>
      </p:grpSpPr>
      <p:cxnSp>
        <p:nvCxnSpPr>
          <p:cNvPr id="6" name="Straight Connector 5"/>
          <p:cNvCxnSpPr/>
          <p:nvPr userDrawn="1"/>
        </p:nvCxnSpPr>
        <p:spPr bwMode="auto">
          <a:xfrm>
            <a:off x="1866900" y="3429000"/>
            <a:ext cx="32842200" cy="0"/>
          </a:xfrm>
          <a:prstGeom prst="line">
            <a:avLst/>
          </a:prstGeom>
          <a:noFill/>
          <a:ln w="28575" cap="flat" cmpd="sng" algn="ctr">
            <a:solidFill>
              <a:srgbClr val="065180"/>
            </a:solidFill>
            <a:prstDash val="solid"/>
            <a:round/>
            <a:headEnd type="none" w="sm" len="sm"/>
            <a:tailEnd type="none" w="sm" len="sm"/>
          </a:ln>
          <a:effectLst/>
        </p:spPr>
      </p:cxnSp>
      <p:sp>
        <p:nvSpPr>
          <p:cNvPr id="7" name="Slide_PlaceholderTitle"/>
          <p:cNvSpPr>
            <a:spLocks noGrp="1" noChangeArrowheads="1"/>
          </p:cNvSpPr>
          <p:nvPr>
            <p:ph type="title" hasCustomPrompt="1"/>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defRPr sz="11200"/>
            </a:lvl1pPr>
          </a:lstStyle>
          <a:p>
            <a:pPr lvl="0"/>
            <a:r>
              <a:rPr lang="en-US" dirty="0"/>
              <a:t>Objectives</a:t>
            </a:r>
          </a:p>
        </p:txBody>
      </p:sp>
      <p:sp>
        <p:nvSpPr>
          <p:cNvPr id="8" name="Text Placeholder 7"/>
          <p:cNvSpPr>
            <a:spLocks noGrp="1"/>
          </p:cNvSpPr>
          <p:nvPr>
            <p:ph type="body" sz="quarter" idx="10" hasCustomPrompt="1"/>
          </p:nvPr>
        </p:nvSpPr>
        <p:spPr>
          <a:xfrm>
            <a:off x="1866902" y="3524590"/>
            <a:ext cx="19301420" cy="13246100"/>
          </a:xfrm>
        </p:spPr>
        <p:txBody>
          <a:bodyPr/>
          <a:lstStyle>
            <a:lvl1pPr marL="1143000" indent="-1143000">
              <a:buClr>
                <a:srgbClr val="095A82"/>
              </a:buClr>
              <a:buFont typeface="Wingdings" panose="05000000000000000000" pitchFamily="2" charset="2"/>
              <a:buChar char="§"/>
              <a:defRPr/>
            </a:lvl1pPr>
          </a:lstStyle>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912736" y="6451886"/>
            <a:ext cx="7488832" cy="10304396"/>
          </a:xfrm>
          <a:prstGeom prst="rect">
            <a:avLst/>
          </a:prstGeom>
        </p:spPr>
      </p:pic>
    </p:spTree>
    <p:custDataLst>
      <p:tags r:id="rId1"/>
    </p:custDataLst>
    <p:extLst>
      <p:ext uri="{BB962C8B-B14F-4D97-AF65-F5344CB8AC3E}">
        <p14:creationId xmlns:p14="http://schemas.microsoft.com/office/powerpoint/2010/main" val="1531300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cxnSp>
        <p:nvCxnSpPr>
          <p:cNvPr id="6" name="Straight Connector 5"/>
          <p:cNvCxnSpPr/>
          <p:nvPr userDrawn="1"/>
        </p:nvCxnSpPr>
        <p:spPr bwMode="auto">
          <a:xfrm>
            <a:off x="1866900" y="3429000"/>
            <a:ext cx="32842200" cy="0"/>
          </a:xfrm>
          <a:prstGeom prst="line">
            <a:avLst/>
          </a:prstGeom>
          <a:noFill/>
          <a:ln w="28575" cap="flat" cmpd="sng" algn="ctr">
            <a:solidFill>
              <a:srgbClr val="065180"/>
            </a:solidFill>
            <a:prstDash val="solid"/>
            <a:round/>
            <a:headEnd type="none" w="sm" len="sm"/>
            <a:tailEnd type="none" w="sm" len="sm"/>
          </a:ln>
          <a:effectLst/>
        </p:spPr>
      </p:cxnSp>
      <p:sp>
        <p:nvSpPr>
          <p:cNvPr id="7" name="Slide_PlaceholderTitle"/>
          <p:cNvSpPr>
            <a:spLocks noGrp="1" noChangeArrowheads="1"/>
          </p:cNvSpPr>
          <p:nvPr>
            <p:ph type="title" hasCustomPrompt="1"/>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defRPr sz="11200"/>
            </a:lvl1pPr>
          </a:lstStyle>
          <a:p>
            <a:pPr lvl="0"/>
            <a:r>
              <a:rPr lang="en-US" dirty="0"/>
              <a:t>Summary</a:t>
            </a:r>
          </a:p>
        </p:txBody>
      </p:sp>
      <p:sp>
        <p:nvSpPr>
          <p:cNvPr id="8" name="Text Placeholder 7"/>
          <p:cNvSpPr>
            <a:spLocks noGrp="1"/>
          </p:cNvSpPr>
          <p:nvPr>
            <p:ph type="body" sz="quarter" idx="10" hasCustomPrompt="1"/>
          </p:nvPr>
        </p:nvSpPr>
        <p:spPr>
          <a:xfrm>
            <a:off x="1866902" y="3523538"/>
            <a:ext cx="19301420" cy="13246100"/>
          </a:xfrm>
        </p:spPr>
        <p:txBody>
          <a:bodyPr/>
          <a:lstStyle>
            <a:lvl1pPr marL="1143000" indent="-1143000">
              <a:buClr>
                <a:srgbClr val="095A82"/>
              </a:buClr>
              <a:buFont typeface="Wingdings" panose="05000000000000000000" pitchFamily="2" charset="2"/>
              <a:buChar char="§"/>
              <a:defRPr/>
            </a:lvl1pPr>
          </a:lstStyle>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481840" y="8256954"/>
            <a:ext cx="12007368" cy="8512684"/>
          </a:xfrm>
          <a:prstGeom prst="rect">
            <a:avLst/>
          </a:prstGeom>
        </p:spPr>
      </p:pic>
    </p:spTree>
    <p:custDataLst>
      <p:tags r:id="rId1"/>
    </p:custDataLst>
    <p:extLst>
      <p:ext uri="{BB962C8B-B14F-4D97-AF65-F5344CB8AC3E}">
        <p14:creationId xmlns:p14="http://schemas.microsoft.com/office/powerpoint/2010/main" val="3937570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spTree>
      <p:nvGrpSpPr>
        <p:cNvPr id="1" name=""/>
        <p:cNvGrpSpPr/>
        <p:nvPr/>
      </p:nvGrpSpPr>
      <p:grpSpPr>
        <a:xfrm>
          <a:off x="0" y="0"/>
          <a:ext cx="0" cy="0"/>
          <a:chOff x="0" y="0"/>
          <a:chExt cx="0" cy="0"/>
        </a:xfrm>
      </p:grpSpPr>
      <p:sp>
        <p:nvSpPr>
          <p:cNvPr id="7" name="Slide_PlaceholderTitle"/>
          <p:cNvSpPr>
            <a:spLocks noGrp="1" noChangeArrowheads="1"/>
          </p:cNvSpPr>
          <p:nvPr>
            <p:ph type="title"/>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defRPr>
                <a:solidFill>
                  <a:srgbClr val="095A82"/>
                </a:solidFill>
              </a:defRPr>
            </a:lvl1pPr>
          </a:lstStyle>
          <a:p>
            <a:pPr lvl="0"/>
            <a:r>
              <a:rPr lang="en-US"/>
              <a:t>Click to edit Master title style</a:t>
            </a:r>
            <a:endParaRPr lang="en-US" dirty="0"/>
          </a:p>
        </p:txBody>
      </p:sp>
      <p:sp>
        <p:nvSpPr>
          <p:cNvPr id="4" name="Text Placeholder 7"/>
          <p:cNvSpPr>
            <a:spLocks noGrp="1"/>
          </p:cNvSpPr>
          <p:nvPr>
            <p:ph type="body" sz="quarter" idx="10" hasCustomPrompt="1"/>
          </p:nvPr>
        </p:nvSpPr>
        <p:spPr>
          <a:xfrm>
            <a:off x="1866900" y="4876800"/>
            <a:ext cx="32842200" cy="13246100"/>
          </a:xfrm>
        </p:spPr>
        <p:txBody>
          <a:bodyPr/>
          <a:lstStyle>
            <a:lvl1pPr marL="1143000" indent="-1143000">
              <a:buClr>
                <a:srgbClr val="095A82"/>
              </a:buClr>
              <a:buFont typeface="Wingdings" panose="05000000000000000000" pitchFamily="2" charset="2"/>
              <a:buChar char="§"/>
              <a:defRPr/>
            </a:lvl1pPr>
          </a:lstStyle>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004002" y="450278"/>
            <a:ext cx="4038596" cy="2548492"/>
          </a:xfrm>
          <a:prstGeom prst="rect">
            <a:avLst/>
          </a:prstGeom>
        </p:spPr>
      </p:pic>
    </p:spTree>
    <p:custDataLst>
      <p:tags r:id="rId1"/>
    </p:custDataLst>
    <p:extLst>
      <p:ext uri="{BB962C8B-B14F-4D97-AF65-F5344CB8AC3E}">
        <p14:creationId xmlns:p14="http://schemas.microsoft.com/office/powerpoint/2010/main" val="1914496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043E26-3B3A-4939-BF47-93739E97AAD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53267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5997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aragraph">
    <p:spTree>
      <p:nvGrpSpPr>
        <p:cNvPr id="1" name=""/>
        <p:cNvGrpSpPr/>
        <p:nvPr/>
      </p:nvGrpSpPr>
      <p:grpSpPr>
        <a:xfrm>
          <a:off x="0" y="0"/>
          <a:ext cx="0" cy="0"/>
          <a:chOff x="0" y="0"/>
          <a:chExt cx="0" cy="0"/>
        </a:xfrm>
      </p:grpSpPr>
      <p:cxnSp>
        <p:nvCxnSpPr>
          <p:cNvPr id="6" name="Straight Connector 5"/>
          <p:cNvCxnSpPr/>
          <p:nvPr userDrawn="1"/>
        </p:nvCxnSpPr>
        <p:spPr bwMode="auto">
          <a:xfrm>
            <a:off x="1866900" y="3429000"/>
            <a:ext cx="32842200" cy="0"/>
          </a:xfrm>
          <a:prstGeom prst="line">
            <a:avLst/>
          </a:prstGeom>
          <a:noFill/>
          <a:ln w="28575" cap="flat" cmpd="sng" algn="ctr">
            <a:solidFill>
              <a:srgbClr val="065180"/>
            </a:solidFill>
            <a:prstDash val="solid"/>
            <a:round/>
            <a:headEnd type="none" w="sm" len="sm"/>
            <a:tailEnd type="none" w="sm" len="sm"/>
          </a:ln>
          <a:effectLst/>
        </p:spPr>
      </p:cxnSp>
      <p:sp>
        <p:nvSpPr>
          <p:cNvPr id="7" name="Slide_PlaceholderTitle"/>
          <p:cNvSpPr>
            <a:spLocks noGrp="1" noChangeArrowheads="1"/>
          </p:cNvSpPr>
          <p:nvPr>
            <p:ph type="title"/>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defRPr>
                <a:solidFill>
                  <a:srgbClr val="095A82"/>
                </a:solidFill>
              </a:defRPr>
            </a:lvl1pPr>
          </a:lstStyle>
          <a:p>
            <a:pPr lvl="0"/>
            <a:r>
              <a:rPr lang="en-US"/>
              <a:t>Click to edit Master title style</a:t>
            </a:r>
            <a:endParaRPr lang="en-US" dirty="0"/>
          </a:p>
        </p:txBody>
      </p:sp>
      <p:sp>
        <p:nvSpPr>
          <p:cNvPr id="4" name="Text Placeholder 7"/>
          <p:cNvSpPr>
            <a:spLocks noGrp="1"/>
          </p:cNvSpPr>
          <p:nvPr>
            <p:ph type="body" sz="quarter" idx="10" hasCustomPrompt="1"/>
          </p:nvPr>
        </p:nvSpPr>
        <p:spPr>
          <a:xfrm>
            <a:off x="1866900" y="3523538"/>
            <a:ext cx="32842200" cy="11067980"/>
          </a:xfrm>
        </p:spPr>
        <p:txBody>
          <a:bodyPr/>
          <a:lstStyle>
            <a:lvl1pPr marL="0" marR="0" indent="0" algn="l" defTabSz="914240" rtl="0" eaLnBrk="1" fontAlgn="base" latinLnBrk="0" hangingPunct="1">
              <a:lnSpc>
                <a:spcPct val="100000"/>
              </a:lnSpc>
              <a:spcBef>
                <a:spcPts val="2700"/>
              </a:spcBef>
              <a:spcAft>
                <a:spcPct val="0"/>
              </a:spcAft>
              <a:buClr>
                <a:srgbClr val="095A82"/>
              </a:buClr>
              <a:buSzTx/>
              <a:buFont typeface="Wingdings" panose="05000000000000000000" pitchFamily="2" charset="2"/>
              <a:buNone/>
              <a:tabLst/>
              <a:defRPr/>
            </a:lvl1pPr>
          </a:lstStyle>
          <a:p>
            <a:pPr lvl="0"/>
            <a:r>
              <a:rPr lang="en-US" dirty="0"/>
              <a:t>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a:t>
            </a:r>
          </a:p>
          <a:p>
            <a:pPr marL="0" marR="0" lvl="0" indent="0" algn="l" defTabSz="914240" rtl="0" eaLnBrk="1" fontAlgn="base" latinLnBrk="0" hangingPunct="1">
              <a:lnSpc>
                <a:spcPct val="100000"/>
              </a:lnSpc>
              <a:spcBef>
                <a:spcPts val="2700"/>
              </a:spcBef>
              <a:spcAft>
                <a:spcPct val="0"/>
              </a:spcAft>
              <a:buClr>
                <a:srgbClr val="095A82"/>
              </a:buClr>
              <a:buSzTx/>
              <a:buFont typeface="Wingdings" panose="05000000000000000000" pitchFamily="2" charset="2"/>
              <a:buNone/>
              <a:tabLst/>
              <a:defRPr/>
            </a:pPr>
            <a:r>
              <a:rPr lang="en-US" dirty="0"/>
              <a:t>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a:t>
            </a:r>
          </a:p>
          <a:p>
            <a:pPr marL="0" marR="0" lvl="0" indent="0" algn="l" defTabSz="914240" rtl="0" eaLnBrk="1" fontAlgn="base" latinLnBrk="0" hangingPunct="1">
              <a:lnSpc>
                <a:spcPct val="100000"/>
              </a:lnSpc>
              <a:spcBef>
                <a:spcPts val="2700"/>
              </a:spcBef>
              <a:spcAft>
                <a:spcPct val="0"/>
              </a:spcAft>
              <a:buClr>
                <a:srgbClr val="095A82"/>
              </a:buClr>
              <a:buSzTx/>
              <a:buFont typeface="Wingdings" panose="05000000000000000000" pitchFamily="2" charset="2"/>
              <a:buNone/>
              <a:tabLst/>
              <a:defRPr/>
            </a:pPr>
            <a:r>
              <a:rPr lang="en-US" dirty="0"/>
              <a:t>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a:t>
            </a:r>
          </a:p>
        </p:txBody>
      </p:sp>
    </p:spTree>
    <p:custDataLst>
      <p:tags r:id="rId1"/>
    </p:custDataLst>
    <p:extLst>
      <p:ext uri="{BB962C8B-B14F-4D97-AF65-F5344CB8AC3E}">
        <p14:creationId xmlns:p14="http://schemas.microsoft.com/office/powerpoint/2010/main" val="1874223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ssignments">
    <p:spTree>
      <p:nvGrpSpPr>
        <p:cNvPr id="1" name=""/>
        <p:cNvGrpSpPr/>
        <p:nvPr/>
      </p:nvGrpSpPr>
      <p:grpSpPr>
        <a:xfrm>
          <a:off x="0" y="0"/>
          <a:ext cx="0" cy="0"/>
          <a:chOff x="0" y="0"/>
          <a:chExt cx="0" cy="0"/>
        </a:xfrm>
      </p:grpSpPr>
      <p:cxnSp>
        <p:nvCxnSpPr>
          <p:cNvPr id="6" name="Straight Connector 5"/>
          <p:cNvCxnSpPr/>
          <p:nvPr userDrawn="1"/>
        </p:nvCxnSpPr>
        <p:spPr bwMode="auto">
          <a:xfrm>
            <a:off x="1866900" y="3429000"/>
            <a:ext cx="32842200" cy="0"/>
          </a:xfrm>
          <a:prstGeom prst="line">
            <a:avLst/>
          </a:prstGeom>
          <a:noFill/>
          <a:ln w="28575" cap="flat" cmpd="sng" algn="ctr">
            <a:solidFill>
              <a:srgbClr val="065180"/>
            </a:solidFill>
            <a:prstDash val="solid"/>
            <a:round/>
            <a:headEnd type="none" w="sm" len="sm"/>
            <a:tailEnd type="none" w="sm" len="sm"/>
          </a:ln>
          <a:effectLst/>
        </p:spPr>
      </p:cxnSp>
      <p:sp>
        <p:nvSpPr>
          <p:cNvPr id="7" name="Slide_PlaceholderTitle"/>
          <p:cNvSpPr>
            <a:spLocks noGrp="1" noChangeArrowheads="1"/>
          </p:cNvSpPr>
          <p:nvPr>
            <p:ph type="title" hasCustomPrompt="1"/>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defRPr>
                <a:solidFill>
                  <a:srgbClr val="095A82"/>
                </a:solidFill>
              </a:defRPr>
            </a:lvl1pPr>
          </a:lstStyle>
          <a:p>
            <a:r>
              <a:rPr lang="en-US" dirty="0"/>
              <a:t>Assignment</a:t>
            </a:r>
          </a:p>
        </p:txBody>
      </p:sp>
      <p:sp>
        <p:nvSpPr>
          <p:cNvPr id="4" name="Text Placeholder 7"/>
          <p:cNvSpPr>
            <a:spLocks noGrp="1"/>
          </p:cNvSpPr>
          <p:nvPr>
            <p:ph type="body" sz="quarter" idx="10" hasCustomPrompt="1"/>
          </p:nvPr>
        </p:nvSpPr>
        <p:spPr>
          <a:xfrm>
            <a:off x="1866900" y="3523536"/>
            <a:ext cx="32842200" cy="7882493"/>
          </a:xfrm>
        </p:spPr>
        <p:txBody>
          <a:bodyPr/>
          <a:lstStyle>
            <a:lvl1pPr marL="0" marR="0" indent="0" algn="l" defTabSz="914240" rtl="0" eaLnBrk="1" fontAlgn="base" latinLnBrk="0" hangingPunct="1">
              <a:lnSpc>
                <a:spcPct val="150000"/>
              </a:lnSpc>
              <a:spcBef>
                <a:spcPts val="2700"/>
              </a:spcBef>
              <a:spcAft>
                <a:spcPct val="0"/>
              </a:spcAft>
              <a:buClr>
                <a:srgbClr val="095A82"/>
              </a:buClr>
              <a:buSzTx/>
              <a:buFont typeface="Wingdings" panose="05000000000000000000" pitchFamily="2" charset="2"/>
              <a:buNone/>
              <a:tabLst/>
              <a:defRPr/>
            </a:lvl1pPr>
          </a:lstStyle>
          <a:p>
            <a:pPr>
              <a:lnSpc>
                <a:spcPct val="150000"/>
              </a:lnSpc>
            </a:pPr>
            <a:r>
              <a:rPr lang="en-IN" sz="5600" dirty="0"/>
              <a:t>Q1:</a:t>
            </a:r>
            <a:r>
              <a:rPr lang="en-IN" sz="5600" b="0" dirty="0"/>
              <a:t>  Add Text here, Add Text here, Add Text here, Add Text here, Add Text here, Add Text here,</a:t>
            </a:r>
          </a:p>
          <a:p>
            <a:pPr marL="0" marR="0" lvl="0" indent="0" algn="l" defTabSz="914240" rtl="0" eaLnBrk="1" fontAlgn="base" latinLnBrk="0" hangingPunct="1">
              <a:lnSpc>
                <a:spcPct val="150000"/>
              </a:lnSpc>
              <a:spcBef>
                <a:spcPts val="2700"/>
              </a:spcBef>
              <a:spcAft>
                <a:spcPct val="0"/>
              </a:spcAft>
              <a:buClr>
                <a:srgbClr val="095A82"/>
              </a:buClr>
              <a:buSzTx/>
              <a:buFont typeface="Wingdings" panose="05000000000000000000" pitchFamily="2" charset="2"/>
              <a:buNone/>
              <a:tabLst/>
              <a:defRPr/>
            </a:pPr>
            <a:r>
              <a:rPr lang="en-US" sz="5600" b="0" dirty="0"/>
              <a:t> </a:t>
            </a:r>
            <a:r>
              <a:rPr lang="en-IN" sz="5600" b="0" dirty="0"/>
              <a:t>       Add Text here, Add Text here, Add Text here, Add Text here, Add Text here, Add Text here,</a:t>
            </a:r>
          </a:p>
          <a:p>
            <a:pPr marL="0" marR="0" lvl="0" indent="0" algn="l" defTabSz="914240" rtl="0" eaLnBrk="1" fontAlgn="base" latinLnBrk="0" hangingPunct="1">
              <a:lnSpc>
                <a:spcPct val="150000"/>
              </a:lnSpc>
              <a:spcBef>
                <a:spcPts val="2700"/>
              </a:spcBef>
              <a:spcAft>
                <a:spcPct val="0"/>
              </a:spcAft>
              <a:buClr>
                <a:srgbClr val="095A82"/>
              </a:buClr>
              <a:buSzTx/>
              <a:buFont typeface="Wingdings" panose="05000000000000000000" pitchFamily="2" charset="2"/>
              <a:buNone/>
              <a:tabLst/>
              <a:defRPr/>
            </a:pPr>
            <a:r>
              <a:rPr lang="en-US" sz="5600" b="0" dirty="0"/>
              <a:t>        </a:t>
            </a:r>
            <a:r>
              <a:rPr lang="en-IN" sz="5600" b="0" dirty="0"/>
              <a:t>Add Text here, Add Text here, Add Text here, Add Text here, Add Text here, Add Text here,</a:t>
            </a:r>
          </a:p>
          <a:p>
            <a:pPr marL="0" marR="0" lvl="0" indent="0" algn="l" defTabSz="914240" rtl="0" eaLnBrk="1" fontAlgn="base" latinLnBrk="0" hangingPunct="1">
              <a:lnSpc>
                <a:spcPct val="150000"/>
              </a:lnSpc>
              <a:spcBef>
                <a:spcPts val="2700"/>
              </a:spcBef>
              <a:spcAft>
                <a:spcPct val="0"/>
              </a:spcAft>
              <a:buClr>
                <a:srgbClr val="095A82"/>
              </a:buClr>
              <a:buSzTx/>
              <a:buFont typeface="Wingdings" panose="05000000000000000000" pitchFamily="2" charset="2"/>
              <a:buNone/>
              <a:tabLst/>
              <a:defRPr/>
            </a:pPr>
            <a:r>
              <a:rPr lang="en-US" sz="5600" b="0" dirty="0"/>
              <a:t>        </a:t>
            </a:r>
            <a:r>
              <a:rPr lang="en-IN" sz="5600" b="0" dirty="0"/>
              <a:t>Add Text here, Add Text here, Add Text here, Add Text here, Add Text here, Add Text here,</a:t>
            </a:r>
          </a:p>
          <a:p>
            <a:pPr marL="0" marR="0" lvl="0" indent="0" algn="l" defTabSz="914240" rtl="0" eaLnBrk="1" fontAlgn="base" latinLnBrk="0" hangingPunct="1">
              <a:lnSpc>
                <a:spcPct val="150000"/>
              </a:lnSpc>
              <a:spcBef>
                <a:spcPts val="2700"/>
              </a:spcBef>
              <a:spcAft>
                <a:spcPct val="0"/>
              </a:spcAft>
              <a:buClr>
                <a:srgbClr val="095A82"/>
              </a:buClr>
              <a:buSzTx/>
              <a:buFont typeface="Wingdings" panose="05000000000000000000" pitchFamily="2" charset="2"/>
              <a:buNone/>
              <a:tabLst/>
              <a:defRPr/>
            </a:pPr>
            <a:r>
              <a:rPr lang="en-US" sz="5600" b="0" dirty="0"/>
              <a:t>        </a:t>
            </a:r>
            <a:r>
              <a:rPr lang="en-IN" sz="5600" b="0" dirty="0"/>
              <a:t>Add Text here, Add Text here, Add Text here, Add Text here, Add Text here, Add Text here,</a:t>
            </a:r>
          </a:p>
        </p:txBody>
      </p:sp>
    </p:spTree>
    <p:custDataLst>
      <p:tags r:id="rId1"/>
    </p:custDataLst>
    <p:extLst>
      <p:ext uri="{BB962C8B-B14F-4D97-AF65-F5344CB8AC3E}">
        <p14:creationId xmlns:p14="http://schemas.microsoft.com/office/powerpoint/2010/main" val="778096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865376" y="3503096"/>
            <a:ext cx="32845248" cy="5275113"/>
          </a:xfrm>
        </p:spPr>
        <p:txBody>
          <a:bodyPr/>
          <a:lstStyle>
            <a:lvl1pPr>
              <a:defRPr sz="5600"/>
            </a:lvl1pPr>
            <a:lvl2pPr>
              <a:buClr>
                <a:srgbClr val="095A82"/>
              </a:buClr>
              <a:buFont typeface="+mj-lt"/>
              <a:buAutoNum type="arabicPeriod"/>
              <a:defRPr sz="5600"/>
            </a:lvl2pPr>
            <a:lvl3pPr marL="3840480" indent="-1097280">
              <a:defRPr sz="5600"/>
            </a:lvl3pPr>
            <a:lvl4pPr>
              <a:defRPr sz="4800"/>
            </a:lvl4pPr>
            <a:lvl5pPr>
              <a:defRPr sz="4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1200"/>
            </a:lvl1pPr>
          </a:lstStyle>
          <a:p>
            <a:r>
              <a:rPr lang="en-US"/>
              <a:t>Click to edit Master title style</a:t>
            </a:r>
            <a:endParaRPr lang="en-US" dirty="0"/>
          </a:p>
        </p:txBody>
      </p:sp>
      <p:sp>
        <p:nvSpPr>
          <p:cNvPr id="3" name="Content Placeholder 2"/>
          <p:cNvSpPr>
            <a:spLocks noGrp="1"/>
          </p:cNvSpPr>
          <p:nvPr>
            <p:ph idx="1"/>
          </p:nvPr>
        </p:nvSpPr>
        <p:spPr>
          <a:xfrm>
            <a:off x="1865376" y="3481982"/>
            <a:ext cx="32845248" cy="5364860"/>
          </a:xfrm>
        </p:spPr>
        <p:txBody>
          <a:bodyPr/>
          <a:lstStyle>
            <a:lvl1pPr>
              <a:defRPr sz="5600"/>
            </a:lvl1pPr>
            <a:lvl2pPr>
              <a:buFont typeface="+mj-lt"/>
              <a:buAutoNum type="arabicPeriod"/>
              <a:defRPr sz="5600"/>
            </a:lvl2pPr>
            <a:lvl3pPr marL="3840480" indent="-1097280">
              <a:buFont typeface="+mj-lt"/>
              <a:buAutoNum type="alphaLcPeriod"/>
              <a:defRPr sz="5600"/>
            </a:lvl3pPr>
            <a:lvl4pPr>
              <a:defRPr sz="4800"/>
            </a:lvl4pPr>
            <a:lvl5pPr>
              <a:defRPr sz="4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5376" y="3526444"/>
            <a:ext cx="32845248" cy="2534875"/>
          </a:xfrm>
        </p:spPr>
        <p:txBody>
          <a:bodyPr/>
          <a:lstStyle>
            <a:lvl1pPr marL="1343024" indent="-1371600">
              <a:buClr>
                <a:srgbClr val="095A82"/>
              </a:buClr>
              <a:buFont typeface="+mj-lt"/>
              <a:buAutoNum type="arabicPeriod"/>
              <a:defRPr sz="5600"/>
            </a:lvl1pPr>
            <a:lvl2pPr marL="2448000" indent="-1097280">
              <a:buClr>
                <a:srgbClr val="095A82"/>
              </a:buClr>
              <a:buFont typeface="+mj-lt"/>
              <a:buAutoNum type="alphaLcPeriod"/>
              <a:defRPr sz="5600"/>
            </a:lvl2pPr>
            <a:lvl3pPr>
              <a:buNone/>
              <a:defRPr/>
            </a:lvl3pPr>
          </a:lstStyle>
          <a:p>
            <a:pPr lvl="0"/>
            <a:r>
              <a:rPr lang="en-US"/>
              <a:t>Edit Master text styles</a:t>
            </a:r>
          </a:p>
          <a:p>
            <a:pPr lvl="1"/>
            <a:r>
              <a:rPr lang="en-US"/>
              <a:t>Second level</a:t>
            </a:r>
          </a:p>
        </p:txBody>
      </p:sp>
      <p:sp>
        <p:nvSpPr>
          <p:cNvPr id="2" name="Title 1"/>
          <p:cNvSpPr>
            <a:spLocks noGrp="1"/>
          </p:cNvSpPr>
          <p:nvPr>
            <p:ph type="title"/>
          </p:nvPr>
        </p:nvSpPr>
        <p:spPr/>
        <p:txBody>
          <a:bodyPr/>
          <a:lstStyle>
            <a:lvl1pPr>
              <a:defRPr sz="11200"/>
            </a:lvl1pPr>
          </a:lstStyle>
          <a:p>
            <a:r>
              <a:rPr lang="en-US"/>
              <a:t>Click to edit Master title style</a:t>
            </a:r>
            <a:endParaRPr lang="en-US" dirty="0"/>
          </a:p>
        </p:txBody>
      </p:sp>
      <p:grpSp>
        <p:nvGrpSpPr>
          <p:cNvPr id="8" name="Group 7"/>
          <p:cNvGrpSpPr/>
          <p:nvPr userDrawn="1"/>
        </p:nvGrpSpPr>
        <p:grpSpPr>
          <a:xfrm>
            <a:off x="32464888" y="-4208973"/>
            <a:ext cx="2881112" cy="7223197"/>
            <a:chOff x="10818812" y="-1270185"/>
            <a:chExt cx="960120" cy="2407732"/>
          </a:xfrm>
        </p:grpSpPr>
        <p:sp>
          <p:nvSpPr>
            <p:cNvPr id="15" name="Chevron 5"/>
            <p:cNvSpPr>
              <a:spLocks noChangeArrowheads="1"/>
            </p:cNvSpPr>
            <p:nvPr/>
          </p:nvSpPr>
          <p:spPr bwMode="auto">
            <a:xfrm rot="16200000">
              <a:off x="10947288" y="305903"/>
              <a:ext cx="703168" cy="960120"/>
            </a:xfrm>
            <a:prstGeom prst="chevron">
              <a:avLst>
                <a:gd name="adj" fmla="val 50000"/>
              </a:avLst>
            </a:prstGeom>
            <a:solidFill>
              <a:srgbClr val="DCE3E4"/>
            </a:solidFill>
            <a:ln w="28575" algn="ctr">
              <a:noFill/>
              <a:round/>
              <a:headEnd type="none" w="sm" len="sm"/>
              <a:tailEnd type="none" w="sm" len="sm"/>
            </a:ln>
          </p:spPr>
          <p:txBody>
            <a:bodyPr/>
            <a:lstStyle/>
            <a:p>
              <a:pPr algn="ctr" defTabSz="914240">
                <a:spcBef>
                  <a:spcPct val="20000"/>
                </a:spcBef>
                <a:buClr>
                  <a:srgbClr val="FF0000"/>
                </a:buClr>
                <a:buFont typeface="Arial" charset="0"/>
                <a:buNone/>
              </a:pPr>
              <a:endParaRPr lang="en-US" dirty="0">
                <a:latin typeface="Gill Sans" panose="020B0702020104020203" pitchFamily="34" charset="0"/>
              </a:endParaRPr>
            </a:p>
          </p:txBody>
        </p:sp>
        <p:sp>
          <p:nvSpPr>
            <p:cNvPr id="16" name="Title_Gray_Number"/>
            <p:cNvSpPr>
              <a:spLocks noChangeArrowheads="1"/>
            </p:cNvSpPr>
            <p:nvPr/>
          </p:nvSpPr>
          <p:spPr bwMode="gray">
            <a:xfrm>
              <a:off x="10818812" y="-1270185"/>
              <a:ext cx="960120" cy="2055263"/>
            </a:xfrm>
            <a:prstGeom prst="rect">
              <a:avLst/>
            </a:prstGeom>
            <a:solidFill>
              <a:srgbClr val="DCE3E4"/>
            </a:solidFill>
            <a:ln w="9525">
              <a:noFill/>
              <a:miter lim="800000"/>
              <a:headEnd/>
              <a:tailEnd/>
            </a:ln>
          </p:spPr>
          <p:txBody>
            <a:bodyPr lIns="12700" tIns="12700" rIns="12700" bIns="12700" anchor="b">
              <a:spAutoFit/>
            </a:bodyPr>
            <a:lstStyle/>
            <a:p>
              <a:pPr algn="ctr" defTabSz="914240">
                <a:buClr>
                  <a:srgbClr val="000000"/>
                </a:buClr>
                <a:buFont typeface="Arial" charset="0"/>
                <a:buNone/>
              </a:pPr>
              <a:endParaRPr lang="en-US" sz="39900" b="1" dirty="0">
                <a:solidFill>
                  <a:srgbClr val="DCE3E4"/>
                </a:solidFill>
                <a:latin typeface="Arial Black" pitchFamily="34" charset="0"/>
                <a:cs typeface="Calibri" pitchFamily="34" charset="0"/>
              </a:endParaRPr>
            </a:p>
          </p:txBody>
        </p:sp>
      </p:grpSp>
      <p:sp>
        <p:nvSpPr>
          <p:cNvPr id="14" name="Rectangle 4"/>
          <p:cNvSpPr>
            <a:spLocks noChangeArrowheads="1"/>
          </p:cNvSpPr>
          <p:nvPr/>
        </p:nvSpPr>
        <p:spPr bwMode="auto">
          <a:xfrm>
            <a:off x="32493987" y="-664908"/>
            <a:ext cx="2662138" cy="3139256"/>
          </a:xfrm>
          <a:prstGeom prst="rect">
            <a:avLst/>
          </a:prstGeom>
          <a:noFill/>
          <a:ln w="9525">
            <a:noFill/>
            <a:miter lim="800000"/>
            <a:headEnd/>
            <a:tailEnd/>
          </a:ln>
        </p:spPr>
        <p:txBody>
          <a:bodyPr wrap="none" lIns="365696" tIns="182848" rIns="365696" bIns="182848">
            <a:spAutoFit/>
          </a:bodyPr>
          <a:lstStyle/>
          <a:p>
            <a:pPr algn="ctr"/>
            <a:r>
              <a:rPr lang="en-US" sz="18000" dirty="0">
                <a:solidFill>
                  <a:srgbClr val="095A82"/>
                </a:solidFill>
                <a:latin typeface="Arial Black" pitchFamily="34" charset="0"/>
              </a:rPr>
              <a:t>Q</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Edureka1">
    <p:spTree>
      <p:nvGrpSpPr>
        <p:cNvPr id="1" name=""/>
        <p:cNvGrpSpPr/>
        <p:nvPr/>
      </p:nvGrpSpPr>
      <p:grpSpPr>
        <a:xfrm>
          <a:off x="0" y="0"/>
          <a:ext cx="0" cy="0"/>
          <a:chOff x="0" y="0"/>
          <a:chExt cx="0" cy="0"/>
        </a:xfrm>
      </p:grpSpPr>
      <p:grpSp>
        <p:nvGrpSpPr>
          <p:cNvPr id="5" name="Group 16" hidden="1"/>
          <p:cNvGrpSpPr>
            <a:grpSpLocks/>
          </p:cNvGrpSpPr>
          <p:nvPr userDrawn="1"/>
        </p:nvGrpSpPr>
        <p:grpSpPr bwMode="auto">
          <a:xfrm>
            <a:off x="609600" y="908058"/>
            <a:ext cx="35407600" cy="180213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914240">
                <a:buClr>
                  <a:srgbClr val="000000"/>
                </a:buClr>
                <a:buFont typeface="Arial" pitchFamily="34" charset="0"/>
                <a:buNone/>
                <a:defRPr/>
              </a:pPr>
              <a:r>
                <a:rPr lang="en-US" b="1" dirty="0">
                  <a:solidFill>
                    <a:schemeClr val="accent5"/>
                  </a:solidFill>
                  <a:latin typeface="Gill Sans" panose="020B0702020104020203"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Gill Sans" panose="020B0702020104020203"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3300" dirty="0">
                    <a:solidFill>
                      <a:schemeClr val="folHlink"/>
                    </a:solidFill>
                    <a:latin typeface="Gill Sans" panose="020B0702020104020203"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914240">
                <a:spcBef>
                  <a:spcPct val="20000"/>
                </a:spcBef>
                <a:buClr>
                  <a:srgbClr val="FF0000"/>
                </a:buClr>
                <a:buFont typeface="Arial" pitchFamily="34" charset="0"/>
                <a:buNone/>
                <a:defRPr/>
              </a:pPr>
              <a:endParaRPr lang="en-US" dirty="0">
                <a:latin typeface="Gill Sans" panose="020B0702020104020203" pitchFamily="34" charset="0"/>
              </a:endParaRPr>
            </a:p>
          </p:txBody>
        </p:sp>
      </p:grpSp>
      <p:sp>
        <p:nvSpPr>
          <p:cNvPr id="11" name="Rectangle 10">
            <a:extLst>
              <a:ext uri="{FF2B5EF4-FFF2-40B4-BE49-F238E27FC236}">
                <a16:creationId xmlns:a16="http://schemas.microsoft.com/office/drawing/2014/main" xmlns="" id="{C1212BE1-ED94-43C1-ABF3-B6098E57F824}"/>
              </a:ext>
            </a:extLst>
          </p:cNvPr>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Gill Sans" panose="020B0702020104020203" pitchFamily="34" charset="0"/>
            </a:endParaRPr>
          </a:p>
        </p:txBody>
      </p:sp>
      <p:pic>
        <p:nvPicPr>
          <p:cNvPr id="12" name="Picture 11">
            <a:extLst>
              <a:ext uri="{FF2B5EF4-FFF2-40B4-BE49-F238E27FC236}">
                <a16:creationId xmlns:a16="http://schemas.microsoft.com/office/drawing/2014/main" xmlns="" id="{EB99ABCF-CDC8-4BA4-B900-66D9ED7E1B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Tree>
    <p:extLst>
      <p:ext uri="{BB962C8B-B14F-4D97-AF65-F5344CB8AC3E}">
        <p14:creationId xmlns:p14="http://schemas.microsoft.com/office/powerpoint/2010/main" val="20399467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Qui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1200"/>
            </a:lvl1pPr>
          </a:lstStyle>
          <a:p>
            <a:r>
              <a:rPr lang="en-US"/>
              <a:t>Click to edit Master title style</a:t>
            </a:r>
            <a:endParaRPr lang="en-US" dirty="0"/>
          </a:p>
        </p:txBody>
      </p:sp>
      <p:grpSp>
        <p:nvGrpSpPr>
          <p:cNvPr id="8" name="Group 7"/>
          <p:cNvGrpSpPr/>
          <p:nvPr userDrawn="1"/>
        </p:nvGrpSpPr>
        <p:grpSpPr>
          <a:xfrm>
            <a:off x="32464888" y="-4208973"/>
            <a:ext cx="2881112" cy="7223197"/>
            <a:chOff x="10818812" y="-1270185"/>
            <a:chExt cx="960120" cy="2407732"/>
          </a:xfrm>
        </p:grpSpPr>
        <p:sp>
          <p:nvSpPr>
            <p:cNvPr id="15" name="Chevron 5"/>
            <p:cNvSpPr>
              <a:spLocks noChangeArrowheads="1"/>
            </p:cNvSpPr>
            <p:nvPr/>
          </p:nvSpPr>
          <p:spPr bwMode="auto">
            <a:xfrm rot="16200000">
              <a:off x="10947288" y="305903"/>
              <a:ext cx="703168" cy="960120"/>
            </a:xfrm>
            <a:prstGeom prst="chevron">
              <a:avLst>
                <a:gd name="adj" fmla="val 50000"/>
              </a:avLst>
            </a:prstGeom>
            <a:solidFill>
              <a:srgbClr val="DCE3E4"/>
            </a:solidFill>
            <a:ln w="28575" algn="ctr">
              <a:noFill/>
              <a:round/>
              <a:headEnd type="none" w="sm" len="sm"/>
              <a:tailEnd type="none" w="sm" len="sm"/>
            </a:ln>
          </p:spPr>
          <p:txBody>
            <a:bodyPr/>
            <a:lstStyle/>
            <a:p>
              <a:pPr algn="ctr" defTabSz="914240">
                <a:spcBef>
                  <a:spcPct val="20000"/>
                </a:spcBef>
                <a:buClr>
                  <a:srgbClr val="FF0000"/>
                </a:buClr>
                <a:buFont typeface="Arial" charset="0"/>
                <a:buNone/>
              </a:pPr>
              <a:endParaRPr lang="en-US" dirty="0">
                <a:latin typeface="Gill Sans" panose="020B0702020104020203" pitchFamily="34" charset="0"/>
              </a:endParaRPr>
            </a:p>
          </p:txBody>
        </p:sp>
        <p:sp>
          <p:nvSpPr>
            <p:cNvPr id="16" name="Title_Gray_Number"/>
            <p:cNvSpPr>
              <a:spLocks noChangeArrowheads="1"/>
            </p:cNvSpPr>
            <p:nvPr/>
          </p:nvSpPr>
          <p:spPr bwMode="gray">
            <a:xfrm>
              <a:off x="10818812" y="-1270185"/>
              <a:ext cx="960120" cy="2055263"/>
            </a:xfrm>
            <a:prstGeom prst="rect">
              <a:avLst/>
            </a:prstGeom>
            <a:solidFill>
              <a:srgbClr val="DCE3E4"/>
            </a:solidFill>
            <a:ln w="9525">
              <a:noFill/>
              <a:miter lim="800000"/>
              <a:headEnd/>
              <a:tailEnd/>
            </a:ln>
          </p:spPr>
          <p:txBody>
            <a:bodyPr lIns="12700" tIns="12700" rIns="12700" bIns="12700" anchor="b">
              <a:spAutoFit/>
            </a:bodyPr>
            <a:lstStyle/>
            <a:p>
              <a:pPr algn="ctr" defTabSz="914240">
                <a:buClr>
                  <a:srgbClr val="000000"/>
                </a:buClr>
                <a:buFont typeface="Arial" charset="0"/>
                <a:buNone/>
              </a:pPr>
              <a:endParaRPr lang="en-US" sz="39900" b="1" dirty="0">
                <a:solidFill>
                  <a:srgbClr val="DCE3E4"/>
                </a:solidFill>
                <a:latin typeface="Arial Black" pitchFamily="34" charset="0"/>
                <a:cs typeface="Calibri" pitchFamily="34" charset="0"/>
              </a:endParaRPr>
            </a:p>
          </p:txBody>
        </p:sp>
      </p:grpSp>
      <p:sp>
        <p:nvSpPr>
          <p:cNvPr id="14" name="Rectangle 4"/>
          <p:cNvSpPr>
            <a:spLocks noChangeArrowheads="1"/>
          </p:cNvSpPr>
          <p:nvPr/>
        </p:nvSpPr>
        <p:spPr bwMode="auto">
          <a:xfrm>
            <a:off x="32558103" y="-664908"/>
            <a:ext cx="2533898" cy="3139256"/>
          </a:xfrm>
          <a:prstGeom prst="rect">
            <a:avLst/>
          </a:prstGeom>
          <a:noFill/>
          <a:ln w="9525">
            <a:noFill/>
            <a:miter lim="800000"/>
            <a:headEnd/>
            <a:tailEnd/>
          </a:ln>
        </p:spPr>
        <p:txBody>
          <a:bodyPr wrap="none" lIns="365696" tIns="182848" rIns="365696" bIns="182848">
            <a:spAutoFit/>
          </a:bodyPr>
          <a:lstStyle/>
          <a:p>
            <a:pPr algn="ctr"/>
            <a:r>
              <a:rPr lang="en-US" sz="18000" dirty="0">
                <a:solidFill>
                  <a:srgbClr val="095A82"/>
                </a:solidFill>
                <a:latin typeface="Arial Black" pitchFamily="34" charset="0"/>
              </a:rPr>
              <a:t>A</a:t>
            </a:r>
          </a:p>
        </p:txBody>
      </p:sp>
      <p:sp>
        <p:nvSpPr>
          <p:cNvPr id="9" name="Content Placeholder 2"/>
          <p:cNvSpPr>
            <a:spLocks noGrp="1"/>
          </p:cNvSpPr>
          <p:nvPr>
            <p:ph idx="1"/>
          </p:nvPr>
        </p:nvSpPr>
        <p:spPr>
          <a:xfrm>
            <a:off x="1865376" y="3526444"/>
            <a:ext cx="32845248" cy="2534875"/>
          </a:xfrm>
        </p:spPr>
        <p:txBody>
          <a:bodyPr/>
          <a:lstStyle>
            <a:lvl1pPr marL="1343024" indent="-1371600">
              <a:buClr>
                <a:srgbClr val="095A82"/>
              </a:buClr>
              <a:buFont typeface="+mj-lt"/>
              <a:buAutoNum type="arabicPeriod"/>
              <a:defRPr sz="5600"/>
            </a:lvl1pPr>
            <a:lvl2pPr marL="2448000" indent="-1097280">
              <a:buClr>
                <a:srgbClr val="095A82"/>
              </a:buClr>
              <a:buFont typeface="+mj-lt"/>
              <a:buAutoNum type="alphaLcPeriod"/>
              <a:defRPr sz="5600"/>
            </a:lvl2pPr>
            <a:lvl3pPr>
              <a:buNone/>
              <a:defRPr/>
            </a:lvl3pPr>
          </a:lstStyle>
          <a:p>
            <a:pPr lvl="0"/>
            <a:r>
              <a:rPr lang="en-US"/>
              <a:t>Edit Master text styles</a:t>
            </a:r>
          </a:p>
          <a:p>
            <a:pPr lvl="1"/>
            <a:r>
              <a:rPr lang="en-US"/>
              <a:t>Second level</a:t>
            </a:r>
          </a:p>
        </p:txBody>
      </p:sp>
    </p:spTree>
    <p:custDataLst>
      <p:tags r:id="rId1"/>
    </p:custDataLst>
    <p:extLst>
      <p:ext uri="{BB962C8B-B14F-4D97-AF65-F5344CB8AC3E}">
        <p14:creationId xmlns:p14="http://schemas.microsoft.com/office/powerpoint/2010/main" val="25239553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1200"/>
            </a:lvl1pPr>
          </a:lstStyle>
          <a:p>
            <a:r>
              <a:rPr lang="en-US"/>
              <a:t>Click to edit Master title style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1865376" y="3481982"/>
            <a:ext cx="15813024" cy="5364860"/>
          </a:xfrm>
        </p:spPr>
        <p:txBody>
          <a:bodyPr/>
          <a:lstStyle>
            <a:lvl1pPr>
              <a:defRPr sz="5600"/>
            </a:lvl1pPr>
            <a:lvl2pPr>
              <a:defRPr sz="5600"/>
            </a:lvl2pPr>
            <a:lvl3pPr>
              <a:defRPr sz="5600"/>
            </a:lvl3pPr>
            <a:lvl4pPr>
              <a:defRPr sz="4800"/>
            </a:lvl4pPr>
            <a:lvl5pPr>
              <a:defRPr sz="44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18897600" y="3481982"/>
            <a:ext cx="16154400" cy="5364860"/>
          </a:xfrm>
        </p:spPr>
        <p:txBody>
          <a:bodyPr/>
          <a:lstStyle>
            <a:lvl1pPr>
              <a:defRPr sz="5600"/>
            </a:lvl1pPr>
            <a:lvl2pPr>
              <a:defRPr sz="5600"/>
            </a:lvl2pPr>
            <a:lvl3pPr>
              <a:defRPr sz="5600"/>
            </a:lvl3pPr>
            <a:lvl4pPr>
              <a:defRPr sz="4800"/>
            </a:lvl4pPr>
            <a:lvl5pPr>
              <a:defRPr sz="44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1865378" y="3460428"/>
            <a:ext cx="9486932" cy="4798552"/>
          </a:xfrm>
        </p:spPr>
        <p:txBody>
          <a:bodyPr/>
          <a:lstStyle>
            <a:lvl1pPr>
              <a:defRPr sz="4800"/>
            </a:lvl1pPr>
            <a:lvl2pPr marL="1384060" indent="-926936">
              <a:defRPr sz="4800"/>
            </a:lvl2pPr>
            <a:lvl3pPr marL="2272904" indent="-901544">
              <a:defRPr sz="4400"/>
            </a:lvl3pPr>
            <a:lvl4pPr marL="3193496" indent="-920592">
              <a:defRPr sz="4400"/>
            </a:lvl4pPr>
            <a:lvl5pPr marL="4120432" indent="-926936">
              <a:defRPr sz="44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13554314" y="3466328"/>
            <a:ext cx="9486932" cy="4798552"/>
          </a:xfrm>
        </p:spPr>
        <p:txBody>
          <a:bodyPr/>
          <a:lstStyle>
            <a:lvl1pPr>
              <a:defRPr sz="4800"/>
            </a:lvl1pPr>
            <a:lvl2pPr marL="1371360" indent="-914240">
              <a:defRPr sz="4800"/>
            </a:lvl2pPr>
            <a:lvl3pPr marL="2272904" indent="-901544">
              <a:defRPr sz="4400"/>
            </a:lvl3pPr>
            <a:lvl4pPr marL="3193496" indent="-920592">
              <a:defRPr sz="4400"/>
            </a:lvl4pPr>
            <a:lvl5pPr marL="4120432" indent="-926936">
              <a:defRPr sz="44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25222170" y="3472224"/>
            <a:ext cx="9486932" cy="4798552"/>
          </a:xfrm>
        </p:spPr>
        <p:txBody>
          <a:bodyPr/>
          <a:lstStyle>
            <a:lvl1pPr>
              <a:defRPr sz="4800"/>
            </a:lvl1pPr>
            <a:lvl2pPr marL="1371360" indent="-914240">
              <a:defRPr sz="4800"/>
            </a:lvl2pPr>
            <a:lvl3pPr marL="2272904" indent="-901544">
              <a:defRPr sz="4400"/>
            </a:lvl3pPr>
            <a:lvl4pPr marL="3193496" indent="-920592">
              <a:defRPr sz="4400"/>
            </a:lvl4pPr>
            <a:lvl5pPr marL="4120432" indent="-926936">
              <a:defRPr sz="44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Image Slide1">
    <p:spTree>
      <p:nvGrpSpPr>
        <p:cNvPr id="1" name=""/>
        <p:cNvGrpSpPr/>
        <p:nvPr/>
      </p:nvGrpSpPr>
      <p:grpSpPr>
        <a:xfrm>
          <a:off x="0" y="0"/>
          <a:ext cx="0" cy="0"/>
          <a:chOff x="0" y="0"/>
          <a:chExt cx="0" cy="0"/>
        </a:xfrm>
      </p:grpSpPr>
      <p:sp>
        <p:nvSpPr>
          <p:cNvPr id="2" name="Title 1"/>
          <p:cNvSpPr>
            <a:spLocks noGrp="1"/>
          </p:cNvSpPr>
          <p:nvPr>
            <p:ph type="title"/>
          </p:nvPr>
        </p:nvSpPr>
        <p:spPr>
          <a:xfrm>
            <a:off x="1866900" y="1371606"/>
            <a:ext cx="32842200" cy="1492244"/>
          </a:xfrm>
        </p:spPr>
        <p:txBody>
          <a:bodyPr/>
          <a:lstStyle/>
          <a:p>
            <a:r>
              <a:rPr lang="en-US"/>
              <a:t>Click to edit Master title style</a:t>
            </a:r>
            <a:endParaRPr lang="en-US" dirty="0"/>
          </a:p>
        </p:txBody>
      </p:sp>
      <p:sp>
        <p:nvSpPr>
          <p:cNvPr id="4" name="Rectangle 3"/>
          <p:cNvSpPr/>
          <p:nvPr userDrawn="1"/>
        </p:nvSpPr>
        <p:spPr bwMode="auto">
          <a:xfrm>
            <a:off x="1866902" y="3491570"/>
            <a:ext cx="16421100" cy="7888108"/>
          </a:xfrm>
          <a:prstGeom prst="rect">
            <a:avLst/>
          </a:prstGeom>
          <a:solidFill>
            <a:srgbClr val="A6A6A6"/>
          </a:solidFill>
          <a:ln w="28575" cap="flat" cmpd="sng" algn="ctr">
            <a:no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7200" b="0" i="0" u="none" strike="noStrike" cap="none" normalizeH="0" baseline="0" dirty="0">
              <a:ln>
                <a:noFill/>
              </a:ln>
              <a:solidFill>
                <a:schemeClr val="tx1"/>
              </a:solidFill>
              <a:effectLst/>
              <a:latin typeface="Gill Sans" panose="020B0702020104020203" pitchFamily="34" charset="0"/>
            </a:endParaRPr>
          </a:p>
        </p:txBody>
      </p:sp>
      <p:sp>
        <p:nvSpPr>
          <p:cNvPr id="21" name="Rectangle 20"/>
          <p:cNvSpPr/>
          <p:nvPr userDrawn="1"/>
        </p:nvSpPr>
        <p:spPr bwMode="auto">
          <a:xfrm>
            <a:off x="18288002" y="11317190"/>
            <a:ext cx="16421100" cy="7888108"/>
          </a:xfrm>
          <a:prstGeom prst="rect">
            <a:avLst/>
          </a:prstGeom>
          <a:solidFill>
            <a:srgbClr val="A6A6A6"/>
          </a:solidFill>
          <a:ln w="28575" cap="flat" cmpd="sng" algn="ctr">
            <a:no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7200" b="0" i="0" u="none" strike="noStrike" cap="none" normalizeH="0" baseline="0" dirty="0">
              <a:ln>
                <a:noFill/>
              </a:ln>
              <a:solidFill>
                <a:schemeClr val="tx1"/>
              </a:solidFill>
              <a:effectLst/>
              <a:latin typeface="Gill Sans" panose="020B0702020104020203" pitchFamily="34" charset="0"/>
            </a:endParaRPr>
          </a:p>
        </p:txBody>
      </p:sp>
      <p:sp>
        <p:nvSpPr>
          <p:cNvPr id="23" name="Text Placeholder 22"/>
          <p:cNvSpPr>
            <a:spLocks noGrp="1"/>
          </p:cNvSpPr>
          <p:nvPr>
            <p:ph type="body" sz="quarter" idx="10"/>
          </p:nvPr>
        </p:nvSpPr>
        <p:spPr>
          <a:xfrm>
            <a:off x="18864066" y="4238330"/>
            <a:ext cx="15845036" cy="5364860"/>
          </a:xfrm>
        </p:spPr>
        <p:txBody>
          <a:bodyPr/>
          <a:lstStyle>
            <a:lvl1pPr>
              <a:defRPr b="1">
                <a:solidFill>
                  <a:srgbClr val="F29C14"/>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5" name="Text Placeholder 22"/>
          <p:cNvSpPr>
            <a:spLocks noGrp="1"/>
          </p:cNvSpPr>
          <p:nvPr>
            <p:ph type="body" sz="quarter" idx="11"/>
          </p:nvPr>
        </p:nvSpPr>
        <p:spPr>
          <a:xfrm>
            <a:off x="1866902" y="12269638"/>
            <a:ext cx="15845036" cy="5364860"/>
          </a:xfrm>
        </p:spPr>
        <p:txBody>
          <a:bodyPr/>
          <a:lstStyle>
            <a:lvl1pPr>
              <a:defRPr b="1">
                <a:solidFill>
                  <a:srgbClr val="9CBA56"/>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7" name="Text Placeholder 26"/>
          <p:cNvSpPr>
            <a:spLocks noGrp="1"/>
          </p:cNvSpPr>
          <p:nvPr>
            <p:ph type="body" sz="quarter" idx="12" hasCustomPrompt="1"/>
          </p:nvPr>
        </p:nvSpPr>
        <p:spPr>
          <a:xfrm>
            <a:off x="6475484" y="6691290"/>
            <a:ext cx="7203928" cy="1511518"/>
          </a:xfrm>
        </p:spPr>
        <p:txBody>
          <a:bodyPr/>
          <a:lstStyle>
            <a:lvl1pPr>
              <a:defRPr sz="6400">
                <a:solidFill>
                  <a:schemeClr val="bg1"/>
                </a:solidFill>
              </a:defRPr>
            </a:lvl1pPr>
          </a:lstStyle>
          <a:p>
            <a:pPr lvl="0"/>
            <a:r>
              <a:rPr lang="en-US" dirty="0"/>
              <a:t>Insert Image Here</a:t>
            </a:r>
            <a:endParaRPr lang="en-IN" dirty="0"/>
          </a:p>
        </p:txBody>
      </p:sp>
      <p:sp>
        <p:nvSpPr>
          <p:cNvPr id="28" name="Text Placeholder 26"/>
          <p:cNvSpPr>
            <a:spLocks noGrp="1"/>
          </p:cNvSpPr>
          <p:nvPr>
            <p:ph type="body" sz="quarter" idx="13" hasCustomPrompt="1"/>
          </p:nvPr>
        </p:nvSpPr>
        <p:spPr>
          <a:xfrm>
            <a:off x="22896584" y="14516910"/>
            <a:ext cx="7203928" cy="1511518"/>
          </a:xfrm>
        </p:spPr>
        <p:txBody>
          <a:bodyPr/>
          <a:lstStyle>
            <a:lvl1pPr>
              <a:defRPr sz="6400">
                <a:solidFill>
                  <a:schemeClr val="bg1"/>
                </a:solidFill>
              </a:defRPr>
            </a:lvl1pPr>
          </a:lstStyle>
          <a:p>
            <a:pPr lvl="0"/>
            <a:r>
              <a:rPr lang="en-US" dirty="0"/>
              <a:t>Insert Image Here</a:t>
            </a:r>
            <a:endParaRPr lang="en-IN" dirty="0"/>
          </a:p>
        </p:txBody>
      </p:sp>
    </p:spTree>
    <p:extLst>
      <p:ext uri="{BB962C8B-B14F-4D97-AF65-F5344CB8AC3E}">
        <p14:creationId xmlns:p14="http://schemas.microsoft.com/office/powerpoint/2010/main" val="38138596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age Slide 2">
    <p:spTree>
      <p:nvGrpSpPr>
        <p:cNvPr id="1" name=""/>
        <p:cNvGrpSpPr/>
        <p:nvPr/>
      </p:nvGrpSpPr>
      <p:grpSpPr>
        <a:xfrm>
          <a:off x="0" y="0"/>
          <a:ext cx="0" cy="0"/>
          <a:chOff x="0" y="0"/>
          <a:chExt cx="0" cy="0"/>
        </a:xfrm>
      </p:grpSpPr>
      <p:sp>
        <p:nvSpPr>
          <p:cNvPr id="2" name="Title 1"/>
          <p:cNvSpPr>
            <a:spLocks noGrp="1"/>
          </p:cNvSpPr>
          <p:nvPr>
            <p:ph type="title"/>
          </p:nvPr>
        </p:nvSpPr>
        <p:spPr>
          <a:xfrm>
            <a:off x="1866900" y="1371606"/>
            <a:ext cx="32842200" cy="1492244"/>
          </a:xfrm>
        </p:spPr>
        <p:txBody>
          <a:bodyPr/>
          <a:lstStyle/>
          <a:p>
            <a:r>
              <a:rPr lang="en-US"/>
              <a:t>Click to edit Master title style</a:t>
            </a:r>
            <a:endParaRPr lang="en-US" dirty="0"/>
          </a:p>
        </p:txBody>
      </p:sp>
      <p:sp>
        <p:nvSpPr>
          <p:cNvPr id="3" name="Rectangle 2"/>
          <p:cNvSpPr/>
          <p:nvPr userDrawn="1"/>
        </p:nvSpPr>
        <p:spPr bwMode="auto">
          <a:xfrm>
            <a:off x="1866898" y="3950296"/>
            <a:ext cx="6515100" cy="7488832"/>
          </a:xfrm>
          <a:prstGeom prst="rect">
            <a:avLst/>
          </a:prstGeom>
          <a:solidFill>
            <a:srgbClr val="A6A6A6"/>
          </a:solidFill>
          <a:ln w="28575" cap="flat" cmpd="sng" algn="ctr">
            <a:no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7200" b="0" i="0" u="none" strike="noStrike" cap="none" normalizeH="0" baseline="0" dirty="0">
              <a:ln>
                <a:noFill/>
              </a:ln>
              <a:solidFill>
                <a:schemeClr val="tx1"/>
              </a:solidFill>
              <a:effectLst/>
              <a:latin typeface="Gill Sans" panose="020B0702020104020203" pitchFamily="34" charset="0"/>
            </a:endParaRPr>
          </a:p>
        </p:txBody>
      </p:sp>
      <p:sp>
        <p:nvSpPr>
          <p:cNvPr id="12" name="Rectangle 11"/>
          <p:cNvSpPr/>
          <p:nvPr userDrawn="1"/>
        </p:nvSpPr>
        <p:spPr bwMode="auto">
          <a:xfrm>
            <a:off x="1866898" y="11151096"/>
            <a:ext cx="6515100" cy="5184576"/>
          </a:xfrm>
          <a:prstGeom prst="rect">
            <a:avLst/>
          </a:prstGeom>
          <a:solidFill>
            <a:srgbClr val="0D80B9"/>
          </a:solidFill>
          <a:ln w="28575" cap="flat" cmpd="sng" algn="ctr">
            <a:no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7200" b="0" i="0" u="none" strike="noStrike" cap="none" normalizeH="0" baseline="0" dirty="0">
              <a:ln>
                <a:noFill/>
              </a:ln>
              <a:solidFill>
                <a:schemeClr val="tx1"/>
              </a:solidFill>
              <a:effectLst/>
              <a:latin typeface="Gill Sans" panose="020B0702020104020203" pitchFamily="34" charset="0"/>
            </a:endParaRPr>
          </a:p>
        </p:txBody>
      </p:sp>
      <p:sp>
        <p:nvSpPr>
          <p:cNvPr id="18" name="Rectangle 17"/>
          <p:cNvSpPr/>
          <p:nvPr userDrawn="1"/>
        </p:nvSpPr>
        <p:spPr bwMode="auto">
          <a:xfrm>
            <a:off x="10564314" y="5390456"/>
            <a:ext cx="6515100" cy="7488832"/>
          </a:xfrm>
          <a:prstGeom prst="rect">
            <a:avLst/>
          </a:prstGeom>
          <a:solidFill>
            <a:srgbClr val="A6A6A6"/>
          </a:solidFill>
          <a:ln w="28575" cap="flat" cmpd="sng" algn="ctr">
            <a:no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7200" b="0" i="0" u="none" strike="noStrike" cap="none" normalizeH="0" baseline="0" dirty="0">
              <a:ln>
                <a:noFill/>
              </a:ln>
              <a:solidFill>
                <a:schemeClr val="tx1"/>
              </a:solidFill>
              <a:effectLst/>
              <a:latin typeface="Gill Sans" panose="020B0702020104020203" pitchFamily="34" charset="0"/>
            </a:endParaRPr>
          </a:p>
        </p:txBody>
      </p:sp>
      <p:sp>
        <p:nvSpPr>
          <p:cNvPr id="19" name="Rectangle 18"/>
          <p:cNvSpPr/>
          <p:nvPr userDrawn="1"/>
        </p:nvSpPr>
        <p:spPr bwMode="auto">
          <a:xfrm>
            <a:off x="10564314" y="12591256"/>
            <a:ext cx="6515100" cy="5184576"/>
          </a:xfrm>
          <a:prstGeom prst="rect">
            <a:avLst/>
          </a:prstGeom>
          <a:solidFill>
            <a:srgbClr val="F29C14"/>
          </a:solidFill>
          <a:ln w="28575" cap="flat" cmpd="sng" algn="ctr">
            <a:no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7200" b="0" i="0" u="none" strike="noStrike" cap="none" normalizeH="0" baseline="0" dirty="0">
              <a:ln>
                <a:noFill/>
              </a:ln>
              <a:solidFill>
                <a:schemeClr val="tx1"/>
              </a:solidFill>
              <a:effectLst/>
              <a:latin typeface="Gill Sans" panose="020B0702020104020203" pitchFamily="34" charset="0"/>
            </a:endParaRPr>
          </a:p>
        </p:txBody>
      </p:sp>
      <p:sp>
        <p:nvSpPr>
          <p:cNvPr id="22" name="Rectangle 21"/>
          <p:cNvSpPr/>
          <p:nvPr userDrawn="1"/>
        </p:nvSpPr>
        <p:spPr bwMode="auto">
          <a:xfrm>
            <a:off x="19496586" y="3950296"/>
            <a:ext cx="6515100" cy="7488832"/>
          </a:xfrm>
          <a:prstGeom prst="rect">
            <a:avLst/>
          </a:prstGeom>
          <a:solidFill>
            <a:srgbClr val="A6A6A6"/>
          </a:solidFill>
          <a:ln w="28575" cap="flat" cmpd="sng" algn="ctr">
            <a:no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7200" b="0" i="0" u="none" strike="noStrike" cap="none" normalizeH="0" baseline="0" dirty="0">
              <a:ln>
                <a:noFill/>
              </a:ln>
              <a:solidFill>
                <a:schemeClr val="tx1"/>
              </a:solidFill>
              <a:effectLst/>
              <a:latin typeface="Gill Sans" panose="020B0702020104020203" pitchFamily="34" charset="0"/>
            </a:endParaRPr>
          </a:p>
        </p:txBody>
      </p:sp>
      <p:sp>
        <p:nvSpPr>
          <p:cNvPr id="24" name="Rectangle 23"/>
          <p:cNvSpPr/>
          <p:nvPr userDrawn="1"/>
        </p:nvSpPr>
        <p:spPr bwMode="auto">
          <a:xfrm>
            <a:off x="19496586" y="11151096"/>
            <a:ext cx="6515100" cy="5184576"/>
          </a:xfrm>
          <a:prstGeom prst="rect">
            <a:avLst/>
          </a:prstGeom>
          <a:solidFill>
            <a:srgbClr val="9CBA56"/>
          </a:solidFill>
          <a:ln w="28575" cap="flat" cmpd="sng" algn="ctr">
            <a:no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7200" b="0" i="0" u="none" strike="noStrike" cap="none" normalizeH="0" baseline="0" dirty="0">
              <a:ln>
                <a:noFill/>
              </a:ln>
              <a:solidFill>
                <a:schemeClr val="tx1"/>
              </a:solidFill>
              <a:effectLst/>
              <a:latin typeface="Gill Sans" panose="020B0702020104020203" pitchFamily="34" charset="0"/>
            </a:endParaRPr>
          </a:p>
        </p:txBody>
      </p:sp>
      <p:sp>
        <p:nvSpPr>
          <p:cNvPr id="26" name="Rectangle 25"/>
          <p:cNvSpPr/>
          <p:nvPr userDrawn="1"/>
        </p:nvSpPr>
        <p:spPr bwMode="auto">
          <a:xfrm>
            <a:off x="28185538" y="5390456"/>
            <a:ext cx="6515100" cy="7488832"/>
          </a:xfrm>
          <a:prstGeom prst="rect">
            <a:avLst/>
          </a:prstGeom>
          <a:solidFill>
            <a:srgbClr val="A6A6A6"/>
          </a:solidFill>
          <a:ln w="28575" cap="flat" cmpd="sng" algn="ctr">
            <a:no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7200" b="0" i="0" u="none" strike="noStrike" cap="none" normalizeH="0" baseline="0" dirty="0">
              <a:ln>
                <a:noFill/>
              </a:ln>
              <a:solidFill>
                <a:schemeClr val="tx1"/>
              </a:solidFill>
              <a:effectLst/>
              <a:latin typeface="Gill Sans" panose="020B0702020104020203" pitchFamily="34" charset="0"/>
            </a:endParaRPr>
          </a:p>
        </p:txBody>
      </p:sp>
      <p:sp>
        <p:nvSpPr>
          <p:cNvPr id="29" name="Rectangle 28"/>
          <p:cNvSpPr/>
          <p:nvPr userDrawn="1"/>
        </p:nvSpPr>
        <p:spPr bwMode="auto">
          <a:xfrm>
            <a:off x="28185538" y="12591256"/>
            <a:ext cx="6515100" cy="5184576"/>
          </a:xfrm>
          <a:prstGeom prst="rect">
            <a:avLst/>
          </a:prstGeom>
          <a:solidFill>
            <a:srgbClr val="16A996"/>
          </a:solidFill>
          <a:ln w="28575" cap="flat" cmpd="sng" algn="ctr">
            <a:no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7200" b="0" i="0" u="none" strike="noStrike" cap="none" normalizeH="0" baseline="0" dirty="0">
              <a:ln>
                <a:noFill/>
              </a:ln>
              <a:solidFill>
                <a:schemeClr val="tx1"/>
              </a:solidFill>
              <a:effectLst/>
              <a:latin typeface="Gill Sans" panose="020B0702020104020203" pitchFamily="34" charset="0"/>
            </a:endParaRPr>
          </a:p>
        </p:txBody>
      </p:sp>
      <p:sp>
        <p:nvSpPr>
          <p:cNvPr id="30" name="Text Placeholder 26"/>
          <p:cNvSpPr>
            <a:spLocks noGrp="1"/>
          </p:cNvSpPr>
          <p:nvPr>
            <p:ph type="body" sz="quarter" idx="12" hasCustomPrompt="1"/>
          </p:nvPr>
        </p:nvSpPr>
        <p:spPr>
          <a:xfrm>
            <a:off x="2790396" y="5783364"/>
            <a:ext cx="4668096" cy="3091416"/>
          </a:xfrm>
        </p:spPr>
        <p:txBody>
          <a:bodyPr/>
          <a:lstStyle>
            <a:lvl1pPr algn="ctr">
              <a:defRPr sz="6400">
                <a:solidFill>
                  <a:schemeClr val="bg1"/>
                </a:solidFill>
              </a:defRPr>
            </a:lvl1pPr>
          </a:lstStyle>
          <a:p>
            <a:pPr lvl="0"/>
            <a:r>
              <a:rPr lang="en-US" dirty="0"/>
              <a:t>Insert Image Here</a:t>
            </a:r>
            <a:endParaRPr lang="en-IN" dirty="0"/>
          </a:p>
        </p:txBody>
      </p:sp>
      <p:sp>
        <p:nvSpPr>
          <p:cNvPr id="31" name="Text Placeholder 26"/>
          <p:cNvSpPr>
            <a:spLocks noGrp="1"/>
          </p:cNvSpPr>
          <p:nvPr>
            <p:ph type="body" sz="quarter" idx="13" hasCustomPrompt="1"/>
          </p:nvPr>
        </p:nvSpPr>
        <p:spPr>
          <a:xfrm>
            <a:off x="11487812" y="7694712"/>
            <a:ext cx="4668096" cy="3091416"/>
          </a:xfrm>
        </p:spPr>
        <p:txBody>
          <a:bodyPr/>
          <a:lstStyle>
            <a:lvl1pPr algn="ctr">
              <a:defRPr sz="6400">
                <a:solidFill>
                  <a:schemeClr val="bg1"/>
                </a:solidFill>
              </a:defRPr>
            </a:lvl1pPr>
          </a:lstStyle>
          <a:p>
            <a:pPr lvl="0"/>
            <a:r>
              <a:rPr lang="en-US" dirty="0"/>
              <a:t>Insert Image Here</a:t>
            </a:r>
            <a:endParaRPr lang="en-IN" dirty="0"/>
          </a:p>
        </p:txBody>
      </p:sp>
      <p:sp>
        <p:nvSpPr>
          <p:cNvPr id="32" name="Text Placeholder 26"/>
          <p:cNvSpPr>
            <a:spLocks noGrp="1"/>
          </p:cNvSpPr>
          <p:nvPr>
            <p:ph type="body" sz="quarter" idx="14" hasCustomPrompt="1"/>
          </p:nvPr>
        </p:nvSpPr>
        <p:spPr>
          <a:xfrm>
            <a:off x="20420084" y="6268304"/>
            <a:ext cx="4668096" cy="3091416"/>
          </a:xfrm>
        </p:spPr>
        <p:txBody>
          <a:bodyPr/>
          <a:lstStyle>
            <a:lvl1pPr algn="ctr">
              <a:defRPr sz="6400">
                <a:solidFill>
                  <a:schemeClr val="bg1"/>
                </a:solidFill>
              </a:defRPr>
            </a:lvl1pPr>
          </a:lstStyle>
          <a:p>
            <a:pPr lvl="0"/>
            <a:r>
              <a:rPr lang="en-US" dirty="0"/>
              <a:t>Insert Image Here</a:t>
            </a:r>
            <a:endParaRPr lang="en-IN" dirty="0"/>
          </a:p>
        </p:txBody>
      </p:sp>
      <p:sp>
        <p:nvSpPr>
          <p:cNvPr id="33" name="Text Placeholder 26"/>
          <p:cNvSpPr>
            <a:spLocks noGrp="1"/>
          </p:cNvSpPr>
          <p:nvPr>
            <p:ph type="body" sz="quarter" idx="15" hasCustomPrompt="1"/>
          </p:nvPr>
        </p:nvSpPr>
        <p:spPr>
          <a:xfrm>
            <a:off x="29109036" y="7694712"/>
            <a:ext cx="4668096" cy="3091416"/>
          </a:xfrm>
        </p:spPr>
        <p:txBody>
          <a:bodyPr/>
          <a:lstStyle>
            <a:lvl1pPr algn="ctr">
              <a:defRPr sz="6400">
                <a:solidFill>
                  <a:schemeClr val="bg1"/>
                </a:solidFill>
              </a:defRPr>
            </a:lvl1pPr>
          </a:lstStyle>
          <a:p>
            <a:pPr lvl="0"/>
            <a:r>
              <a:rPr lang="en-US" dirty="0"/>
              <a:t>Insert Image Here</a:t>
            </a:r>
            <a:endParaRPr lang="en-IN" dirty="0"/>
          </a:p>
        </p:txBody>
      </p:sp>
      <p:sp>
        <p:nvSpPr>
          <p:cNvPr id="8" name="Text Placeholder 7"/>
          <p:cNvSpPr>
            <a:spLocks noGrp="1"/>
          </p:cNvSpPr>
          <p:nvPr>
            <p:ph type="body" sz="quarter" idx="16" hasCustomPrompt="1"/>
          </p:nvPr>
        </p:nvSpPr>
        <p:spPr>
          <a:xfrm>
            <a:off x="2318234" y="11441274"/>
            <a:ext cx="5597100" cy="4604673"/>
          </a:xfrm>
        </p:spPr>
        <p:txBody>
          <a:bodyPr/>
          <a:lstStyle>
            <a:lvl1pPr marL="0" marR="0" indent="31748" algn="ctr" defTabSz="914240" rtl="0" eaLnBrk="1" fontAlgn="base" latinLnBrk="0" hangingPunct="1">
              <a:lnSpc>
                <a:spcPct val="150000"/>
              </a:lnSpc>
              <a:spcBef>
                <a:spcPts val="2700"/>
              </a:spcBef>
              <a:spcAft>
                <a:spcPct val="0"/>
              </a:spcAft>
              <a:buClr>
                <a:srgbClr val="000000"/>
              </a:buClr>
              <a:buSzTx/>
              <a:buFont typeface="Arial" charset="0"/>
              <a:buNone/>
              <a:tabLst/>
              <a:defRPr sz="5600">
                <a:solidFill>
                  <a:schemeClr val="bg1"/>
                </a:solidFill>
              </a:defRPr>
            </a:lvl1pPr>
            <a:lvl2pPr>
              <a:defRPr sz="5600"/>
            </a:lvl2pPr>
            <a:lvl3pPr>
              <a:defRPr sz="5600"/>
            </a:lvl3pPr>
            <a:lvl4pPr>
              <a:defRPr sz="4800"/>
            </a:lvl4pPr>
            <a:lvl5pPr>
              <a:defRPr sz="4400"/>
            </a:lvl5pPr>
          </a:lstStyle>
          <a:p>
            <a:pPr lvl="0"/>
            <a:r>
              <a:rPr lang="en-US" dirty="0"/>
              <a:t>Insert Text here</a:t>
            </a:r>
          </a:p>
          <a:p>
            <a:pPr marL="0" marR="0" lvl="0" indent="31748" algn="ctr" defTabSz="914240" rtl="0" eaLnBrk="1" fontAlgn="base" latinLnBrk="0" hangingPunct="1">
              <a:lnSpc>
                <a:spcPct val="150000"/>
              </a:lnSpc>
              <a:spcBef>
                <a:spcPts val="2700"/>
              </a:spcBef>
              <a:spcAft>
                <a:spcPct val="0"/>
              </a:spcAft>
              <a:buClr>
                <a:srgbClr val="000000"/>
              </a:buClr>
              <a:buSzTx/>
              <a:buFont typeface="Arial" charset="0"/>
              <a:buNone/>
              <a:tabLst/>
              <a:defRPr/>
            </a:pPr>
            <a:r>
              <a:rPr lang="en-US" dirty="0"/>
              <a:t>Insert Text here</a:t>
            </a:r>
          </a:p>
          <a:p>
            <a:pPr marL="0" marR="0" lvl="0" indent="31748" algn="ctr" defTabSz="914240" rtl="0" eaLnBrk="1" fontAlgn="base" latinLnBrk="0" hangingPunct="1">
              <a:lnSpc>
                <a:spcPct val="150000"/>
              </a:lnSpc>
              <a:spcBef>
                <a:spcPts val="2700"/>
              </a:spcBef>
              <a:spcAft>
                <a:spcPct val="0"/>
              </a:spcAft>
              <a:buClr>
                <a:srgbClr val="000000"/>
              </a:buClr>
              <a:buSzTx/>
              <a:buFont typeface="Arial" charset="0"/>
              <a:buNone/>
              <a:tabLst/>
              <a:defRPr/>
            </a:pPr>
            <a:r>
              <a:rPr lang="en-US" dirty="0"/>
              <a:t>Insert Text here</a:t>
            </a:r>
          </a:p>
        </p:txBody>
      </p:sp>
      <p:sp>
        <p:nvSpPr>
          <p:cNvPr id="36" name="Text Placeholder 7"/>
          <p:cNvSpPr>
            <a:spLocks noGrp="1"/>
          </p:cNvSpPr>
          <p:nvPr>
            <p:ph type="body" sz="quarter" idx="17" hasCustomPrompt="1"/>
          </p:nvPr>
        </p:nvSpPr>
        <p:spPr>
          <a:xfrm>
            <a:off x="11027866" y="12857818"/>
            <a:ext cx="5597100" cy="4604673"/>
          </a:xfrm>
        </p:spPr>
        <p:txBody>
          <a:bodyPr/>
          <a:lstStyle>
            <a:lvl1pPr marL="0" marR="0" indent="31748" algn="ctr" defTabSz="914240" rtl="0" eaLnBrk="1" fontAlgn="base" latinLnBrk="0" hangingPunct="1">
              <a:lnSpc>
                <a:spcPct val="150000"/>
              </a:lnSpc>
              <a:spcBef>
                <a:spcPts val="2700"/>
              </a:spcBef>
              <a:spcAft>
                <a:spcPct val="0"/>
              </a:spcAft>
              <a:buClr>
                <a:srgbClr val="000000"/>
              </a:buClr>
              <a:buSzTx/>
              <a:buFont typeface="Arial" charset="0"/>
              <a:buNone/>
              <a:tabLst/>
              <a:defRPr sz="5600">
                <a:solidFill>
                  <a:schemeClr val="bg1"/>
                </a:solidFill>
              </a:defRPr>
            </a:lvl1pPr>
            <a:lvl2pPr>
              <a:defRPr sz="5600"/>
            </a:lvl2pPr>
            <a:lvl3pPr>
              <a:defRPr sz="5600"/>
            </a:lvl3pPr>
            <a:lvl4pPr>
              <a:defRPr sz="4800"/>
            </a:lvl4pPr>
            <a:lvl5pPr>
              <a:defRPr sz="4400"/>
            </a:lvl5pPr>
          </a:lstStyle>
          <a:p>
            <a:pPr lvl="0"/>
            <a:r>
              <a:rPr lang="en-US" dirty="0"/>
              <a:t>Insert Text here</a:t>
            </a:r>
          </a:p>
          <a:p>
            <a:pPr marL="0" marR="0" lvl="0" indent="31748" algn="ctr" defTabSz="914240" rtl="0" eaLnBrk="1" fontAlgn="base" latinLnBrk="0" hangingPunct="1">
              <a:lnSpc>
                <a:spcPct val="150000"/>
              </a:lnSpc>
              <a:spcBef>
                <a:spcPts val="2700"/>
              </a:spcBef>
              <a:spcAft>
                <a:spcPct val="0"/>
              </a:spcAft>
              <a:buClr>
                <a:srgbClr val="000000"/>
              </a:buClr>
              <a:buSzTx/>
              <a:buFont typeface="Arial" charset="0"/>
              <a:buNone/>
              <a:tabLst/>
              <a:defRPr/>
            </a:pPr>
            <a:r>
              <a:rPr lang="en-US" dirty="0"/>
              <a:t>Insert Text here</a:t>
            </a:r>
          </a:p>
          <a:p>
            <a:pPr marL="0" marR="0" lvl="0" indent="31748" algn="ctr" defTabSz="914240" rtl="0" eaLnBrk="1" fontAlgn="base" latinLnBrk="0" hangingPunct="1">
              <a:lnSpc>
                <a:spcPct val="150000"/>
              </a:lnSpc>
              <a:spcBef>
                <a:spcPts val="2700"/>
              </a:spcBef>
              <a:spcAft>
                <a:spcPct val="0"/>
              </a:spcAft>
              <a:buClr>
                <a:srgbClr val="000000"/>
              </a:buClr>
              <a:buSzTx/>
              <a:buFont typeface="Arial" charset="0"/>
              <a:buNone/>
              <a:tabLst/>
              <a:defRPr/>
            </a:pPr>
            <a:r>
              <a:rPr lang="en-US" dirty="0"/>
              <a:t>Insert Text here</a:t>
            </a:r>
          </a:p>
        </p:txBody>
      </p:sp>
      <p:sp>
        <p:nvSpPr>
          <p:cNvPr id="38" name="Text Placeholder 7"/>
          <p:cNvSpPr>
            <a:spLocks noGrp="1"/>
          </p:cNvSpPr>
          <p:nvPr>
            <p:ph type="body" sz="quarter" idx="18" hasCustomPrompt="1"/>
          </p:nvPr>
        </p:nvSpPr>
        <p:spPr>
          <a:xfrm>
            <a:off x="19910282" y="11418294"/>
            <a:ext cx="5597100" cy="4604673"/>
          </a:xfrm>
        </p:spPr>
        <p:txBody>
          <a:bodyPr/>
          <a:lstStyle>
            <a:lvl1pPr marL="0" marR="0" indent="31748" algn="ctr" defTabSz="914240" rtl="0" eaLnBrk="1" fontAlgn="base" latinLnBrk="0" hangingPunct="1">
              <a:lnSpc>
                <a:spcPct val="150000"/>
              </a:lnSpc>
              <a:spcBef>
                <a:spcPts val="2700"/>
              </a:spcBef>
              <a:spcAft>
                <a:spcPct val="0"/>
              </a:spcAft>
              <a:buClr>
                <a:srgbClr val="000000"/>
              </a:buClr>
              <a:buSzTx/>
              <a:buFont typeface="Arial" charset="0"/>
              <a:buNone/>
              <a:tabLst/>
              <a:defRPr sz="5600">
                <a:solidFill>
                  <a:schemeClr val="bg1"/>
                </a:solidFill>
              </a:defRPr>
            </a:lvl1pPr>
            <a:lvl2pPr>
              <a:defRPr sz="5600"/>
            </a:lvl2pPr>
            <a:lvl3pPr>
              <a:defRPr sz="5600"/>
            </a:lvl3pPr>
            <a:lvl4pPr>
              <a:defRPr sz="4800"/>
            </a:lvl4pPr>
            <a:lvl5pPr>
              <a:defRPr sz="4400"/>
            </a:lvl5pPr>
          </a:lstStyle>
          <a:p>
            <a:pPr lvl="0"/>
            <a:r>
              <a:rPr lang="en-US" dirty="0"/>
              <a:t>Insert Text here</a:t>
            </a:r>
          </a:p>
          <a:p>
            <a:pPr marL="0" marR="0" lvl="0" indent="31748" algn="ctr" defTabSz="914240" rtl="0" eaLnBrk="1" fontAlgn="base" latinLnBrk="0" hangingPunct="1">
              <a:lnSpc>
                <a:spcPct val="150000"/>
              </a:lnSpc>
              <a:spcBef>
                <a:spcPts val="2700"/>
              </a:spcBef>
              <a:spcAft>
                <a:spcPct val="0"/>
              </a:spcAft>
              <a:buClr>
                <a:srgbClr val="000000"/>
              </a:buClr>
              <a:buSzTx/>
              <a:buFont typeface="Arial" charset="0"/>
              <a:buNone/>
              <a:tabLst/>
              <a:defRPr/>
            </a:pPr>
            <a:r>
              <a:rPr lang="en-US" dirty="0"/>
              <a:t>Insert Text here</a:t>
            </a:r>
          </a:p>
          <a:p>
            <a:pPr marL="0" marR="0" lvl="0" indent="31748" algn="ctr" defTabSz="914240" rtl="0" eaLnBrk="1" fontAlgn="base" latinLnBrk="0" hangingPunct="1">
              <a:lnSpc>
                <a:spcPct val="150000"/>
              </a:lnSpc>
              <a:spcBef>
                <a:spcPts val="2700"/>
              </a:spcBef>
              <a:spcAft>
                <a:spcPct val="0"/>
              </a:spcAft>
              <a:buClr>
                <a:srgbClr val="000000"/>
              </a:buClr>
              <a:buSzTx/>
              <a:buFont typeface="Arial" charset="0"/>
              <a:buNone/>
              <a:tabLst/>
              <a:defRPr/>
            </a:pPr>
            <a:r>
              <a:rPr lang="en-US" dirty="0"/>
              <a:t>Insert Text here</a:t>
            </a:r>
          </a:p>
        </p:txBody>
      </p:sp>
      <p:sp>
        <p:nvSpPr>
          <p:cNvPr id="39" name="Text Placeholder 7"/>
          <p:cNvSpPr>
            <a:spLocks noGrp="1"/>
          </p:cNvSpPr>
          <p:nvPr>
            <p:ph type="body" sz="quarter" idx="19" hasCustomPrompt="1"/>
          </p:nvPr>
        </p:nvSpPr>
        <p:spPr>
          <a:xfrm>
            <a:off x="28607698" y="12909374"/>
            <a:ext cx="5597100" cy="4604673"/>
          </a:xfrm>
        </p:spPr>
        <p:txBody>
          <a:bodyPr/>
          <a:lstStyle>
            <a:lvl1pPr marL="0" marR="0" indent="31748" algn="ctr" defTabSz="914240" rtl="0" eaLnBrk="1" fontAlgn="base" latinLnBrk="0" hangingPunct="1">
              <a:lnSpc>
                <a:spcPct val="150000"/>
              </a:lnSpc>
              <a:spcBef>
                <a:spcPts val="2700"/>
              </a:spcBef>
              <a:spcAft>
                <a:spcPct val="0"/>
              </a:spcAft>
              <a:buClr>
                <a:srgbClr val="000000"/>
              </a:buClr>
              <a:buSzTx/>
              <a:buFont typeface="Arial" charset="0"/>
              <a:buNone/>
              <a:tabLst/>
              <a:defRPr sz="5600">
                <a:solidFill>
                  <a:schemeClr val="bg1"/>
                </a:solidFill>
              </a:defRPr>
            </a:lvl1pPr>
            <a:lvl2pPr>
              <a:defRPr sz="5600"/>
            </a:lvl2pPr>
            <a:lvl3pPr>
              <a:defRPr sz="5600"/>
            </a:lvl3pPr>
            <a:lvl4pPr>
              <a:defRPr sz="4800"/>
            </a:lvl4pPr>
            <a:lvl5pPr>
              <a:defRPr sz="4400"/>
            </a:lvl5pPr>
          </a:lstStyle>
          <a:p>
            <a:pPr lvl="0"/>
            <a:r>
              <a:rPr lang="en-US" dirty="0"/>
              <a:t>Insert Text here</a:t>
            </a:r>
          </a:p>
          <a:p>
            <a:pPr marL="0" marR="0" lvl="0" indent="31748" algn="ctr" defTabSz="914240" rtl="0" eaLnBrk="1" fontAlgn="base" latinLnBrk="0" hangingPunct="1">
              <a:lnSpc>
                <a:spcPct val="150000"/>
              </a:lnSpc>
              <a:spcBef>
                <a:spcPts val="2700"/>
              </a:spcBef>
              <a:spcAft>
                <a:spcPct val="0"/>
              </a:spcAft>
              <a:buClr>
                <a:srgbClr val="000000"/>
              </a:buClr>
              <a:buSzTx/>
              <a:buFont typeface="Arial" charset="0"/>
              <a:buNone/>
              <a:tabLst/>
              <a:defRPr/>
            </a:pPr>
            <a:r>
              <a:rPr lang="en-US" dirty="0"/>
              <a:t>Insert Text here</a:t>
            </a:r>
          </a:p>
          <a:p>
            <a:pPr marL="0" marR="0" lvl="0" indent="31748" algn="ctr" defTabSz="914240" rtl="0" eaLnBrk="1" fontAlgn="base" latinLnBrk="0" hangingPunct="1">
              <a:lnSpc>
                <a:spcPct val="150000"/>
              </a:lnSpc>
              <a:spcBef>
                <a:spcPts val="2700"/>
              </a:spcBef>
              <a:spcAft>
                <a:spcPct val="0"/>
              </a:spcAft>
              <a:buClr>
                <a:srgbClr val="000000"/>
              </a:buClr>
              <a:buSzTx/>
              <a:buFont typeface="Arial" charset="0"/>
              <a:buNone/>
              <a:tabLst/>
              <a:defRPr/>
            </a:pPr>
            <a:r>
              <a:rPr lang="en-US" dirty="0"/>
              <a:t>Insert Text here</a:t>
            </a:r>
          </a:p>
        </p:txBody>
      </p:sp>
    </p:spTree>
    <p:extLst>
      <p:ext uri="{BB962C8B-B14F-4D97-AF65-F5344CB8AC3E}">
        <p14:creationId xmlns:p14="http://schemas.microsoft.com/office/powerpoint/2010/main" val="30932169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Flow Guidlines">
    <p:spTree>
      <p:nvGrpSpPr>
        <p:cNvPr id="1" name=""/>
        <p:cNvGrpSpPr/>
        <p:nvPr/>
      </p:nvGrpSpPr>
      <p:grpSpPr>
        <a:xfrm>
          <a:off x="0" y="0"/>
          <a:ext cx="0" cy="0"/>
          <a:chOff x="0" y="0"/>
          <a:chExt cx="0" cy="0"/>
        </a:xfrm>
      </p:grpSpPr>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2" name="Rectangle 1"/>
          <p:cNvSpPr/>
          <p:nvPr userDrawn="1"/>
        </p:nvSpPr>
        <p:spPr>
          <a:xfrm>
            <a:off x="584206" y="490568"/>
            <a:ext cx="8486772" cy="18707096"/>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12" name="Rectangle 11"/>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sp>
        <p:nvSpPr>
          <p:cNvPr id="51" name="Rectangle 50"/>
          <p:cNvSpPr/>
          <p:nvPr userDrawn="1"/>
        </p:nvSpPr>
        <p:spPr>
          <a:xfrm>
            <a:off x="9070978" y="495304"/>
            <a:ext cx="26920820" cy="18707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3" name="Rectangle 2"/>
          <p:cNvSpPr/>
          <p:nvPr userDrawn="1"/>
        </p:nvSpPr>
        <p:spPr>
          <a:xfrm>
            <a:off x="1280838" y="1588736"/>
            <a:ext cx="182876" cy="1497464"/>
          </a:xfrm>
          <a:prstGeom prst="rect">
            <a:avLst/>
          </a:prstGeom>
          <a:solidFill>
            <a:srgbClr val="0D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5" name="Rectangle 114"/>
          <p:cNvSpPr/>
          <p:nvPr userDrawn="1"/>
        </p:nvSpPr>
        <p:spPr>
          <a:xfrm>
            <a:off x="9070978" y="18351896"/>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7" name="Rectangle 116"/>
          <p:cNvSpPr/>
          <p:nvPr userDrawn="1"/>
        </p:nvSpPr>
        <p:spPr>
          <a:xfrm>
            <a:off x="9070978" y="485828"/>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8" name="Content Placeholder 1"/>
          <p:cNvSpPr>
            <a:spLocks noGrp="1"/>
          </p:cNvSpPr>
          <p:nvPr userDrawn="1">
            <p:ph sz="half" idx="1"/>
          </p:nvPr>
        </p:nvSpPr>
        <p:spPr>
          <a:xfrm>
            <a:off x="9324598" y="1713148"/>
            <a:ext cx="26157980" cy="6653952"/>
          </a:xfrm>
          <a:prstGeom prst="rect">
            <a:avLst/>
          </a:prstGeom>
        </p:spPr>
        <p:txBody>
          <a:bodyPr/>
          <a:lstStyle>
            <a:lvl1pPr>
              <a:buClr>
                <a:srgbClr val="095A82"/>
              </a:buClr>
              <a:defRPr sz="7200" b="0" i="0">
                <a:solidFill>
                  <a:srgbClr val="5F5F5F"/>
                </a:solidFill>
                <a:latin typeface="+mj-lt"/>
              </a:defRPr>
            </a:lvl1pPr>
            <a:lvl2pPr>
              <a:buClr>
                <a:srgbClr val="095A82"/>
              </a:buClr>
              <a:defRPr sz="7200" b="0" i="0">
                <a:solidFill>
                  <a:srgbClr val="5F5F5F"/>
                </a:solidFill>
                <a:latin typeface="+mj-lt"/>
              </a:defRPr>
            </a:lvl2pPr>
            <a:lvl3pPr>
              <a:buClr>
                <a:srgbClr val="095A82"/>
              </a:buClr>
              <a:defRPr sz="7200" b="0" i="0">
                <a:solidFill>
                  <a:srgbClr val="5F5F5F"/>
                </a:solidFill>
                <a:latin typeface="+mj-lt"/>
              </a:defRPr>
            </a:lvl3pPr>
            <a:lvl4pPr>
              <a:buClr>
                <a:srgbClr val="095A82"/>
              </a:buClr>
              <a:defRPr sz="6400" b="0" i="0">
                <a:solidFill>
                  <a:srgbClr val="5F5F5F"/>
                </a:solidFill>
                <a:latin typeface="+mj-lt"/>
              </a:defRPr>
            </a:lvl4pPr>
            <a:lvl5pPr>
              <a:buClr>
                <a:srgbClr val="095A82"/>
              </a:buClr>
              <a:defRPr sz="5600" b="0" i="0">
                <a:solidFill>
                  <a:srgbClr val="5F5F5F"/>
                </a:solidFill>
                <a:latin typeface="+mj-lt"/>
              </a:defRPr>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Rectangle 37"/>
          <p:cNvSpPr/>
          <p:nvPr userDrawn="1"/>
        </p:nvSpPr>
        <p:spPr bwMode="auto">
          <a:xfrm>
            <a:off x="2121408" y="18909712"/>
            <a:ext cx="4550608" cy="1664288"/>
          </a:xfrm>
          <a:prstGeom prst="rect">
            <a:avLst/>
          </a:prstGeom>
          <a:solidFill>
            <a:srgbClr val="095A82"/>
          </a:solidFill>
          <a:ln w="952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37"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b="0" i="0" dirty="0">
                <a:solidFill>
                  <a:srgbClr val="9F9F9F"/>
                </a:solidFill>
                <a:latin typeface="+mj-lt"/>
                <a:cs typeface="+mn-cs"/>
              </a:rPr>
              <a:t>Copyright © 2017, edureka and/or its affiliates. All rights reserved.</a:t>
            </a:r>
          </a:p>
        </p:txBody>
      </p:sp>
      <p:sp>
        <p:nvSpPr>
          <p:cNvPr id="14" name="Oval 13"/>
          <p:cNvSpPr/>
          <p:nvPr userDrawn="1"/>
        </p:nvSpPr>
        <p:spPr>
          <a:xfrm>
            <a:off x="1607412" y="4669896"/>
            <a:ext cx="1145976" cy="1145976"/>
          </a:xfrm>
          <a:prstGeom prst="ellipse">
            <a:avLst/>
          </a:prstGeom>
          <a:solidFill>
            <a:schemeClr val="bg1"/>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5" name="Oval 54"/>
          <p:cNvSpPr/>
          <p:nvPr userDrawn="1"/>
        </p:nvSpPr>
        <p:spPr>
          <a:xfrm>
            <a:off x="1607412" y="9128160"/>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60" name="Oval 59"/>
          <p:cNvSpPr/>
          <p:nvPr userDrawn="1"/>
        </p:nvSpPr>
        <p:spPr>
          <a:xfrm>
            <a:off x="1607412" y="6899028"/>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18" name="Straight Connector 17"/>
          <p:cNvCxnSpPr>
            <a:stCxn id="14" idx="4"/>
          </p:cNvCxnSpPr>
          <p:nvPr userDrawn="1"/>
        </p:nvCxnSpPr>
        <p:spPr>
          <a:xfrm>
            <a:off x="2180400" y="5815874"/>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180400" y="8045006"/>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1649188" y="4725634"/>
            <a:ext cx="497252" cy="830997"/>
          </a:xfrm>
          <a:prstGeom prst="rect">
            <a:avLst/>
          </a:prstGeom>
          <a:noFill/>
        </p:spPr>
        <p:txBody>
          <a:bodyPr wrap="none" rtlCol="0">
            <a:spAutoFit/>
          </a:bodyPr>
          <a:lstStyle/>
          <a:p>
            <a:r>
              <a:rPr lang="en-US" sz="4800" b="0" i="0" dirty="0">
                <a:solidFill>
                  <a:srgbClr val="095A82"/>
                </a:solidFill>
                <a:latin typeface="+mj-lt"/>
              </a:rPr>
              <a:t>1</a:t>
            </a:r>
            <a:endParaRPr lang="en-IN" sz="4800" b="0" i="0" dirty="0">
              <a:solidFill>
                <a:srgbClr val="095A82"/>
              </a:solidFill>
              <a:latin typeface="+mj-lt"/>
            </a:endParaRPr>
          </a:p>
        </p:txBody>
      </p:sp>
      <p:sp>
        <p:nvSpPr>
          <p:cNvPr id="112" name="TextBox 111"/>
          <p:cNvSpPr txBox="1"/>
          <p:nvPr userDrawn="1"/>
        </p:nvSpPr>
        <p:spPr>
          <a:xfrm>
            <a:off x="1658388" y="6958950"/>
            <a:ext cx="497252" cy="830997"/>
          </a:xfrm>
          <a:prstGeom prst="rect">
            <a:avLst/>
          </a:prstGeom>
          <a:noFill/>
        </p:spPr>
        <p:txBody>
          <a:bodyPr wrap="none" rtlCol="0">
            <a:spAutoFit/>
          </a:bodyPr>
          <a:lstStyle/>
          <a:p>
            <a:r>
              <a:rPr lang="en-US" sz="4800" b="0" i="0" dirty="0">
                <a:solidFill>
                  <a:schemeClr val="bg1"/>
                </a:solidFill>
                <a:latin typeface="+mj-lt"/>
              </a:rPr>
              <a:t>2</a:t>
            </a:r>
            <a:endParaRPr lang="en-IN" sz="4800" b="0" i="0" dirty="0">
              <a:solidFill>
                <a:schemeClr val="bg1"/>
              </a:solidFill>
              <a:latin typeface="+mj-lt"/>
            </a:endParaRPr>
          </a:p>
        </p:txBody>
      </p:sp>
      <p:sp>
        <p:nvSpPr>
          <p:cNvPr id="113" name="TextBox 112"/>
          <p:cNvSpPr txBox="1"/>
          <p:nvPr userDrawn="1"/>
        </p:nvSpPr>
        <p:spPr>
          <a:xfrm>
            <a:off x="1649848" y="9185130"/>
            <a:ext cx="497252" cy="830997"/>
          </a:xfrm>
          <a:prstGeom prst="rect">
            <a:avLst/>
          </a:prstGeom>
          <a:noFill/>
        </p:spPr>
        <p:txBody>
          <a:bodyPr wrap="none" rtlCol="0">
            <a:spAutoFit/>
          </a:bodyPr>
          <a:lstStyle/>
          <a:p>
            <a:r>
              <a:rPr lang="en-US" sz="4800" b="0" i="0" dirty="0">
                <a:solidFill>
                  <a:schemeClr val="bg1"/>
                </a:solidFill>
                <a:latin typeface="+mj-lt"/>
              </a:rPr>
              <a:t>3</a:t>
            </a:r>
            <a:endParaRPr lang="en-IN" sz="4800" b="0" i="0" dirty="0">
              <a:solidFill>
                <a:schemeClr val="bg1"/>
              </a:solidFill>
              <a:latin typeface="+mj-lt"/>
            </a:endParaRPr>
          </a:p>
        </p:txBody>
      </p:sp>
    </p:spTree>
    <p:extLst>
      <p:ext uri="{BB962C8B-B14F-4D97-AF65-F5344CB8AC3E}">
        <p14:creationId xmlns:p14="http://schemas.microsoft.com/office/powerpoint/2010/main" val="4466203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4_Flow Guidlines">
    <p:spTree>
      <p:nvGrpSpPr>
        <p:cNvPr id="1" name=""/>
        <p:cNvGrpSpPr/>
        <p:nvPr/>
      </p:nvGrpSpPr>
      <p:grpSpPr>
        <a:xfrm>
          <a:off x="0" y="0"/>
          <a:ext cx="0" cy="0"/>
          <a:chOff x="0" y="0"/>
          <a:chExt cx="0" cy="0"/>
        </a:xfrm>
      </p:grpSpPr>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2" name="Rectangle 1"/>
          <p:cNvSpPr/>
          <p:nvPr userDrawn="1"/>
        </p:nvSpPr>
        <p:spPr>
          <a:xfrm>
            <a:off x="584206" y="495304"/>
            <a:ext cx="8486772" cy="18707096"/>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12" name="Rectangle 11"/>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sp>
        <p:nvSpPr>
          <p:cNvPr id="51" name="Rectangle 50"/>
          <p:cNvSpPr/>
          <p:nvPr userDrawn="1"/>
        </p:nvSpPr>
        <p:spPr>
          <a:xfrm>
            <a:off x="9070978" y="495304"/>
            <a:ext cx="26920820" cy="18707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3" name="Rectangle 2"/>
          <p:cNvSpPr/>
          <p:nvPr userDrawn="1"/>
        </p:nvSpPr>
        <p:spPr>
          <a:xfrm>
            <a:off x="1280838" y="1588736"/>
            <a:ext cx="182876" cy="1497464"/>
          </a:xfrm>
          <a:prstGeom prst="rect">
            <a:avLst/>
          </a:prstGeom>
          <a:solidFill>
            <a:srgbClr val="0D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5" name="Rectangle 114"/>
          <p:cNvSpPr/>
          <p:nvPr userDrawn="1"/>
        </p:nvSpPr>
        <p:spPr>
          <a:xfrm>
            <a:off x="9070978" y="18351896"/>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7" name="Rectangle 116"/>
          <p:cNvSpPr/>
          <p:nvPr userDrawn="1"/>
        </p:nvSpPr>
        <p:spPr>
          <a:xfrm>
            <a:off x="9070978" y="485828"/>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8" name="Content Placeholder 1"/>
          <p:cNvSpPr>
            <a:spLocks noGrp="1"/>
          </p:cNvSpPr>
          <p:nvPr userDrawn="1">
            <p:ph sz="half" idx="1"/>
          </p:nvPr>
        </p:nvSpPr>
        <p:spPr>
          <a:xfrm>
            <a:off x="9324598" y="1713148"/>
            <a:ext cx="26157980" cy="6653952"/>
          </a:xfrm>
          <a:prstGeom prst="rect">
            <a:avLst/>
          </a:prstGeom>
        </p:spPr>
        <p:txBody>
          <a:bodyPr/>
          <a:lstStyle>
            <a:lvl1pPr>
              <a:buClr>
                <a:srgbClr val="095A82"/>
              </a:buClr>
              <a:defRPr sz="7200" b="0" i="0">
                <a:solidFill>
                  <a:srgbClr val="5F5F5F"/>
                </a:solidFill>
                <a:latin typeface="+mj-lt"/>
              </a:defRPr>
            </a:lvl1pPr>
            <a:lvl2pPr>
              <a:buClr>
                <a:srgbClr val="095A82"/>
              </a:buClr>
              <a:defRPr sz="7200" b="0" i="0">
                <a:solidFill>
                  <a:srgbClr val="5F5F5F"/>
                </a:solidFill>
                <a:latin typeface="+mj-lt"/>
              </a:defRPr>
            </a:lvl2pPr>
            <a:lvl3pPr>
              <a:buClr>
                <a:srgbClr val="095A82"/>
              </a:buClr>
              <a:defRPr sz="7200" b="0" i="0">
                <a:solidFill>
                  <a:srgbClr val="5F5F5F"/>
                </a:solidFill>
                <a:latin typeface="+mj-lt"/>
              </a:defRPr>
            </a:lvl3pPr>
            <a:lvl4pPr>
              <a:buClr>
                <a:srgbClr val="095A82"/>
              </a:buClr>
              <a:defRPr sz="6400" b="0" i="0">
                <a:solidFill>
                  <a:srgbClr val="5F5F5F"/>
                </a:solidFill>
                <a:latin typeface="+mj-lt"/>
              </a:defRPr>
            </a:lvl4pPr>
            <a:lvl5pPr>
              <a:buClr>
                <a:srgbClr val="095A82"/>
              </a:buClr>
              <a:defRPr sz="5600" b="0" i="0">
                <a:solidFill>
                  <a:srgbClr val="5F5F5F"/>
                </a:solidFill>
                <a:latin typeface="+mj-lt"/>
              </a:defRPr>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Rectangle 37"/>
          <p:cNvSpPr/>
          <p:nvPr userDrawn="1"/>
        </p:nvSpPr>
        <p:spPr bwMode="auto">
          <a:xfrm>
            <a:off x="2121408" y="18909712"/>
            <a:ext cx="4550608" cy="1664288"/>
          </a:xfrm>
          <a:prstGeom prst="rect">
            <a:avLst/>
          </a:prstGeom>
          <a:solidFill>
            <a:srgbClr val="095A82"/>
          </a:solidFill>
          <a:ln w="952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37"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b="0" i="0" dirty="0">
                <a:solidFill>
                  <a:srgbClr val="9F9F9F"/>
                </a:solidFill>
                <a:latin typeface="+mj-lt"/>
                <a:cs typeface="+mn-cs"/>
              </a:rPr>
              <a:t>Copyright © 2017, edureka and/or its affiliates. All rights reserved.</a:t>
            </a:r>
          </a:p>
        </p:txBody>
      </p:sp>
      <p:sp>
        <p:nvSpPr>
          <p:cNvPr id="14" name="Oval 13"/>
          <p:cNvSpPr/>
          <p:nvPr userDrawn="1"/>
        </p:nvSpPr>
        <p:spPr>
          <a:xfrm>
            <a:off x="1607412" y="4669896"/>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5" name="Oval 54"/>
          <p:cNvSpPr/>
          <p:nvPr userDrawn="1"/>
        </p:nvSpPr>
        <p:spPr>
          <a:xfrm>
            <a:off x="1607412" y="9128160"/>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60" name="Oval 59"/>
          <p:cNvSpPr/>
          <p:nvPr userDrawn="1"/>
        </p:nvSpPr>
        <p:spPr>
          <a:xfrm>
            <a:off x="1607412" y="6899028"/>
            <a:ext cx="1145976" cy="1145976"/>
          </a:xfrm>
          <a:prstGeom prst="ellipse">
            <a:avLst/>
          </a:prstGeom>
          <a:solidFill>
            <a:schemeClr val="bg1"/>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18" name="Straight Connector 17"/>
          <p:cNvCxnSpPr>
            <a:stCxn id="14" idx="4"/>
          </p:cNvCxnSpPr>
          <p:nvPr userDrawn="1"/>
        </p:nvCxnSpPr>
        <p:spPr>
          <a:xfrm>
            <a:off x="2180400" y="5815874"/>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180400" y="8045006"/>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1674888" y="4725634"/>
            <a:ext cx="497252" cy="830997"/>
          </a:xfrm>
          <a:prstGeom prst="rect">
            <a:avLst/>
          </a:prstGeom>
          <a:noFill/>
        </p:spPr>
        <p:txBody>
          <a:bodyPr wrap="none" rtlCol="0">
            <a:spAutoFit/>
          </a:bodyPr>
          <a:lstStyle/>
          <a:p>
            <a:r>
              <a:rPr lang="en-US" sz="4800" b="0" i="0" dirty="0">
                <a:solidFill>
                  <a:schemeClr val="bg1"/>
                </a:solidFill>
                <a:latin typeface="+mj-lt"/>
              </a:rPr>
              <a:t>1</a:t>
            </a:r>
            <a:endParaRPr lang="en-IN" sz="4800" b="0" i="0" dirty="0">
              <a:solidFill>
                <a:schemeClr val="bg1"/>
              </a:solidFill>
              <a:latin typeface="+mj-lt"/>
            </a:endParaRPr>
          </a:p>
        </p:txBody>
      </p:sp>
      <p:sp>
        <p:nvSpPr>
          <p:cNvPr id="112" name="TextBox 111"/>
          <p:cNvSpPr txBox="1"/>
          <p:nvPr userDrawn="1"/>
        </p:nvSpPr>
        <p:spPr>
          <a:xfrm>
            <a:off x="1622924" y="6958950"/>
            <a:ext cx="497252" cy="830997"/>
          </a:xfrm>
          <a:prstGeom prst="rect">
            <a:avLst/>
          </a:prstGeom>
          <a:noFill/>
        </p:spPr>
        <p:txBody>
          <a:bodyPr wrap="none" rtlCol="0">
            <a:spAutoFit/>
          </a:bodyPr>
          <a:lstStyle/>
          <a:p>
            <a:r>
              <a:rPr lang="en-US" sz="4800" b="0" i="0" dirty="0">
                <a:solidFill>
                  <a:srgbClr val="095A82"/>
                </a:solidFill>
                <a:latin typeface="+mj-lt"/>
              </a:rPr>
              <a:t>2</a:t>
            </a:r>
            <a:endParaRPr lang="en-IN" sz="4800" b="0" i="0" dirty="0">
              <a:solidFill>
                <a:srgbClr val="095A82"/>
              </a:solidFill>
              <a:latin typeface="+mj-lt"/>
            </a:endParaRPr>
          </a:p>
        </p:txBody>
      </p:sp>
      <p:sp>
        <p:nvSpPr>
          <p:cNvPr id="113" name="TextBox 112"/>
          <p:cNvSpPr txBox="1"/>
          <p:nvPr userDrawn="1"/>
        </p:nvSpPr>
        <p:spPr>
          <a:xfrm>
            <a:off x="1649848" y="9185130"/>
            <a:ext cx="497252" cy="830997"/>
          </a:xfrm>
          <a:prstGeom prst="rect">
            <a:avLst/>
          </a:prstGeom>
          <a:noFill/>
        </p:spPr>
        <p:txBody>
          <a:bodyPr wrap="none" rtlCol="0">
            <a:spAutoFit/>
          </a:bodyPr>
          <a:lstStyle/>
          <a:p>
            <a:r>
              <a:rPr lang="en-US" sz="4800" b="0" i="0" dirty="0">
                <a:solidFill>
                  <a:schemeClr val="bg1"/>
                </a:solidFill>
                <a:latin typeface="+mj-lt"/>
              </a:rPr>
              <a:t>3</a:t>
            </a:r>
            <a:endParaRPr lang="en-IN" sz="4800" b="0" i="0" dirty="0">
              <a:solidFill>
                <a:schemeClr val="bg1"/>
              </a:solidFill>
              <a:latin typeface="+mj-lt"/>
            </a:endParaRPr>
          </a:p>
        </p:txBody>
      </p:sp>
    </p:spTree>
    <p:extLst>
      <p:ext uri="{BB962C8B-B14F-4D97-AF65-F5344CB8AC3E}">
        <p14:creationId xmlns:p14="http://schemas.microsoft.com/office/powerpoint/2010/main" val="33253809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5_Flow Guidlines">
    <p:spTree>
      <p:nvGrpSpPr>
        <p:cNvPr id="1" name=""/>
        <p:cNvGrpSpPr/>
        <p:nvPr/>
      </p:nvGrpSpPr>
      <p:grpSpPr>
        <a:xfrm>
          <a:off x="0" y="0"/>
          <a:ext cx="0" cy="0"/>
          <a:chOff x="0" y="0"/>
          <a:chExt cx="0" cy="0"/>
        </a:xfrm>
      </p:grpSpPr>
      <p:sp>
        <p:nvSpPr>
          <p:cNvPr id="60" name="Oval 59"/>
          <p:cNvSpPr/>
          <p:nvPr userDrawn="1"/>
        </p:nvSpPr>
        <p:spPr>
          <a:xfrm>
            <a:off x="1607412" y="9138196"/>
            <a:ext cx="1145976" cy="1145976"/>
          </a:xfrm>
          <a:prstGeom prst="ellipse">
            <a:avLst/>
          </a:prstGeom>
          <a:solidFill>
            <a:schemeClr val="bg1"/>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2" name="Rectangle 1"/>
          <p:cNvSpPr/>
          <p:nvPr userDrawn="1"/>
        </p:nvSpPr>
        <p:spPr>
          <a:xfrm>
            <a:off x="584206" y="450372"/>
            <a:ext cx="8486772" cy="18707096"/>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12" name="Rectangle 11"/>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sp>
        <p:nvSpPr>
          <p:cNvPr id="51" name="Rectangle 50"/>
          <p:cNvSpPr/>
          <p:nvPr userDrawn="1"/>
        </p:nvSpPr>
        <p:spPr>
          <a:xfrm>
            <a:off x="9070978" y="495304"/>
            <a:ext cx="26920820" cy="18707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3" name="Rectangle 2"/>
          <p:cNvSpPr/>
          <p:nvPr userDrawn="1"/>
        </p:nvSpPr>
        <p:spPr>
          <a:xfrm>
            <a:off x="1280838" y="1588736"/>
            <a:ext cx="182876" cy="1497464"/>
          </a:xfrm>
          <a:prstGeom prst="rect">
            <a:avLst/>
          </a:prstGeom>
          <a:solidFill>
            <a:srgbClr val="0D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5" name="Rectangle 114"/>
          <p:cNvSpPr/>
          <p:nvPr userDrawn="1"/>
        </p:nvSpPr>
        <p:spPr>
          <a:xfrm>
            <a:off x="9070978" y="18351896"/>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7" name="Rectangle 116"/>
          <p:cNvSpPr/>
          <p:nvPr userDrawn="1"/>
        </p:nvSpPr>
        <p:spPr>
          <a:xfrm>
            <a:off x="9070978" y="485828"/>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8" name="Content Placeholder 1"/>
          <p:cNvSpPr>
            <a:spLocks noGrp="1"/>
          </p:cNvSpPr>
          <p:nvPr userDrawn="1">
            <p:ph sz="half" idx="1"/>
          </p:nvPr>
        </p:nvSpPr>
        <p:spPr>
          <a:xfrm>
            <a:off x="9324598" y="1713148"/>
            <a:ext cx="26157980" cy="6653952"/>
          </a:xfrm>
          <a:prstGeom prst="rect">
            <a:avLst/>
          </a:prstGeom>
        </p:spPr>
        <p:txBody>
          <a:bodyPr/>
          <a:lstStyle>
            <a:lvl1pPr>
              <a:buClr>
                <a:srgbClr val="095A82"/>
              </a:buClr>
              <a:defRPr sz="7200" b="0" i="0">
                <a:solidFill>
                  <a:srgbClr val="5F5F5F"/>
                </a:solidFill>
                <a:latin typeface="+mj-lt"/>
              </a:defRPr>
            </a:lvl1pPr>
            <a:lvl2pPr>
              <a:buClr>
                <a:srgbClr val="095A82"/>
              </a:buClr>
              <a:defRPr sz="7200" b="0" i="0">
                <a:solidFill>
                  <a:srgbClr val="5F5F5F"/>
                </a:solidFill>
                <a:latin typeface="+mj-lt"/>
              </a:defRPr>
            </a:lvl2pPr>
            <a:lvl3pPr>
              <a:buClr>
                <a:srgbClr val="095A82"/>
              </a:buClr>
              <a:defRPr sz="7200" b="0" i="0">
                <a:solidFill>
                  <a:srgbClr val="5F5F5F"/>
                </a:solidFill>
                <a:latin typeface="+mj-lt"/>
              </a:defRPr>
            </a:lvl3pPr>
            <a:lvl4pPr>
              <a:buClr>
                <a:srgbClr val="095A82"/>
              </a:buClr>
              <a:defRPr sz="6400" b="0" i="0">
                <a:solidFill>
                  <a:srgbClr val="5F5F5F"/>
                </a:solidFill>
                <a:latin typeface="+mj-lt"/>
              </a:defRPr>
            </a:lvl4pPr>
            <a:lvl5pPr>
              <a:buClr>
                <a:srgbClr val="095A82"/>
              </a:buClr>
              <a:defRPr sz="5600" b="0" i="0">
                <a:solidFill>
                  <a:srgbClr val="5F5F5F"/>
                </a:solidFill>
                <a:latin typeface="+mj-lt"/>
              </a:defRPr>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Rectangle 37"/>
          <p:cNvSpPr/>
          <p:nvPr userDrawn="1"/>
        </p:nvSpPr>
        <p:spPr bwMode="auto">
          <a:xfrm>
            <a:off x="2121408" y="18909712"/>
            <a:ext cx="4550608" cy="1664288"/>
          </a:xfrm>
          <a:prstGeom prst="rect">
            <a:avLst/>
          </a:prstGeom>
          <a:solidFill>
            <a:srgbClr val="095A82"/>
          </a:solidFill>
          <a:ln w="952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37"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b="0" i="0" dirty="0">
                <a:solidFill>
                  <a:srgbClr val="9F9F9F"/>
                </a:solidFill>
                <a:latin typeface="+mj-lt"/>
                <a:cs typeface="+mn-cs"/>
              </a:rPr>
              <a:t>Copyright © 2017, edureka and/or its affiliates. All rights reserved.</a:t>
            </a:r>
          </a:p>
        </p:txBody>
      </p:sp>
      <p:sp>
        <p:nvSpPr>
          <p:cNvPr id="14" name="Oval 13"/>
          <p:cNvSpPr/>
          <p:nvPr userDrawn="1"/>
        </p:nvSpPr>
        <p:spPr>
          <a:xfrm>
            <a:off x="1607412" y="4348096"/>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5" name="Oval 54"/>
          <p:cNvSpPr/>
          <p:nvPr userDrawn="1"/>
        </p:nvSpPr>
        <p:spPr>
          <a:xfrm>
            <a:off x="1553894" y="8924198"/>
            <a:ext cx="1253004" cy="1114188"/>
          </a:xfrm>
          <a:prstGeom prst="ellipse">
            <a:avLst/>
          </a:prstGeom>
          <a:solidFill>
            <a:schemeClr val="bg1"/>
          </a:solid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18" name="Straight Connector 17"/>
          <p:cNvCxnSpPr>
            <a:stCxn id="14" idx="4"/>
          </p:cNvCxnSpPr>
          <p:nvPr userDrawn="1"/>
        </p:nvCxnSpPr>
        <p:spPr>
          <a:xfrm>
            <a:off x="2180400" y="5494074"/>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180396" y="7813162"/>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1674888" y="4413390"/>
            <a:ext cx="497252" cy="830997"/>
          </a:xfrm>
          <a:prstGeom prst="rect">
            <a:avLst/>
          </a:prstGeom>
          <a:noFill/>
        </p:spPr>
        <p:txBody>
          <a:bodyPr wrap="none" rtlCol="0">
            <a:spAutoFit/>
          </a:bodyPr>
          <a:lstStyle/>
          <a:p>
            <a:r>
              <a:rPr lang="en-US" sz="4800" b="0" i="0" dirty="0">
                <a:solidFill>
                  <a:schemeClr val="bg1"/>
                </a:solidFill>
                <a:latin typeface="+mj-lt"/>
              </a:rPr>
              <a:t>1</a:t>
            </a:r>
            <a:endParaRPr lang="en-IN" sz="4800" b="0" i="0" dirty="0">
              <a:solidFill>
                <a:schemeClr val="bg1"/>
              </a:solidFill>
              <a:latin typeface="+mj-lt"/>
            </a:endParaRPr>
          </a:p>
        </p:txBody>
      </p:sp>
      <p:sp>
        <p:nvSpPr>
          <p:cNvPr id="112" name="TextBox 111"/>
          <p:cNvSpPr txBox="1"/>
          <p:nvPr userDrawn="1"/>
        </p:nvSpPr>
        <p:spPr>
          <a:xfrm>
            <a:off x="1665494" y="6642346"/>
            <a:ext cx="809837" cy="830997"/>
          </a:xfrm>
          <a:prstGeom prst="rect">
            <a:avLst/>
          </a:prstGeom>
          <a:noFill/>
        </p:spPr>
        <p:txBody>
          <a:bodyPr wrap="none" rtlCol="0">
            <a:spAutoFit/>
          </a:bodyPr>
          <a:lstStyle/>
          <a:p>
            <a:r>
              <a:rPr lang="en-US" sz="4800" b="0" i="0" dirty="0">
                <a:solidFill>
                  <a:schemeClr val="bg1"/>
                </a:solidFill>
                <a:latin typeface="+mj-lt"/>
              </a:rPr>
              <a:t>2</a:t>
            </a:r>
            <a:r>
              <a:rPr lang="en-US" sz="4800" b="0" i="0" dirty="0">
                <a:solidFill>
                  <a:srgbClr val="095A82"/>
                </a:solidFill>
                <a:latin typeface="+mj-lt"/>
              </a:rPr>
              <a:t>2</a:t>
            </a:r>
            <a:endParaRPr lang="en-IN" sz="4800" b="0" i="0" dirty="0">
              <a:solidFill>
                <a:srgbClr val="095A82"/>
              </a:solidFill>
              <a:latin typeface="+mj-lt"/>
            </a:endParaRPr>
          </a:p>
        </p:txBody>
      </p:sp>
      <p:sp>
        <p:nvSpPr>
          <p:cNvPr id="113" name="TextBox 112"/>
          <p:cNvSpPr txBox="1"/>
          <p:nvPr userDrawn="1"/>
        </p:nvSpPr>
        <p:spPr>
          <a:xfrm>
            <a:off x="1665494" y="8811538"/>
            <a:ext cx="1050852" cy="830997"/>
          </a:xfrm>
          <a:prstGeom prst="rect">
            <a:avLst/>
          </a:prstGeom>
          <a:noFill/>
        </p:spPr>
        <p:txBody>
          <a:bodyPr wrap="square" rtlCol="0">
            <a:spAutoFit/>
          </a:bodyPr>
          <a:lstStyle/>
          <a:p>
            <a:r>
              <a:rPr lang="en-US" sz="4800" b="0" i="0" dirty="0">
                <a:solidFill>
                  <a:schemeClr val="accent1"/>
                </a:solidFill>
                <a:latin typeface="+mj-lt"/>
              </a:rPr>
              <a:t>3</a:t>
            </a:r>
            <a:endParaRPr lang="en-IN" sz="4800" b="0" i="0" dirty="0">
              <a:solidFill>
                <a:schemeClr val="accent1"/>
              </a:solidFill>
              <a:latin typeface="+mj-lt"/>
            </a:endParaRPr>
          </a:p>
        </p:txBody>
      </p:sp>
      <p:sp>
        <p:nvSpPr>
          <p:cNvPr id="36" name="Oval 35"/>
          <p:cNvSpPr/>
          <p:nvPr userDrawn="1"/>
        </p:nvSpPr>
        <p:spPr>
          <a:xfrm>
            <a:off x="1631944" y="6667184"/>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Tree>
    <p:extLst>
      <p:ext uri="{BB962C8B-B14F-4D97-AF65-F5344CB8AC3E}">
        <p14:creationId xmlns:p14="http://schemas.microsoft.com/office/powerpoint/2010/main" val="792449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6_Flow Guidlines">
    <p:spTree>
      <p:nvGrpSpPr>
        <p:cNvPr id="1" name=""/>
        <p:cNvGrpSpPr/>
        <p:nvPr/>
      </p:nvGrpSpPr>
      <p:grpSpPr>
        <a:xfrm>
          <a:off x="0" y="0"/>
          <a:ext cx="0" cy="0"/>
          <a:chOff x="0" y="0"/>
          <a:chExt cx="0" cy="0"/>
        </a:xfrm>
      </p:grpSpPr>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2" name="Rectangle 1"/>
          <p:cNvSpPr/>
          <p:nvPr userDrawn="1"/>
        </p:nvSpPr>
        <p:spPr>
          <a:xfrm>
            <a:off x="584206" y="495304"/>
            <a:ext cx="8486772" cy="18707096"/>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12" name="Rectangle 11"/>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sp>
        <p:nvSpPr>
          <p:cNvPr id="51" name="Rectangle 50"/>
          <p:cNvSpPr/>
          <p:nvPr userDrawn="1"/>
        </p:nvSpPr>
        <p:spPr>
          <a:xfrm>
            <a:off x="9070978" y="495304"/>
            <a:ext cx="26920820" cy="18707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3" name="Rectangle 2"/>
          <p:cNvSpPr/>
          <p:nvPr userDrawn="1"/>
        </p:nvSpPr>
        <p:spPr>
          <a:xfrm>
            <a:off x="1280838" y="1588736"/>
            <a:ext cx="182876" cy="1497464"/>
          </a:xfrm>
          <a:prstGeom prst="rect">
            <a:avLst/>
          </a:prstGeom>
          <a:solidFill>
            <a:srgbClr val="0D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5" name="Rectangle 114"/>
          <p:cNvSpPr/>
          <p:nvPr userDrawn="1"/>
        </p:nvSpPr>
        <p:spPr>
          <a:xfrm>
            <a:off x="9070978" y="18351896"/>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7" name="Rectangle 116"/>
          <p:cNvSpPr/>
          <p:nvPr userDrawn="1"/>
        </p:nvSpPr>
        <p:spPr>
          <a:xfrm>
            <a:off x="9070978" y="485828"/>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8" name="Content Placeholder 1"/>
          <p:cNvSpPr>
            <a:spLocks noGrp="1"/>
          </p:cNvSpPr>
          <p:nvPr userDrawn="1">
            <p:ph sz="half" idx="1"/>
          </p:nvPr>
        </p:nvSpPr>
        <p:spPr>
          <a:xfrm>
            <a:off x="9324598" y="1713148"/>
            <a:ext cx="26157980" cy="6653952"/>
          </a:xfrm>
          <a:prstGeom prst="rect">
            <a:avLst/>
          </a:prstGeom>
        </p:spPr>
        <p:txBody>
          <a:bodyPr/>
          <a:lstStyle>
            <a:lvl1pPr>
              <a:buClr>
                <a:srgbClr val="095A82"/>
              </a:buClr>
              <a:defRPr sz="7200" b="0" i="0">
                <a:solidFill>
                  <a:srgbClr val="5F5F5F"/>
                </a:solidFill>
                <a:latin typeface="+mj-lt"/>
              </a:defRPr>
            </a:lvl1pPr>
            <a:lvl2pPr>
              <a:buClr>
                <a:srgbClr val="095A82"/>
              </a:buClr>
              <a:defRPr sz="7200" b="0" i="0">
                <a:solidFill>
                  <a:srgbClr val="5F5F5F"/>
                </a:solidFill>
                <a:latin typeface="+mj-lt"/>
              </a:defRPr>
            </a:lvl2pPr>
            <a:lvl3pPr>
              <a:buClr>
                <a:srgbClr val="095A82"/>
              </a:buClr>
              <a:defRPr sz="7200" b="0" i="0">
                <a:solidFill>
                  <a:srgbClr val="5F5F5F"/>
                </a:solidFill>
                <a:latin typeface="+mj-lt"/>
              </a:defRPr>
            </a:lvl3pPr>
            <a:lvl4pPr>
              <a:buClr>
                <a:srgbClr val="095A82"/>
              </a:buClr>
              <a:defRPr sz="6400" b="0" i="0">
                <a:solidFill>
                  <a:srgbClr val="5F5F5F"/>
                </a:solidFill>
                <a:latin typeface="+mj-lt"/>
              </a:defRPr>
            </a:lvl4pPr>
            <a:lvl5pPr>
              <a:buClr>
                <a:srgbClr val="095A82"/>
              </a:buClr>
              <a:defRPr sz="5600" b="0" i="0">
                <a:solidFill>
                  <a:srgbClr val="5F5F5F"/>
                </a:solidFill>
                <a:latin typeface="+mj-lt"/>
              </a:defRPr>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Rectangle 37"/>
          <p:cNvSpPr/>
          <p:nvPr userDrawn="1"/>
        </p:nvSpPr>
        <p:spPr bwMode="auto">
          <a:xfrm>
            <a:off x="2121408" y="18909712"/>
            <a:ext cx="4550608" cy="1664288"/>
          </a:xfrm>
          <a:prstGeom prst="rect">
            <a:avLst/>
          </a:prstGeom>
          <a:solidFill>
            <a:srgbClr val="095A82"/>
          </a:solidFill>
          <a:ln w="952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37"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b="0" i="0" dirty="0">
                <a:solidFill>
                  <a:srgbClr val="9F9F9F"/>
                </a:solidFill>
                <a:latin typeface="+mj-lt"/>
                <a:cs typeface="+mn-cs"/>
              </a:rPr>
              <a:t>Copyright © 2017, edureka and/or its affiliates. All rights reserved.</a:t>
            </a:r>
          </a:p>
        </p:txBody>
      </p:sp>
      <p:sp>
        <p:nvSpPr>
          <p:cNvPr id="14" name="Oval 13"/>
          <p:cNvSpPr/>
          <p:nvPr userDrawn="1"/>
        </p:nvSpPr>
        <p:spPr>
          <a:xfrm>
            <a:off x="1607412" y="4669896"/>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5" name="Oval 54"/>
          <p:cNvSpPr/>
          <p:nvPr userDrawn="1"/>
        </p:nvSpPr>
        <p:spPr>
          <a:xfrm>
            <a:off x="1607412" y="9128160"/>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9" name="Oval 58"/>
          <p:cNvSpPr/>
          <p:nvPr userDrawn="1"/>
        </p:nvSpPr>
        <p:spPr>
          <a:xfrm>
            <a:off x="1607412" y="11357288"/>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60" name="Oval 59"/>
          <p:cNvSpPr/>
          <p:nvPr userDrawn="1"/>
        </p:nvSpPr>
        <p:spPr>
          <a:xfrm>
            <a:off x="1607412" y="6899028"/>
            <a:ext cx="1145976" cy="1145976"/>
          </a:xfrm>
          <a:prstGeom prst="ellipse">
            <a:avLst/>
          </a:prstGeom>
          <a:solidFill>
            <a:schemeClr val="bg1"/>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18" name="Straight Connector 17"/>
          <p:cNvCxnSpPr>
            <a:stCxn id="14" idx="4"/>
          </p:cNvCxnSpPr>
          <p:nvPr userDrawn="1"/>
        </p:nvCxnSpPr>
        <p:spPr>
          <a:xfrm>
            <a:off x="2180400" y="5815874"/>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180400" y="8045006"/>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2180400" y="10274138"/>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1674888" y="4725634"/>
            <a:ext cx="497252" cy="830997"/>
          </a:xfrm>
          <a:prstGeom prst="rect">
            <a:avLst/>
          </a:prstGeom>
          <a:noFill/>
        </p:spPr>
        <p:txBody>
          <a:bodyPr wrap="none" rtlCol="0">
            <a:spAutoFit/>
          </a:bodyPr>
          <a:lstStyle/>
          <a:p>
            <a:r>
              <a:rPr lang="en-US" sz="4800" b="0" i="0" dirty="0">
                <a:solidFill>
                  <a:schemeClr val="bg1"/>
                </a:solidFill>
                <a:latin typeface="+mj-lt"/>
              </a:rPr>
              <a:t>1</a:t>
            </a:r>
            <a:endParaRPr lang="en-IN" sz="4800" b="0" i="0" dirty="0">
              <a:solidFill>
                <a:schemeClr val="bg1"/>
              </a:solidFill>
              <a:latin typeface="+mj-lt"/>
            </a:endParaRPr>
          </a:p>
        </p:txBody>
      </p:sp>
      <p:sp>
        <p:nvSpPr>
          <p:cNvPr id="112" name="TextBox 111"/>
          <p:cNvSpPr txBox="1"/>
          <p:nvPr userDrawn="1"/>
        </p:nvSpPr>
        <p:spPr>
          <a:xfrm>
            <a:off x="1622924" y="6958950"/>
            <a:ext cx="497252" cy="830997"/>
          </a:xfrm>
          <a:prstGeom prst="rect">
            <a:avLst/>
          </a:prstGeom>
          <a:noFill/>
        </p:spPr>
        <p:txBody>
          <a:bodyPr wrap="none" rtlCol="0">
            <a:spAutoFit/>
          </a:bodyPr>
          <a:lstStyle/>
          <a:p>
            <a:r>
              <a:rPr lang="en-US" sz="4800" b="0" i="0" dirty="0">
                <a:solidFill>
                  <a:srgbClr val="095A82"/>
                </a:solidFill>
                <a:latin typeface="+mj-lt"/>
              </a:rPr>
              <a:t>2</a:t>
            </a:r>
            <a:endParaRPr lang="en-IN" sz="4800" b="0" i="0" dirty="0">
              <a:solidFill>
                <a:srgbClr val="095A82"/>
              </a:solidFill>
              <a:latin typeface="+mj-lt"/>
            </a:endParaRPr>
          </a:p>
        </p:txBody>
      </p:sp>
      <p:sp>
        <p:nvSpPr>
          <p:cNvPr id="113" name="TextBox 112"/>
          <p:cNvSpPr txBox="1"/>
          <p:nvPr userDrawn="1"/>
        </p:nvSpPr>
        <p:spPr>
          <a:xfrm>
            <a:off x="1649848" y="9185130"/>
            <a:ext cx="497252" cy="830997"/>
          </a:xfrm>
          <a:prstGeom prst="rect">
            <a:avLst/>
          </a:prstGeom>
          <a:noFill/>
        </p:spPr>
        <p:txBody>
          <a:bodyPr wrap="none" rtlCol="0">
            <a:spAutoFit/>
          </a:bodyPr>
          <a:lstStyle/>
          <a:p>
            <a:r>
              <a:rPr lang="en-US" sz="4800" b="0" i="0" dirty="0">
                <a:solidFill>
                  <a:schemeClr val="bg1"/>
                </a:solidFill>
                <a:latin typeface="+mj-lt"/>
              </a:rPr>
              <a:t>3</a:t>
            </a:r>
            <a:endParaRPr lang="en-IN" sz="4800" b="0" i="0" dirty="0">
              <a:solidFill>
                <a:schemeClr val="bg1"/>
              </a:solidFill>
              <a:latin typeface="+mj-lt"/>
            </a:endParaRPr>
          </a:p>
        </p:txBody>
      </p:sp>
      <p:sp>
        <p:nvSpPr>
          <p:cNvPr id="114" name="TextBox 113"/>
          <p:cNvSpPr txBox="1"/>
          <p:nvPr userDrawn="1"/>
        </p:nvSpPr>
        <p:spPr>
          <a:xfrm>
            <a:off x="1649848" y="11414330"/>
            <a:ext cx="497252" cy="830997"/>
          </a:xfrm>
          <a:prstGeom prst="rect">
            <a:avLst/>
          </a:prstGeom>
          <a:noFill/>
        </p:spPr>
        <p:txBody>
          <a:bodyPr wrap="none" rtlCol="0">
            <a:spAutoFit/>
          </a:bodyPr>
          <a:lstStyle/>
          <a:p>
            <a:r>
              <a:rPr lang="en-US" sz="4800" b="0" i="0" dirty="0">
                <a:solidFill>
                  <a:schemeClr val="bg1"/>
                </a:solidFill>
                <a:latin typeface="+mj-lt"/>
              </a:rPr>
              <a:t>4</a:t>
            </a:r>
            <a:endParaRPr lang="en-IN" sz="4800" b="0" i="0" dirty="0">
              <a:solidFill>
                <a:schemeClr val="bg1"/>
              </a:solidFill>
              <a:latin typeface="+mj-lt"/>
            </a:endParaRPr>
          </a:p>
        </p:txBody>
      </p:sp>
      <p:sp>
        <p:nvSpPr>
          <p:cNvPr id="30" name="Oval 29"/>
          <p:cNvSpPr/>
          <p:nvPr userDrawn="1"/>
        </p:nvSpPr>
        <p:spPr>
          <a:xfrm>
            <a:off x="1607412" y="13597160"/>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31" name="Straight Connector 30"/>
          <p:cNvCxnSpPr/>
          <p:nvPr userDrawn="1"/>
        </p:nvCxnSpPr>
        <p:spPr>
          <a:xfrm>
            <a:off x="2217224" y="12504530"/>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2" name="TextBox 31"/>
          <p:cNvSpPr txBox="1"/>
          <p:nvPr userDrawn="1"/>
        </p:nvSpPr>
        <p:spPr>
          <a:xfrm>
            <a:off x="1686672" y="13644722"/>
            <a:ext cx="497252" cy="830997"/>
          </a:xfrm>
          <a:prstGeom prst="rect">
            <a:avLst/>
          </a:prstGeom>
          <a:noFill/>
        </p:spPr>
        <p:txBody>
          <a:bodyPr wrap="none" rtlCol="0">
            <a:spAutoFit/>
          </a:bodyPr>
          <a:lstStyle/>
          <a:p>
            <a:r>
              <a:rPr lang="en-US" sz="4800" b="0" i="0" dirty="0">
                <a:solidFill>
                  <a:schemeClr val="bg1"/>
                </a:solidFill>
                <a:latin typeface="+mj-lt"/>
              </a:rPr>
              <a:t>5</a:t>
            </a:r>
            <a:endParaRPr lang="en-IN" sz="4800" b="0" i="0" dirty="0">
              <a:solidFill>
                <a:schemeClr val="bg1"/>
              </a:solidFill>
              <a:latin typeface="+mj-lt"/>
            </a:endParaRPr>
          </a:p>
        </p:txBody>
      </p:sp>
      <p:sp>
        <p:nvSpPr>
          <p:cNvPr id="33" name="Oval 32"/>
          <p:cNvSpPr/>
          <p:nvPr userDrawn="1"/>
        </p:nvSpPr>
        <p:spPr>
          <a:xfrm>
            <a:off x="1619200" y="15878036"/>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34" name="Straight Connector 33"/>
          <p:cNvCxnSpPr/>
          <p:nvPr userDrawn="1"/>
        </p:nvCxnSpPr>
        <p:spPr>
          <a:xfrm>
            <a:off x="2229012" y="14785406"/>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userDrawn="1"/>
        </p:nvSpPr>
        <p:spPr>
          <a:xfrm>
            <a:off x="1677972" y="15916018"/>
            <a:ext cx="497252" cy="830997"/>
          </a:xfrm>
          <a:prstGeom prst="rect">
            <a:avLst/>
          </a:prstGeom>
          <a:noFill/>
        </p:spPr>
        <p:txBody>
          <a:bodyPr wrap="none" rtlCol="0">
            <a:spAutoFit/>
          </a:bodyPr>
          <a:lstStyle/>
          <a:p>
            <a:r>
              <a:rPr lang="en-US" sz="4800" b="0" i="0" dirty="0">
                <a:solidFill>
                  <a:schemeClr val="bg1"/>
                </a:solidFill>
                <a:latin typeface="+mj-lt"/>
              </a:rPr>
              <a:t>6</a:t>
            </a:r>
            <a:endParaRPr lang="en-IN" sz="4800" b="0" i="0" dirty="0">
              <a:solidFill>
                <a:schemeClr val="bg1"/>
              </a:solidFill>
              <a:latin typeface="+mj-lt"/>
            </a:endParaRPr>
          </a:p>
        </p:txBody>
      </p:sp>
    </p:spTree>
    <p:extLst>
      <p:ext uri="{BB962C8B-B14F-4D97-AF65-F5344CB8AC3E}">
        <p14:creationId xmlns:p14="http://schemas.microsoft.com/office/powerpoint/2010/main" val="252379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Edureka2">
    <p:spTree>
      <p:nvGrpSpPr>
        <p:cNvPr id="1" name=""/>
        <p:cNvGrpSpPr/>
        <p:nvPr/>
      </p:nvGrpSpPr>
      <p:grpSpPr>
        <a:xfrm>
          <a:off x="0" y="0"/>
          <a:ext cx="0" cy="0"/>
          <a:chOff x="0" y="0"/>
          <a:chExt cx="0" cy="0"/>
        </a:xfrm>
      </p:grpSpPr>
      <p:grpSp>
        <p:nvGrpSpPr>
          <p:cNvPr id="5" name="Group 16" hidden="1"/>
          <p:cNvGrpSpPr>
            <a:grpSpLocks/>
          </p:cNvGrpSpPr>
          <p:nvPr userDrawn="1"/>
        </p:nvGrpSpPr>
        <p:grpSpPr bwMode="auto">
          <a:xfrm>
            <a:off x="609600" y="908058"/>
            <a:ext cx="35407600" cy="180213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914240">
                <a:buClr>
                  <a:srgbClr val="000000"/>
                </a:buClr>
                <a:buFont typeface="Arial" pitchFamily="34" charset="0"/>
                <a:buNone/>
                <a:defRPr/>
              </a:pPr>
              <a:r>
                <a:rPr lang="en-US" b="1" dirty="0">
                  <a:solidFill>
                    <a:schemeClr val="accent5"/>
                  </a:solidFill>
                  <a:latin typeface="Gill Sans" panose="020B0702020104020203"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Gill Sans" panose="020B0702020104020203"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3300" dirty="0">
                    <a:solidFill>
                      <a:schemeClr val="folHlink"/>
                    </a:solidFill>
                    <a:latin typeface="Gill Sans" panose="020B0702020104020203"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914240">
                <a:spcBef>
                  <a:spcPct val="20000"/>
                </a:spcBef>
                <a:buClr>
                  <a:srgbClr val="FF0000"/>
                </a:buClr>
                <a:buFont typeface="Arial" pitchFamily="34" charset="0"/>
                <a:buNone/>
                <a:defRPr/>
              </a:pPr>
              <a:endParaRPr lang="en-US" dirty="0">
                <a:latin typeface="Gill Sans" panose="020B0702020104020203" pitchFamily="34" charset="0"/>
              </a:endParaRPr>
            </a:p>
          </p:txBody>
        </p:sp>
      </p:gr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5654" y="9415800"/>
            <a:ext cx="6889796" cy="1742400"/>
          </a:xfrm>
          <a:prstGeom prst="rect">
            <a:avLst/>
          </a:prstGeom>
        </p:spPr>
      </p:pic>
    </p:spTree>
    <p:extLst>
      <p:ext uri="{BB962C8B-B14F-4D97-AF65-F5344CB8AC3E}">
        <p14:creationId xmlns:p14="http://schemas.microsoft.com/office/powerpoint/2010/main" val="6904061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7_Flow Guidlines">
    <p:spTree>
      <p:nvGrpSpPr>
        <p:cNvPr id="1" name=""/>
        <p:cNvGrpSpPr/>
        <p:nvPr/>
      </p:nvGrpSpPr>
      <p:grpSpPr>
        <a:xfrm>
          <a:off x="0" y="0"/>
          <a:ext cx="0" cy="0"/>
          <a:chOff x="0" y="0"/>
          <a:chExt cx="0" cy="0"/>
        </a:xfrm>
      </p:grpSpPr>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2" name="Rectangle 1"/>
          <p:cNvSpPr/>
          <p:nvPr userDrawn="1"/>
        </p:nvSpPr>
        <p:spPr>
          <a:xfrm>
            <a:off x="584206" y="495304"/>
            <a:ext cx="8486772" cy="18707096"/>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12" name="Rectangle 11"/>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sp>
        <p:nvSpPr>
          <p:cNvPr id="51" name="Rectangle 50"/>
          <p:cNvSpPr/>
          <p:nvPr userDrawn="1"/>
        </p:nvSpPr>
        <p:spPr>
          <a:xfrm>
            <a:off x="9070978" y="495304"/>
            <a:ext cx="26920820" cy="18707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3" name="Rectangle 2"/>
          <p:cNvSpPr/>
          <p:nvPr userDrawn="1"/>
        </p:nvSpPr>
        <p:spPr>
          <a:xfrm>
            <a:off x="1280838" y="1588736"/>
            <a:ext cx="182876" cy="1497464"/>
          </a:xfrm>
          <a:prstGeom prst="rect">
            <a:avLst/>
          </a:prstGeom>
          <a:solidFill>
            <a:srgbClr val="0D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5" name="Rectangle 114"/>
          <p:cNvSpPr/>
          <p:nvPr userDrawn="1"/>
        </p:nvSpPr>
        <p:spPr>
          <a:xfrm>
            <a:off x="9070978" y="18351896"/>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7" name="Rectangle 116"/>
          <p:cNvSpPr/>
          <p:nvPr userDrawn="1"/>
        </p:nvSpPr>
        <p:spPr>
          <a:xfrm>
            <a:off x="9070978" y="485828"/>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8" name="Content Placeholder 1"/>
          <p:cNvSpPr>
            <a:spLocks noGrp="1"/>
          </p:cNvSpPr>
          <p:nvPr userDrawn="1">
            <p:ph sz="half" idx="1"/>
          </p:nvPr>
        </p:nvSpPr>
        <p:spPr>
          <a:xfrm>
            <a:off x="9324598" y="1713148"/>
            <a:ext cx="26157980" cy="6653952"/>
          </a:xfrm>
          <a:prstGeom prst="rect">
            <a:avLst/>
          </a:prstGeom>
        </p:spPr>
        <p:txBody>
          <a:bodyPr/>
          <a:lstStyle>
            <a:lvl1pPr>
              <a:buClr>
                <a:srgbClr val="095A82"/>
              </a:buClr>
              <a:defRPr sz="7200" b="0" i="0">
                <a:solidFill>
                  <a:srgbClr val="5F5F5F"/>
                </a:solidFill>
                <a:latin typeface="+mj-lt"/>
              </a:defRPr>
            </a:lvl1pPr>
            <a:lvl2pPr>
              <a:buClr>
                <a:srgbClr val="095A82"/>
              </a:buClr>
              <a:defRPr sz="7200" b="0" i="0">
                <a:solidFill>
                  <a:srgbClr val="5F5F5F"/>
                </a:solidFill>
                <a:latin typeface="+mj-lt"/>
              </a:defRPr>
            </a:lvl2pPr>
            <a:lvl3pPr>
              <a:buClr>
                <a:srgbClr val="095A82"/>
              </a:buClr>
              <a:defRPr sz="7200" b="0" i="0">
                <a:solidFill>
                  <a:srgbClr val="5F5F5F"/>
                </a:solidFill>
                <a:latin typeface="+mj-lt"/>
              </a:defRPr>
            </a:lvl3pPr>
            <a:lvl4pPr>
              <a:buClr>
                <a:srgbClr val="095A82"/>
              </a:buClr>
              <a:defRPr sz="6400" b="0" i="0">
                <a:solidFill>
                  <a:srgbClr val="5F5F5F"/>
                </a:solidFill>
                <a:latin typeface="+mj-lt"/>
              </a:defRPr>
            </a:lvl4pPr>
            <a:lvl5pPr>
              <a:buClr>
                <a:srgbClr val="095A82"/>
              </a:buClr>
              <a:defRPr sz="5600" b="0" i="0">
                <a:solidFill>
                  <a:srgbClr val="5F5F5F"/>
                </a:solidFill>
                <a:latin typeface="+mj-lt"/>
              </a:defRPr>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Rectangle 37"/>
          <p:cNvSpPr/>
          <p:nvPr userDrawn="1"/>
        </p:nvSpPr>
        <p:spPr bwMode="auto">
          <a:xfrm>
            <a:off x="2121408" y="18909712"/>
            <a:ext cx="4550608" cy="1664288"/>
          </a:xfrm>
          <a:prstGeom prst="rect">
            <a:avLst/>
          </a:prstGeom>
          <a:solidFill>
            <a:srgbClr val="095A82"/>
          </a:solidFill>
          <a:ln w="952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37"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b="0" i="0" dirty="0">
                <a:solidFill>
                  <a:srgbClr val="9F9F9F"/>
                </a:solidFill>
                <a:latin typeface="+mj-lt"/>
                <a:cs typeface="+mn-cs"/>
              </a:rPr>
              <a:t>Copyright © 2017, edureka and/or its affiliates. All rights reserved.</a:t>
            </a:r>
          </a:p>
        </p:txBody>
      </p:sp>
      <p:sp>
        <p:nvSpPr>
          <p:cNvPr id="14" name="Oval 13"/>
          <p:cNvSpPr/>
          <p:nvPr userDrawn="1"/>
        </p:nvSpPr>
        <p:spPr>
          <a:xfrm>
            <a:off x="1607412" y="4669896"/>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5" name="Oval 54"/>
          <p:cNvSpPr/>
          <p:nvPr userDrawn="1"/>
        </p:nvSpPr>
        <p:spPr>
          <a:xfrm>
            <a:off x="1607412" y="9128160"/>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9" name="Oval 58"/>
          <p:cNvSpPr/>
          <p:nvPr userDrawn="1"/>
        </p:nvSpPr>
        <p:spPr>
          <a:xfrm>
            <a:off x="1607412" y="11357288"/>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60" name="Oval 59"/>
          <p:cNvSpPr/>
          <p:nvPr userDrawn="1"/>
        </p:nvSpPr>
        <p:spPr>
          <a:xfrm>
            <a:off x="1607412" y="6899028"/>
            <a:ext cx="1145976" cy="1145976"/>
          </a:xfrm>
          <a:prstGeom prst="ellipse">
            <a:avLst/>
          </a:prstGeom>
          <a:solidFill>
            <a:schemeClr val="bg1"/>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18" name="Straight Connector 17"/>
          <p:cNvCxnSpPr>
            <a:stCxn id="14" idx="4"/>
          </p:cNvCxnSpPr>
          <p:nvPr userDrawn="1"/>
        </p:nvCxnSpPr>
        <p:spPr>
          <a:xfrm>
            <a:off x="2180400" y="5815874"/>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180400" y="8045006"/>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2180400" y="10274138"/>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1674888" y="4725634"/>
            <a:ext cx="497252" cy="830997"/>
          </a:xfrm>
          <a:prstGeom prst="rect">
            <a:avLst/>
          </a:prstGeom>
          <a:noFill/>
        </p:spPr>
        <p:txBody>
          <a:bodyPr wrap="none" rtlCol="0">
            <a:spAutoFit/>
          </a:bodyPr>
          <a:lstStyle/>
          <a:p>
            <a:r>
              <a:rPr lang="en-US" sz="4800" b="0" i="0" dirty="0">
                <a:solidFill>
                  <a:schemeClr val="bg1"/>
                </a:solidFill>
                <a:latin typeface="+mj-lt"/>
              </a:rPr>
              <a:t>1</a:t>
            </a:r>
            <a:endParaRPr lang="en-IN" sz="4800" b="0" i="0" dirty="0">
              <a:solidFill>
                <a:schemeClr val="bg1"/>
              </a:solidFill>
              <a:latin typeface="+mj-lt"/>
            </a:endParaRPr>
          </a:p>
        </p:txBody>
      </p:sp>
      <p:sp>
        <p:nvSpPr>
          <p:cNvPr id="112" name="TextBox 111"/>
          <p:cNvSpPr txBox="1"/>
          <p:nvPr userDrawn="1"/>
        </p:nvSpPr>
        <p:spPr>
          <a:xfrm>
            <a:off x="1622924" y="6958950"/>
            <a:ext cx="497252" cy="830997"/>
          </a:xfrm>
          <a:prstGeom prst="rect">
            <a:avLst/>
          </a:prstGeom>
          <a:noFill/>
        </p:spPr>
        <p:txBody>
          <a:bodyPr wrap="none" rtlCol="0">
            <a:spAutoFit/>
          </a:bodyPr>
          <a:lstStyle/>
          <a:p>
            <a:r>
              <a:rPr lang="en-US" sz="4800" b="0" i="0" dirty="0">
                <a:solidFill>
                  <a:srgbClr val="095A82"/>
                </a:solidFill>
                <a:latin typeface="+mj-lt"/>
              </a:rPr>
              <a:t>2</a:t>
            </a:r>
            <a:endParaRPr lang="en-IN" sz="4800" b="0" i="0" dirty="0">
              <a:solidFill>
                <a:srgbClr val="095A82"/>
              </a:solidFill>
              <a:latin typeface="+mj-lt"/>
            </a:endParaRPr>
          </a:p>
        </p:txBody>
      </p:sp>
      <p:sp>
        <p:nvSpPr>
          <p:cNvPr id="113" name="TextBox 112"/>
          <p:cNvSpPr txBox="1"/>
          <p:nvPr userDrawn="1"/>
        </p:nvSpPr>
        <p:spPr>
          <a:xfrm>
            <a:off x="1649848" y="9185130"/>
            <a:ext cx="497252" cy="830997"/>
          </a:xfrm>
          <a:prstGeom prst="rect">
            <a:avLst/>
          </a:prstGeom>
          <a:noFill/>
        </p:spPr>
        <p:txBody>
          <a:bodyPr wrap="none" rtlCol="0">
            <a:spAutoFit/>
          </a:bodyPr>
          <a:lstStyle/>
          <a:p>
            <a:r>
              <a:rPr lang="en-US" sz="4800" b="0" i="0" dirty="0">
                <a:solidFill>
                  <a:schemeClr val="bg1"/>
                </a:solidFill>
                <a:latin typeface="+mj-lt"/>
              </a:rPr>
              <a:t>3</a:t>
            </a:r>
            <a:endParaRPr lang="en-IN" sz="4800" b="0" i="0" dirty="0">
              <a:solidFill>
                <a:schemeClr val="bg1"/>
              </a:solidFill>
              <a:latin typeface="+mj-lt"/>
            </a:endParaRPr>
          </a:p>
        </p:txBody>
      </p:sp>
      <p:sp>
        <p:nvSpPr>
          <p:cNvPr id="114" name="TextBox 113"/>
          <p:cNvSpPr txBox="1"/>
          <p:nvPr userDrawn="1"/>
        </p:nvSpPr>
        <p:spPr>
          <a:xfrm>
            <a:off x="1649848" y="11414330"/>
            <a:ext cx="497252" cy="830997"/>
          </a:xfrm>
          <a:prstGeom prst="rect">
            <a:avLst/>
          </a:prstGeom>
          <a:noFill/>
        </p:spPr>
        <p:txBody>
          <a:bodyPr wrap="none" rtlCol="0">
            <a:spAutoFit/>
          </a:bodyPr>
          <a:lstStyle/>
          <a:p>
            <a:r>
              <a:rPr lang="en-US" sz="4800" b="0" i="0" dirty="0">
                <a:solidFill>
                  <a:schemeClr val="bg1"/>
                </a:solidFill>
                <a:latin typeface="+mj-lt"/>
              </a:rPr>
              <a:t>4</a:t>
            </a:r>
            <a:endParaRPr lang="en-IN" sz="4800" b="0" i="0" dirty="0">
              <a:solidFill>
                <a:schemeClr val="bg1"/>
              </a:solidFill>
              <a:latin typeface="+mj-lt"/>
            </a:endParaRPr>
          </a:p>
        </p:txBody>
      </p:sp>
      <p:sp>
        <p:nvSpPr>
          <p:cNvPr id="30" name="Oval 29"/>
          <p:cNvSpPr/>
          <p:nvPr userDrawn="1"/>
        </p:nvSpPr>
        <p:spPr>
          <a:xfrm>
            <a:off x="1607412" y="13597160"/>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31" name="Straight Connector 30"/>
          <p:cNvCxnSpPr/>
          <p:nvPr userDrawn="1"/>
        </p:nvCxnSpPr>
        <p:spPr>
          <a:xfrm>
            <a:off x="2217224" y="12504530"/>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2" name="TextBox 31"/>
          <p:cNvSpPr txBox="1"/>
          <p:nvPr userDrawn="1"/>
        </p:nvSpPr>
        <p:spPr>
          <a:xfrm>
            <a:off x="1686672" y="13644722"/>
            <a:ext cx="497252" cy="830997"/>
          </a:xfrm>
          <a:prstGeom prst="rect">
            <a:avLst/>
          </a:prstGeom>
          <a:noFill/>
        </p:spPr>
        <p:txBody>
          <a:bodyPr wrap="none" rtlCol="0">
            <a:spAutoFit/>
          </a:bodyPr>
          <a:lstStyle/>
          <a:p>
            <a:r>
              <a:rPr lang="en-US" sz="4800" b="0" i="0" dirty="0">
                <a:solidFill>
                  <a:schemeClr val="bg1"/>
                </a:solidFill>
                <a:latin typeface="+mj-lt"/>
              </a:rPr>
              <a:t>5</a:t>
            </a:r>
            <a:endParaRPr lang="en-IN" sz="4800" b="0" i="0" dirty="0">
              <a:solidFill>
                <a:schemeClr val="bg1"/>
              </a:solidFill>
              <a:latin typeface="+mj-lt"/>
            </a:endParaRPr>
          </a:p>
        </p:txBody>
      </p:sp>
      <p:sp>
        <p:nvSpPr>
          <p:cNvPr id="33" name="Oval 32"/>
          <p:cNvSpPr/>
          <p:nvPr userDrawn="1"/>
        </p:nvSpPr>
        <p:spPr>
          <a:xfrm>
            <a:off x="1619200" y="15878036"/>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34" name="Straight Connector 33"/>
          <p:cNvCxnSpPr/>
          <p:nvPr userDrawn="1"/>
        </p:nvCxnSpPr>
        <p:spPr>
          <a:xfrm>
            <a:off x="2229012" y="14785406"/>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userDrawn="1"/>
        </p:nvSpPr>
        <p:spPr>
          <a:xfrm>
            <a:off x="1677972" y="15916018"/>
            <a:ext cx="497252" cy="830997"/>
          </a:xfrm>
          <a:prstGeom prst="rect">
            <a:avLst/>
          </a:prstGeom>
          <a:noFill/>
        </p:spPr>
        <p:txBody>
          <a:bodyPr wrap="none" rtlCol="0">
            <a:spAutoFit/>
          </a:bodyPr>
          <a:lstStyle/>
          <a:p>
            <a:r>
              <a:rPr lang="en-US" sz="4800" b="0" i="0" dirty="0">
                <a:solidFill>
                  <a:schemeClr val="bg1"/>
                </a:solidFill>
                <a:latin typeface="+mj-lt"/>
              </a:rPr>
              <a:t>6</a:t>
            </a:r>
            <a:endParaRPr lang="en-IN" sz="4800" b="0" i="0" dirty="0">
              <a:solidFill>
                <a:schemeClr val="bg1"/>
              </a:solidFill>
              <a:latin typeface="+mj-lt"/>
            </a:endParaRPr>
          </a:p>
        </p:txBody>
      </p:sp>
    </p:spTree>
    <p:extLst>
      <p:ext uri="{BB962C8B-B14F-4D97-AF65-F5344CB8AC3E}">
        <p14:creationId xmlns:p14="http://schemas.microsoft.com/office/powerpoint/2010/main" val="3058151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8_Flow Guidlines">
    <p:spTree>
      <p:nvGrpSpPr>
        <p:cNvPr id="1" name=""/>
        <p:cNvGrpSpPr/>
        <p:nvPr/>
      </p:nvGrpSpPr>
      <p:grpSpPr>
        <a:xfrm>
          <a:off x="0" y="0"/>
          <a:ext cx="0" cy="0"/>
          <a:chOff x="0" y="0"/>
          <a:chExt cx="0" cy="0"/>
        </a:xfrm>
      </p:grpSpPr>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2" name="Rectangle 1"/>
          <p:cNvSpPr/>
          <p:nvPr userDrawn="1"/>
        </p:nvSpPr>
        <p:spPr>
          <a:xfrm>
            <a:off x="584206" y="495304"/>
            <a:ext cx="8486772" cy="18707096"/>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12" name="Rectangle 11"/>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sp>
        <p:nvSpPr>
          <p:cNvPr id="51" name="Rectangle 50"/>
          <p:cNvSpPr/>
          <p:nvPr userDrawn="1"/>
        </p:nvSpPr>
        <p:spPr>
          <a:xfrm>
            <a:off x="9070978" y="495304"/>
            <a:ext cx="26920820" cy="18707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3" name="Rectangle 2"/>
          <p:cNvSpPr/>
          <p:nvPr userDrawn="1"/>
        </p:nvSpPr>
        <p:spPr>
          <a:xfrm>
            <a:off x="1280838" y="1588736"/>
            <a:ext cx="182876" cy="1497464"/>
          </a:xfrm>
          <a:prstGeom prst="rect">
            <a:avLst/>
          </a:prstGeom>
          <a:solidFill>
            <a:srgbClr val="0D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5" name="Rectangle 114"/>
          <p:cNvSpPr/>
          <p:nvPr userDrawn="1"/>
        </p:nvSpPr>
        <p:spPr>
          <a:xfrm>
            <a:off x="9070978" y="18351896"/>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7" name="Rectangle 116"/>
          <p:cNvSpPr/>
          <p:nvPr userDrawn="1"/>
        </p:nvSpPr>
        <p:spPr>
          <a:xfrm>
            <a:off x="9070978" y="485828"/>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8" name="Content Placeholder 1"/>
          <p:cNvSpPr>
            <a:spLocks noGrp="1"/>
          </p:cNvSpPr>
          <p:nvPr userDrawn="1">
            <p:ph sz="half" idx="1"/>
          </p:nvPr>
        </p:nvSpPr>
        <p:spPr>
          <a:xfrm>
            <a:off x="9324598" y="1713148"/>
            <a:ext cx="26157980" cy="6653952"/>
          </a:xfrm>
          <a:prstGeom prst="rect">
            <a:avLst/>
          </a:prstGeom>
        </p:spPr>
        <p:txBody>
          <a:bodyPr/>
          <a:lstStyle>
            <a:lvl1pPr>
              <a:buClr>
                <a:srgbClr val="095A82"/>
              </a:buClr>
              <a:defRPr sz="7200" b="0" i="0">
                <a:solidFill>
                  <a:srgbClr val="5F5F5F"/>
                </a:solidFill>
                <a:latin typeface="+mj-lt"/>
              </a:defRPr>
            </a:lvl1pPr>
            <a:lvl2pPr>
              <a:buClr>
                <a:srgbClr val="095A82"/>
              </a:buClr>
              <a:defRPr sz="7200" b="0" i="0">
                <a:solidFill>
                  <a:srgbClr val="5F5F5F"/>
                </a:solidFill>
                <a:latin typeface="+mj-lt"/>
              </a:defRPr>
            </a:lvl2pPr>
            <a:lvl3pPr>
              <a:buClr>
                <a:srgbClr val="095A82"/>
              </a:buClr>
              <a:defRPr sz="7200" b="0" i="0">
                <a:solidFill>
                  <a:srgbClr val="5F5F5F"/>
                </a:solidFill>
                <a:latin typeface="+mj-lt"/>
              </a:defRPr>
            </a:lvl3pPr>
            <a:lvl4pPr>
              <a:buClr>
                <a:srgbClr val="095A82"/>
              </a:buClr>
              <a:defRPr sz="6400" b="0" i="0">
                <a:solidFill>
                  <a:srgbClr val="5F5F5F"/>
                </a:solidFill>
                <a:latin typeface="+mj-lt"/>
              </a:defRPr>
            </a:lvl4pPr>
            <a:lvl5pPr>
              <a:buClr>
                <a:srgbClr val="095A82"/>
              </a:buClr>
              <a:defRPr sz="5600" b="0" i="0">
                <a:solidFill>
                  <a:srgbClr val="5F5F5F"/>
                </a:solidFill>
                <a:latin typeface="+mj-lt"/>
              </a:defRPr>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Rectangle 37"/>
          <p:cNvSpPr/>
          <p:nvPr userDrawn="1"/>
        </p:nvSpPr>
        <p:spPr bwMode="auto">
          <a:xfrm>
            <a:off x="2121408" y="18909712"/>
            <a:ext cx="4550608" cy="1664288"/>
          </a:xfrm>
          <a:prstGeom prst="rect">
            <a:avLst/>
          </a:prstGeom>
          <a:solidFill>
            <a:srgbClr val="095A82"/>
          </a:solidFill>
          <a:ln w="952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37"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b="0" i="0" dirty="0">
                <a:solidFill>
                  <a:srgbClr val="9F9F9F"/>
                </a:solidFill>
                <a:latin typeface="+mj-lt"/>
                <a:cs typeface="+mn-cs"/>
              </a:rPr>
              <a:t>Copyright © 2017, edureka and/or its affiliates. All rights reserved.</a:t>
            </a:r>
          </a:p>
        </p:txBody>
      </p:sp>
      <p:sp>
        <p:nvSpPr>
          <p:cNvPr id="14" name="Oval 13"/>
          <p:cNvSpPr/>
          <p:nvPr userDrawn="1"/>
        </p:nvSpPr>
        <p:spPr>
          <a:xfrm>
            <a:off x="1607412" y="4669896"/>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5" name="Oval 54"/>
          <p:cNvSpPr/>
          <p:nvPr userDrawn="1"/>
        </p:nvSpPr>
        <p:spPr>
          <a:xfrm>
            <a:off x="1607412" y="9128160"/>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9" name="Oval 58"/>
          <p:cNvSpPr/>
          <p:nvPr userDrawn="1"/>
        </p:nvSpPr>
        <p:spPr>
          <a:xfrm>
            <a:off x="1607412" y="11357288"/>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60" name="Oval 59"/>
          <p:cNvSpPr/>
          <p:nvPr userDrawn="1"/>
        </p:nvSpPr>
        <p:spPr>
          <a:xfrm>
            <a:off x="1607412" y="6899028"/>
            <a:ext cx="1145976" cy="1145976"/>
          </a:xfrm>
          <a:prstGeom prst="ellipse">
            <a:avLst/>
          </a:prstGeom>
          <a:solidFill>
            <a:schemeClr val="bg1"/>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18" name="Straight Connector 17"/>
          <p:cNvCxnSpPr>
            <a:stCxn id="14" idx="4"/>
          </p:cNvCxnSpPr>
          <p:nvPr userDrawn="1"/>
        </p:nvCxnSpPr>
        <p:spPr>
          <a:xfrm>
            <a:off x="2180400" y="5815874"/>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180400" y="8045006"/>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2180400" y="10274138"/>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1674888" y="4725634"/>
            <a:ext cx="497252" cy="830997"/>
          </a:xfrm>
          <a:prstGeom prst="rect">
            <a:avLst/>
          </a:prstGeom>
          <a:noFill/>
        </p:spPr>
        <p:txBody>
          <a:bodyPr wrap="none" rtlCol="0">
            <a:spAutoFit/>
          </a:bodyPr>
          <a:lstStyle/>
          <a:p>
            <a:r>
              <a:rPr lang="en-US" sz="4800" b="0" i="0" dirty="0">
                <a:solidFill>
                  <a:schemeClr val="bg1"/>
                </a:solidFill>
                <a:latin typeface="+mj-lt"/>
              </a:rPr>
              <a:t>1</a:t>
            </a:r>
            <a:endParaRPr lang="en-IN" sz="4800" b="0" i="0" dirty="0">
              <a:solidFill>
                <a:schemeClr val="bg1"/>
              </a:solidFill>
              <a:latin typeface="+mj-lt"/>
            </a:endParaRPr>
          </a:p>
        </p:txBody>
      </p:sp>
      <p:sp>
        <p:nvSpPr>
          <p:cNvPr id="112" name="TextBox 111"/>
          <p:cNvSpPr txBox="1"/>
          <p:nvPr userDrawn="1"/>
        </p:nvSpPr>
        <p:spPr>
          <a:xfrm>
            <a:off x="1622924" y="6958950"/>
            <a:ext cx="497252" cy="830997"/>
          </a:xfrm>
          <a:prstGeom prst="rect">
            <a:avLst/>
          </a:prstGeom>
          <a:noFill/>
        </p:spPr>
        <p:txBody>
          <a:bodyPr wrap="none" rtlCol="0">
            <a:spAutoFit/>
          </a:bodyPr>
          <a:lstStyle/>
          <a:p>
            <a:r>
              <a:rPr lang="en-US" sz="4800" b="0" i="0" dirty="0">
                <a:solidFill>
                  <a:srgbClr val="095A82"/>
                </a:solidFill>
                <a:latin typeface="+mj-lt"/>
              </a:rPr>
              <a:t>2</a:t>
            </a:r>
            <a:endParaRPr lang="en-IN" sz="4800" b="0" i="0" dirty="0">
              <a:solidFill>
                <a:srgbClr val="095A82"/>
              </a:solidFill>
              <a:latin typeface="+mj-lt"/>
            </a:endParaRPr>
          </a:p>
        </p:txBody>
      </p:sp>
      <p:sp>
        <p:nvSpPr>
          <p:cNvPr id="113" name="TextBox 112"/>
          <p:cNvSpPr txBox="1"/>
          <p:nvPr userDrawn="1"/>
        </p:nvSpPr>
        <p:spPr>
          <a:xfrm>
            <a:off x="1649848" y="9185130"/>
            <a:ext cx="497252" cy="830997"/>
          </a:xfrm>
          <a:prstGeom prst="rect">
            <a:avLst/>
          </a:prstGeom>
          <a:noFill/>
        </p:spPr>
        <p:txBody>
          <a:bodyPr wrap="none" rtlCol="0">
            <a:spAutoFit/>
          </a:bodyPr>
          <a:lstStyle/>
          <a:p>
            <a:r>
              <a:rPr lang="en-US" sz="4800" b="0" i="0" dirty="0">
                <a:solidFill>
                  <a:schemeClr val="bg1"/>
                </a:solidFill>
                <a:latin typeface="+mj-lt"/>
              </a:rPr>
              <a:t>3</a:t>
            </a:r>
            <a:endParaRPr lang="en-IN" sz="4800" b="0" i="0" dirty="0">
              <a:solidFill>
                <a:schemeClr val="bg1"/>
              </a:solidFill>
              <a:latin typeface="+mj-lt"/>
            </a:endParaRPr>
          </a:p>
        </p:txBody>
      </p:sp>
      <p:sp>
        <p:nvSpPr>
          <p:cNvPr id="114" name="TextBox 113"/>
          <p:cNvSpPr txBox="1"/>
          <p:nvPr userDrawn="1"/>
        </p:nvSpPr>
        <p:spPr>
          <a:xfrm>
            <a:off x="1649848" y="11414330"/>
            <a:ext cx="497252" cy="830997"/>
          </a:xfrm>
          <a:prstGeom prst="rect">
            <a:avLst/>
          </a:prstGeom>
          <a:noFill/>
        </p:spPr>
        <p:txBody>
          <a:bodyPr wrap="none" rtlCol="0">
            <a:spAutoFit/>
          </a:bodyPr>
          <a:lstStyle/>
          <a:p>
            <a:r>
              <a:rPr lang="en-US" sz="4800" b="0" i="0" dirty="0">
                <a:solidFill>
                  <a:schemeClr val="bg1"/>
                </a:solidFill>
                <a:latin typeface="+mj-lt"/>
              </a:rPr>
              <a:t>4</a:t>
            </a:r>
            <a:endParaRPr lang="en-IN" sz="4800" b="0" i="0" dirty="0">
              <a:solidFill>
                <a:schemeClr val="bg1"/>
              </a:solidFill>
              <a:latin typeface="+mj-lt"/>
            </a:endParaRPr>
          </a:p>
        </p:txBody>
      </p:sp>
      <p:sp>
        <p:nvSpPr>
          <p:cNvPr id="30" name="Oval 29"/>
          <p:cNvSpPr/>
          <p:nvPr userDrawn="1"/>
        </p:nvSpPr>
        <p:spPr>
          <a:xfrm>
            <a:off x="1607412" y="13597160"/>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31" name="Straight Connector 30"/>
          <p:cNvCxnSpPr/>
          <p:nvPr userDrawn="1"/>
        </p:nvCxnSpPr>
        <p:spPr>
          <a:xfrm>
            <a:off x="2217224" y="12504530"/>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2" name="TextBox 31"/>
          <p:cNvSpPr txBox="1"/>
          <p:nvPr userDrawn="1"/>
        </p:nvSpPr>
        <p:spPr>
          <a:xfrm>
            <a:off x="1686672" y="13644722"/>
            <a:ext cx="497252" cy="830997"/>
          </a:xfrm>
          <a:prstGeom prst="rect">
            <a:avLst/>
          </a:prstGeom>
          <a:noFill/>
        </p:spPr>
        <p:txBody>
          <a:bodyPr wrap="none" rtlCol="0">
            <a:spAutoFit/>
          </a:bodyPr>
          <a:lstStyle/>
          <a:p>
            <a:r>
              <a:rPr lang="en-US" sz="4800" b="0" i="0" dirty="0">
                <a:solidFill>
                  <a:schemeClr val="bg1"/>
                </a:solidFill>
                <a:latin typeface="+mj-lt"/>
              </a:rPr>
              <a:t>5</a:t>
            </a:r>
            <a:endParaRPr lang="en-IN" sz="4800" b="0" i="0" dirty="0">
              <a:solidFill>
                <a:schemeClr val="bg1"/>
              </a:solidFill>
              <a:latin typeface="+mj-lt"/>
            </a:endParaRPr>
          </a:p>
        </p:txBody>
      </p:sp>
      <p:sp>
        <p:nvSpPr>
          <p:cNvPr id="33" name="Oval 32"/>
          <p:cNvSpPr/>
          <p:nvPr userDrawn="1"/>
        </p:nvSpPr>
        <p:spPr>
          <a:xfrm>
            <a:off x="1619200" y="15878036"/>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34" name="Straight Connector 33"/>
          <p:cNvCxnSpPr/>
          <p:nvPr userDrawn="1"/>
        </p:nvCxnSpPr>
        <p:spPr>
          <a:xfrm>
            <a:off x="2229012" y="14785406"/>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userDrawn="1"/>
        </p:nvSpPr>
        <p:spPr>
          <a:xfrm>
            <a:off x="1677972" y="15916018"/>
            <a:ext cx="497252" cy="830997"/>
          </a:xfrm>
          <a:prstGeom prst="rect">
            <a:avLst/>
          </a:prstGeom>
          <a:noFill/>
        </p:spPr>
        <p:txBody>
          <a:bodyPr wrap="none" rtlCol="0">
            <a:spAutoFit/>
          </a:bodyPr>
          <a:lstStyle/>
          <a:p>
            <a:r>
              <a:rPr lang="en-US" sz="4800" b="0" i="0" dirty="0">
                <a:solidFill>
                  <a:schemeClr val="bg1"/>
                </a:solidFill>
                <a:latin typeface="+mj-lt"/>
              </a:rPr>
              <a:t>6</a:t>
            </a:r>
            <a:endParaRPr lang="en-IN" sz="4800" b="0" i="0" dirty="0">
              <a:solidFill>
                <a:schemeClr val="bg1"/>
              </a:solidFill>
              <a:latin typeface="+mj-lt"/>
            </a:endParaRPr>
          </a:p>
        </p:txBody>
      </p:sp>
    </p:spTree>
    <p:extLst>
      <p:ext uri="{BB962C8B-B14F-4D97-AF65-F5344CB8AC3E}">
        <p14:creationId xmlns:p14="http://schemas.microsoft.com/office/powerpoint/2010/main" val="17276866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ourse Template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410212" y="493912"/>
            <a:ext cx="5755576" cy="1455560"/>
          </a:xfrm>
          <a:prstGeom prst="rect">
            <a:avLst/>
          </a:prstGeom>
        </p:spPr>
      </p:pic>
      <p:sp>
        <p:nvSpPr>
          <p:cNvPr id="5" name="Text Placeholder 4"/>
          <p:cNvSpPr>
            <a:spLocks noGrp="1"/>
          </p:cNvSpPr>
          <p:nvPr>
            <p:ph type="body" sz="quarter" idx="10" hasCustomPrompt="1"/>
          </p:nvPr>
        </p:nvSpPr>
        <p:spPr>
          <a:xfrm>
            <a:off x="4174434" y="9875520"/>
            <a:ext cx="31105076" cy="2692896"/>
          </a:xfrm>
          <a:prstGeom prst="rect">
            <a:avLst/>
          </a:prstGeom>
        </p:spPr>
        <p:txBody>
          <a:bodyPr/>
          <a:lstStyle>
            <a:lvl1pPr marL="0" indent="0" algn="ctr">
              <a:buNone/>
              <a:defRPr sz="16000" b="1">
                <a:solidFill>
                  <a:schemeClr val="bg1"/>
                </a:solidFill>
              </a:defRPr>
            </a:lvl1pPr>
          </a:lstStyle>
          <a:p>
            <a:pPr lvl="0"/>
            <a:r>
              <a:rPr lang="en-US" dirty="0"/>
              <a:t>Add Module Name</a:t>
            </a:r>
            <a:endParaRPr lang="en-IN" dirty="0"/>
          </a:p>
        </p:txBody>
      </p:sp>
      <p:sp>
        <p:nvSpPr>
          <p:cNvPr id="7" name="Picture Placeholder 6"/>
          <p:cNvSpPr>
            <a:spLocks noGrp="1"/>
          </p:cNvSpPr>
          <p:nvPr>
            <p:ph type="pic" sz="quarter" idx="11" hasCustomPrompt="1"/>
          </p:nvPr>
        </p:nvSpPr>
        <p:spPr>
          <a:xfrm>
            <a:off x="15410214" y="3662264"/>
            <a:ext cx="6046140" cy="5759448"/>
          </a:xfrm>
          <a:prstGeom prst="rect">
            <a:avLst/>
          </a:prstGeom>
        </p:spPr>
        <p:txBody>
          <a:bodyPr/>
          <a:lstStyle>
            <a:lvl1pPr marL="0" indent="0" algn="ctr">
              <a:buNone/>
              <a:defRPr sz="5600">
                <a:solidFill>
                  <a:schemeClr val="bg1"/>
                </a:solidFill>
              </a:defRPr>
            </a:lvl1pPr>
          </a:lstStyle>
          <a:p>
            <a:r>
              <a:rPr lang="en-US" dirty="0"/>
              <a:t>Add Course Logo Here</a:t>
            </a:r>
            <a:endParaRPr lang="en-IN" dirty="0"/>
          </a:p>
        </p:txBody>
      </p:sp>
    </p:spTree>
    <p:extLst>
      <p:ext uri="{BB962C8B-B14F-4D97-AF65-F5344CB8AC3E}">
        <p14:creationId xmlns:p14="http://schemas.microsoft.com/office/powerpoint/2010/main" val="23861370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urse Template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410212" y="493912"/>
            <a:ext cx="5755576" cy="1455560"/>
          </a:xfrm>
          <a:prstGeom prst="rect">
            <a:avLst/>
          </a:prstGeom>
        </p:spPr>
      </p:pic>
      <p:sp>
        <p:nvSpPr>
          <p:cNvPr id="6" name="Text Placeholder 4"/>
          <p:cNvSpPr>
            <a:spLocks noGrp="1"/>
          </p:cNvSpPr>
          <p:nvPr>
            <p:ph type="body" sz="quarter" idx="10" hasCustomPrompt="1"/>
          </p:nvPr>
        </p:nvSpPr>
        <p:spPr>
          <a:xfrm>
            <a:off x="0" y="9875520"/>
            <a:ext cx="36576000" cy="2692896"/>
          </a:xfrm>
          <a:prstGeom prst="rect">
            <a:avLst/>
          </a:prstGeom>
        </p:spPr>
        <p:txBody>
          <a:bodyPr/>
          <a:lstStyle>
            <a:lvl1pPr marL="0" indent="0" algn="ctr">
              <a:buNone/>
              <a:defRPr sz="16000" b="1">
                <a:solidFill>
                  <a:schemeClr val="bg1"/>
                </a:solidFill>
              </a:defRPr>
            </a:lvl1pPr>
          </a:lstStyle>
          <a:p>
            <a:pPr lvl="0"/>
            <a:r>
              <a:rPr lang="en-US" dirty="0"/>
              <a:t>Add Module Name</a:t>
            </a:r>
            <a:endParaRPr lang="en-IN" dirty="0"/>
          </a:p>
        </p:txBody>
      </p:sp>
      <p:sp>
        <p:nvSpPr>
          <p:cNvPr id="7" name="Picture Placeholder 6"/>
          <p:cNvSpPr>
            <a:spLocks noGrp="1"/>
          </p:cNvSpPr>
          <p:nvPr>
            <p:ph type="pic" sz="quarter" idx="11" hasCustomPrompt="1"/>
          </p:nvPr>
        </p:nvSpPr>
        <p:spPr>
          <a:xfrm>
            <a:off x="15410214" y="3662264"/>
            <a:ext cx="6046140" cy="5759448"/>
          </a:xfrm>
          <a:prstGeom prst="rect">
            <a:avLst/>
          </a:prstGeom>
        </p:spPr>
        <p:txBody>
          <a:bodyPr/>
          <a:lstStyle>
            <a:lvl1pPr marL="0" indent="0" algn="ctr">
              <a:buNone/>
              <a:defRPr sz="5600">
                <a:solidFill>
                  <a:schemeClr val="bg1"/>
                </a:solidFill>
              </a:defRPr>
            </a:lvl1pPr>
          </a:lstStyle>
          <a:p>
            <a:r>
              <a:rPr lang="en-US" dirty="0"/>
              <a:t>Add Course Logo Here</a:t>
            </a:r>
            <a:endParaRPr lang="en-IN" dirty="0"/>
          </a:p>
        </p:txBody>
      </p:sp>
    </p:spTree>
    <p:extLst>
      <p:ext uri="{BB962C8B-B14F-4D97-AF65-F5344CB8AC3E}">
        <p14:creationId xmlns:p14="http://schemas.microsoft.com/office/powerpoint/2010/main" val="34555387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Course Template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410212" y="493912"/>
            <a:ext cx="5755576" cy="1455560"/>
          </a:xfrm>
          <a:prstGeom prst="rect">
            <a:avLst/>
          </a:prstGeom>
        </p:spPr>
      </p:pic>
      <p:sp>
        <p:nvSpPr>
          <p:cNvPr id="3" name="Text Placeholder 4"/>
          <p:cNvSpPr>
            <a:spLocks noGrp="1"/>
          </p:cNvSpPr>
          <p:nvPr>
            <p:ph type="body" sz="quarter" idx="10" hasCustomPrompt="1"/>
          </p:nvPr>
        </p:nvSpPr>
        <p:spPr>
          <a:xfrm>
            <a:off x="7486802" y="9875520"/>
            <a:ext cx="21602404" cy="5019992"/>
          </a:xfrm>
          <a:prstGeom prst="rect">
            <a:avLst/>
          </a:prstGeom>
        </p:spPr>
        <p:txBody>
          <a:bodyPr/>
          <a:lstStyle>
            <a:lvl1pPr marL="0" indent="0" algn="ctr">
              <a:buNone/>
              <a:defRPr sz="16000" b="1">
                <a:solidFill>
                  <a:schemeClr val="bg1"/>
                </a:solidFill>
              </a:defRPr>
            </a:lvl1pPr>
          </a:lstStyle>
          <a:p>
            <a:pPr lvl="0"/>
            <a:r>
              <a:rPr lang="en-US" dirty="0"/>
              <a:t>Add Module Name</a:t>
            </a:r>
            <a:endParaRPr lang="en-IN" dirty="0"/>
          </a:p>
        </p:txBody>
      </p:sp>
      <p:sp>
        <p:nvSpPr>
          <p:cNvPr id="4" name="Picture Placeholder 6"/>
          <p:cNvSpPr>
            <a:spLocks noGrp="1"/>
          </p:cNvSpPr>
          <p:nvPr>
            <p:ph type="pic" sz="quarter" idx="11" hasCustomPrompt="1"/>
          </p:nvPr>
        </p:nvSpPr>
        <p:spPr>
          <a:xfrm>
            <a:off x="15410214" y="3662264"/>
            <a:ext cx="6046140" cy="5759448"/>
          </a:xfrm>
          <a:prstGeom prst="rect">
            <a:avLst/>
          </a:prstGeom>
        </p:spPr>
        <p:txBody>
          <a:bodyPr/>
          <a:lstStyle>
            <a:lvl1pPr marL="0" indent="0" algn="ctr">
              <a:buNone/>
              <a:defRPr sz="5600">
                <a:solidFill>
                  <a:schemeClr val="bg1"/>
                </a:solidFill>
              </a:defRPr>
            </a:lvl1pPr>
          </a:lstStyle>
          <a:p>
            <a:r>
              <a:rPr lang="en-US" dirty="0"/>
              <a:t>Add Course Logo Here</a:t>
            </a:r>
            <a:endParaRPr lang="en-IN" dirty="0"/>
          </a:p>
        </p:txBody>
      </p:sp>
    </p:spTree>
    <p:extLst>
      <p:ext uri="{BB962C8B-B14F-4D97-AF65-F5344CB8AC3E}">
        <p14:creationId xmlns:p14="http://schemas.microsoft.com/office/powerpoint/2010/main" val="35028730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ourse Template5">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410212" y="493912"/>
            <a:ext cx="5755576" cy="1455560"/>
          </a:xfrm>
          <a:prstGeom prst="rect">
            <a:avLst/>
          </a:prstGeom>
        </p:spPr>
      </p:pic>
      <p:sp>
        <p:nvSpPr>
          <p:cNvPr id="3" name="Text Placeholder 4"/>
          <p:cNvSpPr>
            <a:spLocks noGrp="1"/>
          </p:cNvSpPr>
          <p:nvPr>
            <p:ph type="body" sz="quarter" idx="10" hasCustomPrompt="1"/>
          </p:nvPr>
        </p:nvSpPr>
        <p:spPr>
          <a:xfrm>
            <a:off x="2735466" y="9875520"/>
            <a:ext cx="31105076" cy="2692896"/>
          </a:xfrm>
          <a:prstGeom prst="rect">
            <a:avLst/>
          </a:prstGeom>
        </p:spPr>
        <p:txBody>
          <a:bodyPr/>
          <a:lstStyle>
            <a:lvl1pPr marL="0" indent="0" algn="ctr">
              <a:buNone/>
              <a:defRPr sz="16000" b="1">
                <a:solidFill>
                  <a:schemeClr val="bg1"/>
                </a:solidFill>
              </a:defRPr>
            </a:lvl1pPr>
          </a:lstStyle>
          <a:p>
            <a:pPr lvl="0"/>
            <a:r>
              <a:rPr lang="en-US" dirty="0"/>
              <a:t>Add Module Name</a:t>
            </a:r>
            <a:endParaRPr lang="en-IN" dirty="0"/>
          </a:p>
        </p:txBody>
      </p:sp>
      <p:sp>
        <p:nvSpPr>
          <p:cNvPr id="4" name="Picture Placeholder 6"/>
          <p:cNvSpPr>
            <a:spLocks noGrp="1"/>
          </p:cNvSpPr>
          <p:nvPr>
            <p:ph type="pic" sz="quarter" idx="11" hasCustomPrompt="1"/>
          </p:nvPr>
        </p:nvSpPr>
        <p:spPr>
          <a:xfrm>
            <a:off x="15410214" y="3662264"/>
            <a:ext cx="6046140" cy="5759448"/>
          </a:xfrm>
          <a:prstGeom prst="rect">
            <a:avLst/>
          </a:prstGeom>
        </p:spPr>
        <p:txBody>
          <a:bodyPr/>
          <a:lstStyle>
            <a:lvl1pPr marL="0" indent="0" algn="ctr">
              <a:buNone/>
              <a:defRPr sz="5600" b="0" i="0">
                <a:solidFill>
                  <a:schemeClr val="bg1"/>
                </a:solidFill>
                <a:latin typeface="+mj-lt"/>
              </a:defRPr>
            </a:lvl1pPr>
          </a:lstStyle>
          <a:p>
            <a:r>
              <a:rPr lang="en-US" dirty="0"/>
              <a:t>Add Course Logo Here</a:t>
            </a:r>
            <a:endParaRPr lang="en-IN" dirty="0"/>
          </a:p>
        </p:txBody>
      </p:sp>
    </p:spTree>
    <p:extLst>
      <p:ext uri="{BB962C8B-B14F-4D97-AF65-F5344CB8AC3E}">
        <p14:creationId xmlns:p14="http://schemas.microsoft.com/office/powerpoint/2010/main" val="21005554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hank You Slide1">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3603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7" name="Slide_PlaceholderTitle"/>
          <p:cNvSpPr>
            <a:spLocks noGrp="1" noChangeArrowheads="1"/>
          </p:cNvSpPr>
          <p:nvPr>
            <p:ph type="title"/>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defRPr>
                <a:solidFill>
                  <a:srgbClr val="095A82"/>
                </a:solidFill>
              </a:defRPr>
            </a:lvl1pPr>
          </a:lstStyle>
          <a:p>
            <a:pPr lvl="0"/>
            <a:r>
              <a:rPr lang="en-US"/>
              <a:t>Click to edit Master title style</a:t>
            </a:r>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4" name="Slide_PlaceholderText"/>
          <p:cNvSpPr>
            <a:spLocks noGrp="1" noChangeArrowheads="1"/>
          </p:cNvSpPr>
          <p:nvPr>
            <p:ph idx="1"/>
          </p:nvPr>
        </p:nvSpPr>
        <p:spPr bwMode="gray">
          <a:xfrm>
            <a:off x="1866900" y="3480010"/>
            <a:ext cx="32842200" cy="5364860"/>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lvl3pPr>
              <a:buClr>
                <a:schemeClr val="bg1">
                  <a:lumMod val="65000"/>
                </a:schemeClr>
              </a:buClr>
              <a:defRPr/>
            </a:lvl3pPr>
            <a:lvl4pPr>
              <a:buClr>
                <a:schemeClr val="bg1">
                  <a:lumMod val="65000"/>
                </a:schemeClr>
              </a:buClr>
              <a:defRPr/>
            </a:lvl4pPr>
            <a:lvl5pPr>
              <a:buClr>
                <a:schemeClr val="bg1">
                  <a:lumMod val="6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p:cNvCxnSpPr/>
          <p:nvPr userDrawn="1"/>
        </p:nvCxnSpPr>
        <p:spPr bwMode="auto">
          <a:xfrm>
            <a:off x="1866900" y="3429000"/>
            <a:ext cx="32842200" cy="0"/>
          </a:xfrm>
          <a:prstGeom prst="line">
            <a:avLst/>
          </a:prstGeom>
          <a:noFill/>
          <a:ln w="28575" cap="flat" cmpd="sng" algn="ctr">
            <a:solidFill>
              <a:srgbClr val="095A82"/>
            </a:solidFill>
            <a:prstDash val="solid"/>
            <a:round/>
            <a:headEnd type="none" w="sm" len="sm"/>
            <a:tailEnd type="none" w="sm" len="sm"/>
          </a:ln>
          <a:effectLst/>
        </p:spPr>
      </p:cxnSp>
      <p:sp>
        <p:nvSpPr>
          <p:cNvPr id="7" name="Slide_PlaceholderTitle"/>
          <p:cNvSpPr>
            <a:spLocks noGrp="1" noChangeArrowheads="1"/>
          </p:cNvSpPr>
          <p:nvPr>
            <p:ph type="title"/>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defRPr>
                <a:solidFill>
                  <a:srgbClr val="095A82"/>
                </a:solidFill>
              </a:defRPr>
            </a:lvl1pPr>
          </a:lstStyle>
          <a:p>
            <a:pPr lvl="0"/>
            <a:r>
              <a:rPr lang="en-US"/>
              <a:t>Click to edit Master title style</a:t>
            </a:r>
            <a:endParaRPr lang="en-US" dirty="0"/>
          </a:p>
        </p:txBody>
      </p:sp>
    </p:spTree>
    <p:custDataLst>
      <p:tags r:id="rId1"/>
    </p:custDataLst>
    <p:extLst>
      <p:ext uri="{BB962C8B-B14F-4D97-AF65-F5344CB8AC3E}">
        <p14:creationId xmlns:p14="http://schemas.microsoft.com/office/powerpoint/2010/main" val="3060285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8_Title and Content">
    <p:spTree>
      <p:nvGrpSpPr>
        <p:cNvPr id="1" name=""/>
        <p:cNvGrpSpPr/>
        <p:nvPr/>
      </p:nvGrpSpPr>
      <p:grpSpPr>
        <a:xfrm>
          <a:off x="0" y="0"/>
          <a:ext cx="0" cy="0"/>
          <a:chOff x="0" y="0"/>
          <a:chExt cx="0" cy="0"/>
        </a:xfrm>
      </p:grpSpPr>
      <p:sp>
        <p:nvSpPr>
          <p:cNvPr id="4" name="Slide_PlaceholderText"/>
          <p:cNvSpPr>
            <a:spLocks noGrp="1" noChangeArrowheads="1"/>
          </p:cNvSpPr>
          <p:nvPr>
            <p:ph idx="1"/>
          </p:nvPr>
        </p:nvSpPr>
        <p:spPr bwMode="gray">
          <a:xfrm>
            <a:off x="1866900" y="3429002"/>
            <a:ext cx="32842200" cy="5364860"/>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lvl3pPr>
              <a:buClr>
                <a:schemeClr val="bg1">
                  <a:lumMod val="65000"/>
                </a:schemeClr>
              </a:buClr>
              <a:defRPr/>
            </a:lvl3pPr>
            <a:lvl4pPr>
              <a:buClr>
                <a:schemeClr val="bg1">
                  <a:lumMod val="65000"/>
                </a:schemeClr>
              </a:buClr>
              <a:defRPr/>
            </a:lvl4pPr>
            <a:lvl5pPr>
              <a:buClr>
                <a:schemeClr val="bg1">
                  <a:lumMod val="6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p:cNvCxnSpPr/>
          <p:nvPr userDrawn="1"/>
        </p:nvCxnSpPr>
        <p:spPr bwMode="auto">
          <a:xfrm>
            <a:off x="1866900" y="3429000"/>
            <a:ext cx="32842200" cy="0"/>
          </a:xfrm>
          <a:prstGeom prst="line">
            <a:avLst/>
          </a:prstGeom>
          <a:noFill/>
          <a:ln w="28575" cap="flat" cmpd="sng" algn="ctr">
            <a:solidFill>
              <a:srgbClr val="095A82"/>
            </a:solidFill>
            <a:prstDash val="solid"/>
            <a:round/>
            <a:headEnd type="none" w="sm" len="sm"/>
            <a:tailEnd type="none" w="sm" len="sm"/>
          </a:ln>
          <a:effectLst/>
        </p:spPr>
      </p:cxnSp>
      <p:sp>
        <p:nvSpPr>
          <p:cNvPr id="7" name="Slide_PlaceholderTitle"/>
          <p:cNvSpPr>
            <a:spLocks noGrp="1" noChangeArrowheads="1"/>
          </p:cNvSpPr>
          <p:nvPr>
            <p:ph type="title"/>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defRPr>
                <a:solidFill>
                  <a:srgbClr val="095A82"/>
                </a:solidFill>
              </a:defRPr>
            </a:lvl1pPr>
          </a:lstStyle>
          <a:p>
            <a:pPr lvl="0"/>
            <a:r>
              <a:rPr lang="en-US"/>
              <a:t>Click to edit Master title style</a:t>
            </a:r>
            <a:endParaRPr lang="en-US" dirty="0"/>
          </a:p>
        </p:txBody>
      </p:sp>
    </p:spTree>
    <p:custDataLst>
      <p:tags r:id="rId1"/>
    </p:custDataLst>
    <p:extLst>
      <p:ext uri="{BB962C8B-B14F-4D97-AF65-F5344CB8AC3E}">
        <p14:creationId xmlns:p14="http://schemas.microsoft.com/office/powerpoint/2010/main" val="145563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urse Outline1">
    <p:spTree>
      <p:nvGrpSpPr>
        <p:cNvPr id="1" name=""/>
        <p:cNvGrpSpPr/>
        <p:nvPr/>
      </p:nvGrpSpPr>
      <p:grpSpPr>
        <a:xfrm>
          <a:off x="0" y="0"/>
          <a:ext cx="0" cy="0"/>
          <a:chOff x="0" y="0"/>
          <a:chExt cx="0" cy="0"/>
        </a:xfrm>
      </p:grpSpPr>
      <p:cxnSp>
        <p:nvCxnSpPr>
          <p:cNvPr id="6" name="Straight Connector 5"/>
          <p:cNvCxnSpPr/>
          <p:nvPr userDrawn="1"/>
        </p:nvCxnSpPr>
        <p:spPr bwMode="auto">
          <a:xfrm>
            <a:off x="1866900" y="3429000"/>
            <a:ext cx="32842200" cy="0"/>
          </a:xfrm>
          <a:prstGeom prst="line">
            <a:avLst/>
          </a:prstGeom>
          <a:noFill/>
          <a:ln w="28575" cap="flat" cmpd="sng" algn="ctr">
            <a:solidFill>
              <a:srgbClr val="095A82"/>
            </a:solidFill>
            <a:prstDash val="solid"/>
            <a:round/>
            <a:headEnd type="none" w="sm" len="sm"/>
            <a:tailEnd type="none" w="sm" len="sm"/>
          </a:ln>
          <a:effectLst/>
        </p:spPr>
      </p:cxnSp>
      <p:sp>
        <p:nvSpPr>
          <p:cNvPr id="7" name="Slide_PlaceholderTitle"/>
          <p:cNvSpPr>
            <a:spLocks noGrp="1" noChangeArrowheads="1"/>
          </p:cNvSpPr>
          <p:nvPr>
            <p:ph type="title" hasCustomPrompt="1"/>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defRPr>
                <a:solidFill>
                  <a:srgbClr val="095A82"/>
                </a:solidFill>
              </a:defRPr>
            </a:lvl1pPr>
          </a:lstStyle>
          <a:p>
            <a:pPr lvl="0"/>
            <a:r>
              <a:rPr lang="en-US" dirty="0"/>
              <a:t>Course Outline</a:t>
            </a:r>
          </a:p>
        </p:txBody>
      </p:sp>
      <p:grpSp>
        <p:nvGrpSpPr>
          <p:cNvPr id="28" name="Group 27"/>
          <p:cNvGrpSpPr/>
          <p:nvPr userDrawn="1"/>
        </p:nvGrpSpPr>
        <p:grpSpPr>
          <a:xfrm>
            <a:off x="9362780" y="4222752"/>
            <a:ext cx="2489200" cy="3511552"/>
            <a:chOff x="809626" y="1055688"/>
            <a:chExt cx="622300" cy="877888"/>
          </a:xfrm>
        </p:grpSpPr>
        <p:sp>
          <p:nvSpPr>
            <p:cNvPr id="8" name="Freeform 5"/>
            <p:cNvSpPr>
              <a:spLocks/>
            </p:cNvSpPr>
            <p:nvPr userDrawn="1"/>
          </p:nvSpPr>
          <p:spPr bwMode="auto">
            <a:xfrm>
              <a:off x="809626" y="1055688"/>
              <a:ext cx="622300" cy="877888"/>
            </a:xfrm>
            <a:custGeom>
              <a:avLst/>
              <a:gdLst>
                <a:gd name="T0" fmla="*/ 138 w 223"/>
                <a:gd name="T1" fmla="*/ 274 h 314"/>
                <a:gd name="T2" fmla="*/ 149 w 223"/>
                <a:gd name="T3" fmla="*/ 268 h 314"/>
                <a:gd name="T4" fmla="*/ 223 w 223"/>
                <a:gd name="T5" fmla="*/ 268 h 314"/>
                <a:gd name="T6" fmla="*/ 223 w 223"/>
                <a:gd name="T7" fmla="*/ 211 h 314"/>
                <a:gd name="T8" fmla="*/ 219 w 223"/>
                <a:gd name="T9" fmla="*/ 200 h 314"/>
                <a:gd name="T10" fmla="*/ 176 w 223"/>
                <a:gd name="T11" fmla="*/ 156 h 314"/>
                <a:gd name="T12" fmla="*/ 219 w 223"/>
                <a:gd name="T13" fmla="*/ 113 h 314"/>
                <a:gd name="T14" fmla="*/ 223 w 223"/>
                <a:gd name="T15" fmla="*/ 102 h 314"/>
                <a:gd name="T16" fmla="*/ 223 w 223"/>
                <a:gd name="T17" fmla="*/ 45 h 314"/>
                <a:gd name="T18" fmla="*/ 150 w 223"/>
                <a:gd name="T19" fmla="*/ 45 h 314"/>
                <a:gd name="T20" fmla="*/ 139 w 223"/>
                <a:gd name="T21" fmla="*/ 38 h 314"/>
                <a:gd name="T22" fmla="*/ 112 w 223"/>
                <a:gd name="T23" fmla="*/ 0 h 314"/>
                <a:gd name="T24" fmla="*/ 83 w 223"/>
                <a:gd name="T25" fmla="*/ 38 h 314"/>
                <a:gd name="T26" fmla="*/ 74 w 223"/>
                <a:gd name="T27" fmla="*/ 45 h 314"/>
                <a:gd name="T28" fmla="*/ 0 w 223"/>
                <a:gd name="T29" fmla="*/ 45 h 314"/>
                <a:gd name="T30" fmla="*/ 0 w 223"/>
                <a:gd name="T31" fmla="*/ 101 h 314"/>
                <a:gd name="T32" fmla="*/ 4 w 223"/>
                <a:gd name="T33" fmla="*/ 112 h 314"/>
                <a:gd name="T34" fmla="*/ 47 w 223"/>
                <a:gd name="T35" fmla="*/ 156 h 314"/>
                <a:gd name="T36" fmla="*/ 4 w 223"/>
                <a:gd name="T37" fmla="*/ 201 h 314"/>
                <a:gd name="T38" fmla="*/ 0 w 223"/>
                <a:gd name="T39" fmla="*/ 217 h 314"/>
                <a:gd name="T40" fmla="*/ 0 w 223"/>
                <a:gd name="T41" fmla="*/ 268 h 314"/>
                <a:gd name="T42" fmla="*/ 74 w 223"/>
                <a:gd name="T43" fmla="*/ 268 h 314"/>
                <a:gd name="T44" fmla="*/ 85 w 223"/>
                <a:gd name="T45" fmla="*/ 274 h 314"/>
                <a:gd name="T46" fmla="*/ 112 w 223"/>
                <a:gd name="T47" fmla="*/ 314 h 314"/>
                <a:gd name="T48" fmla="*/ 138 w 223"/>
                <a:gd name="T49" fmla="*/ 27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3" h="314">
                  <a:moveTo>
                    <a:pt x="138" y="274"/>
                  </a:moveTo>
                  <a:cubicBezTo>
                    <a:pt x="138" y="268"/>
                    <a:pt x="149" y="268"/>
                    <a:pt x="149" y="268"/>
                  </a:cubicBezTo>
                  <a:cubicBezTo>
                    <a:pt x="223" y="268"/>
                    <a:pt x="223" y="268"/>
                    <a:pt x="223" y="268"/>
                  </a:cubicBezTo>
                  <a:cubicBezTo>
                    <a:pt x="223" y="211"/>
                    <a:pt x="223" y="211"/>
                    <a:pt x="223" y="211"/>
                  </a:cubicBezTo>
                  <a:cubicBezTo>
                    <a:pt x="223" y="211"/>
                    <a:pt x="223" y="200"/>
                    <a:pt x="219" y="200"/>
                  </a:cubicBezTo>
                  <a:cubicBezTo>
                    <a:pt x="216" y="200"/>
                    <a:pt x="176" y="228"/>
                    <a:pt x="176" y="156"/>
                  </a:cubicBezTo>
                  <a:cubicBezTo>
                    <a:pt x="176" y="85"/>
                    <a:pt x="217" y="113"/>
                    <a:pt x="219" y="113"/>
                  </a:cubicBezTo>
                  <a:cubicBezTo>
                    <a:pt x="223" y="113"/>
                    <a:pt x="223" y="102"/>
                    <a:pt x="223" y="102"/>
                  </a:cubicBezTo>
                  <a:cubicBezTo>
                    <a:pt x="223" y="45"/>
                    <a:pt x="223" y="45"/>
                    <a:pt x="223" y="45"/>
                  </a:cubicBezTo>
                  <a:cubicBezTo>
                    <a:pt x="150" y="45"/>
                    <a:pt x="150" y="45"/>
                    <a:pt x="150" y="45"/>
                  </a:cubicBezTo>
                  <a:cubicBezTo>
                    <a:pt x="150" y="45"/>
                    <a:pt x="139" y="42"/>
                    <a:pt x="139" y="38"/>
                  </a:cubicBezTo>
                  <a:cubicBezTo>
                    <a:pt x="139" y="31"/>
                    <a:pt x="177" y="0"/>
                    <a:pt x="112" y="0"/>
                  </a:cubicBezTo>
                  <a:cubicBezTo>
                    <a:pt x="47" y="0"/>
                    <a:pt x="83" y="30"/>
                    <a:pt x="83" y="38"/>
                  </a:cubicBezTo>
                  <a:cubicBezTo>
                    <a:pt x="83" y="42"/>
                    <a:pt x="75" y="45"/>
                    <a:pt x="74" y="45"/>
                  </a:cubicBezTo>
                  <a:cubicBezTo>
                    <a:pt x="0" y="45"/>
                    <a:pt x="0" y="45"/>
                    <a:pt x="0" y="45"/>
                  </a:cubicBezTo>
                  <a:cubicBezTo>
                    <a:pt x="0" y="101"/>
                    <a:pt x="0" y="101"/>
                    <a:pt x="0" y="101"/>
                  </a:cubicBezTo>
                  <a:cubicBezTo>
                    <a:pt x="0" y="101"/>
                    <a:pt x="0" y="112"/>
                    <a:pt x="4" y="112"/>
                  </a:cubicBezTo>
                  <a:cubicBezTo>
                    <a:pt x="6" y="112"/>
                    <a:pt x="47" y="80"/>
                    <a:pt x="47" y="156"/>
                  </a:cubicBezTo>
                  <a:cubicBezTo>
                    <a:pt x="47" y="232"/>
                    <a:pt x="6" y="201"/>
                    <a:pt x="4" y="201"/>
                  </a:cubicBezTo>
                  <a:cubicBezTo>
                    <a:pt x="0" y="201"/>
                    <a:pt x="0" y="217"/>
                    <a:pt x="0" y="217"/>
                  </a:cubicBezTo>
                  <a:cubicBezTo>
                    <a:pt x="0" y="268"/>
                    <a:pt x="0" y="268"/>
                    <a:pt x="0" y="268"/>
                  </a:cubicBezTo>
                  <a:cubicBezTo>
                    <a:pt x="74" y="268"/>
                    <a:pt x="74" y="268"/>
                    <a:pt x="74" y="268"/>
                  </a:cubicBezTo>
                  <a:cubicBezTo>
                    <a:pt x="74" y="268"/>
                    <a:pt x="85" y="268"/>
                    <a:pt x="85" y="274"/>
                  </a:cubicBezTo>
                  <a:cubicBezTo>
                    <a:pt x="85" y="284"/>
                    <a:pt x="47" y="314"/>
                    <a:pt x="112" y="314"/>
                  </a:cubicBezTo>
                  <a:cubicBezTo>
                    <a:pt x="177" y="314"/>
                    <a:pt x="138" y="284"/>
                    <a:pt x="138" y="274"/>
                  </a:cubicBezTo>
                  <a:close/>
                </a:path>
              </a:pathLst>
            </a:custGeom>
            <a:solidFill>
              <a:srgbClr val="0D80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Gill Sans" panose="020B0702020104020203" pitchFamily="34" charset="0"/>
              </a:endParaRPr>
            </a:p>
          </p:txBody>
        </p:sp>
        <p:sp>
          <p:nvSpPr>
            <p:cNvPr id="13" name="Rectangle 10"/>
            <p:cNvSpPr>
              <a:spLocks noChangeArrowheads="1"/>
            </p:cNvSpPr>
            <p:nvPr userDrawn="1"/>
          </p:nvSpPr>
          <p:spPr bwMode="auto">
            <a:xfrm>
              <a:off x="1049339" y="1312863"/>
              <a:ext cx="1382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FFFFFF"/>
                  </a:solidFill>
                  <a:effectLst/>
                  <a:latin typeface="Gill Sans" panose="020B0702020104020203" pitchFamily="34" charset="0"/>
                </a:rPr>
                <a:t>1</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grpSp>
      <p:grpSp>
        <p:nvGrpSpPr>
          <p:cNvPr id="29" name="Group 28"/>
          <p:cNvGrpSpPr/>
          <p:nvPr userDrawn="1"/>
        </p:nvGrpSpPr>
        <p:grpSpPr>
          <a:xfrm>
            <a:off x="8848428" y="7340606"/>
            <a:ext cx="3505200" cy="2489200"/>
            <a:chOff x="681038" y="1835151"/>
            <a:chExt cx="876300" cy="622300"/>
          </a:xfrm>
        </p:grpSpPr>
        <p:sp>
          <p:nvSpPr>
            <p:cNvPr id="10" name="Freeform 7"/>
            <p:cNvSpPr>
              <a:spLocks/>
            </p:cNvSpPr>
            <p:nvPr userDrawn="1"/>
          </p:nvSpPr>
          <p:spPr bwMode="auto">
            <a:xfrm>
              <a:off x="681038" y="1835151"/>
              <a:ext cx="876300" cy="622300"/>
            </a:xfrm>
            <a:custGeom>
              <a:avLst/>
              <a:gdLst>
                <a:gd name="T0" fmla="*/ 40 w 314"/>
                <a:gd name="T1" fmla="*/ 138 h 223"/>
                <a:gd name="T2" fmla="*/ 47 w 314"/>
                <a:gd name="T3" fmla="*/ 149 h 223"/>
                <a:gd name="T4" fmla="*/ 47 w 314"/>
                <a:gd name="T5" fmla="*/ 223 h 223"/>
                <a:gd name="T6" fmla="*/ 103 w 314"/>
                <a:gd name="T7" fmla="*/ 223 h 223"/>
                <a:gd name="T8" fmla="*/ 114 w 314"/>
                <a:gd name="T9" fmla="*/ 219 h 223"/>
                <a:gd name="T10" fmla="*/ 158 w 314"/>
                <a:gd name="T11" fmla="*/ 176 h 223"/>
                <a:gd name="T12" fmla="*/ 201 w 314"/>
                <a:gd name="T13" fmla="*/ 219 h 223"/>
                <a:gd name="T14" fmla="*/ 212 w 314"/>
                <a:gd name="T15" fmla="*/ 223 h 223"/>
                <a:gd name="T16" fmla="*/ 270 w 314"/>
                <a:gd name="T17" fmla="*/ 223 h 223"/>
                <a:gd name="T18" fmla="*/ 270 w 314"/>
                <a:gd name="T19" fmla="*/ 150 h 223"/>
                <a:gd name="T20" fmla="*/ 276 w 314"/>
                <a:gd name="T21" fmla="*/ 139 h 223"/>
                <a:gd name="T22" fmla="*/ 314 w 314"/>
                <a:gd name="T23" fmla="*/ 112 h 223"/>
                <a:gd name="T24" fmla="*/ 276 w 314"/>
                <a:gd name="T25" fmla="*/ 85 h 223"/>
                <a:gd name="T26" fmla="*/ 270 w 314"/>
                <a:gd name="T27" fmla="*/ 74 h 223"/>
                <a:gd name="T28" fmla="*/ 270 w 314"/>
                <a:gd name="T29" fmla="*/ 0 h 223"/>
                <a:gd name="T30" fmla="*/ 213 w 314"/>
                <a:gd name="T31" fmla="*/ 0 h 223"/>
                <a:gd name="T32" fmla="*/ 202 w 314"/>
                <a:gd name="T33" fmla="*/ 4 h 223"/>
                <a:gd name="T34" fmla="*/ 158 w 314"/>
                <a:gd name="T35" fmla="*/ 47 h 223"/>
                <a:gd name="T36" fmla="*/ 113 w 314"/>
                <a:gd name="T37" fmla="*/ 4 h 223"/>
                <a:gd name="T38" fmla="*/ 97 w 314"/>
                <a:gd name="T39" fmla="*/ 0 h 223"/>
                <a:gd name="T40" fmla="*/ 47 w 314"/>
                <a:gd name="T41" fmla="*/ 0 h 223"/>
                <a:gd name="T42" fmla="*/ 47 w 314"/>
                <a:gd name="T43" fmla="*/ 74 h 223"/>
                <a:gd name="T44" fmla="*/ 40 w 314"/>
                <a:gd name="T45" fmla="*/ 85 h 223"/>
                <a:gd name="T46" fmla="*/ 0 w 314"/>
                <a:gd name="T47" fmla="*/ 112 h 223"/>
                <a:gd name="T48" fmla="*/ 40 w 314"/>
                <a:gd name="T49" fmla="*/ 13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4" h="223">
                  <a:moveTo>
                    <a:pt x="40" y="138"/>
                  </a:moveTo>
                  <a:cubicBezTo>
                    <a:pt x="46" y="138"/>
                    <a:pt x="47" y="149"/>
                    <a:pt x="47" y="149"/>
                  </a:cubicBezTo>
                  <a:cubicBezTo>
                    <a:pt x="47" y="223"/>
                    <a:pt x="47" y="223"/>
                    <a:pt x="47" y="223"/>
                  </a:cubicBezTo>
                  <a:cubicBezTo>
                    <a:pt x="103" y="223"/>
                    <a:pt x="103" y="223"/>
                    <a:pt x="103" y="223"/>
                  </a:cubicBezTo>
                  <a:cubicBezTo>
                    <a:pt x="103" y="223"/>
                    <a:pt x="114" y="223"/>
                    <a:pt x="114" y="219"/>
                  </a:cubicBezTo>
                  <a:cubicBezTo>
                    <a:pt x="114" y="216"/>
                    <a:pt x="87" y="176"/>
                    <a:pt x="158" y="176"/>
                  </a:cubicBezTo>
                  <a:cubicBezTo>
                    <a:pt x="219" y="176"/>
                    <a:pt x="201" y="203"/>
                    <a:pt x="201" y="219"/>
                  </a:cubicBezTo>
                  <a:cubicBezTo>
                    <a:pt x="201" y="223"/>
                    <a:pt x="212" y="223"/>
                    <a:pt x="212" y="223"/>
                  </a:cubicBezTo>
                  <a:cubicBezTo>
                    <a:pt x="270" y="223"/>
                    <a:pt x="270" y="223"/>
                    <a:pt x="270" y="223"/>
                  </a:cubicBezTo>
                  <a:cubicBezTo>
                    <a:pt x="270" y="150"/>
                    <a:pt x="270" y="150"/>
                    <a:pt x="270" y="150"/>
                  </a:cubicBezTo>
                  <a:cubicBezTo>
                    <a:pt x="270" y="150"/>
                    <a:pt x="272" y="139"/>
                    <a:pt x="276" y="139"/>
                  </a:cubicBezTo>
                  <a:cubicBezTo>
                    <a:pt x="283" y="139"/>
                    <a:pt x="314" y="177"/>
                    <a:pt x="314" y="112"/>
                  </a:cubicBezTo>
                  <a:cubicBezTo>
                    <a:pt x="314" y="47"/>
                    <a:pt x="284" y="85"/>
                    <a:pt x="276" y="85"/>
                  </a:cubicBezTo>
                  <a:cubicBezTo>
                    <a:pt x="272" y="85"/>
                    <a:pt x="270" y="74"/>
                    <a:pt x="270" y="74"/>
                  </a:cubicBezTo>
                  <a:cubicBezTo>
                    <a:pt x="270" y="0"/>
                    <a:pt x="270" y="0"/>
                    <a:pt x="270" y="0"/>
                  </a:cubicBezTo>
                  <a:cubicBezTo>
                    <a:pt x="213" y="0"/>
                    <a:pt x="213" y="0"/>
                    <a:pt x="213" y="0"/>
                  </a:cubicBezTo>
                  <a:cubicBezTo>
                    <a:pt x="213" y="0"/>
                    <a:pt x="202" y="0"/>
                    <a:pt x="202" y="4"/>
                  </a:cubicBezTo>
                  <a:cubicBezTo>
                    <a:pt x="202" y="6"/>
                    <a:pt x="234" y="47"/>
                    <a:pt x="158" y="47"/>
                  </a:cubicBezTo>
                  <a:cubicBezTo>
                    <a:pt x="82" y="47"/>
                    <a:pt x="113" y="6"/>
                    <a:pt x="113" y="4"/>
                  </a:cubicBezTo>
                  <a:cubicBezTo>
                    <a:pt x="113" y="0"/>
                    <a:pt x="97" y="0"/>
                    <a:pt x="97" y="0"/>
                  </a:cubicBezTo>
                  <a:cubicBezTo>
                    <a:pt x="47" y="0"/>
                    <a:pt x="47" y="0"/>
                    <a:pt x="47" y="0"/>
                  </a:cubicBezTo>
                  <a:cubicBezTo>
                    <a:pt x="47" y="74"/>
                    <a:pt x="47" y="74"/>
                    <a:pt x="47" y="74"/>
                  </a:cubicBezTo>
                  <a:cubicBezTo>
                    <a:pt x="47" y="74"/>
                    <a:pt x="46" y="85"/>
                    <a:pt x="40" y="85"/>
                  </a:cubicBezTo>
                  <a:cubicBezTo>
                    <a:pt x="30" y="85"/>
                    <a:pt x="0" y="47"/>
                    <a:pt x="0" y="112"/>
                  </a:cubicBezTo>
                  <a:cubicBezTo>
                    <a:pt x="0" y="177"/>
                    <a:pt x="30" y="138"/>
                    <a:pt x="40" y="138"/>
                  </a:cubicBezTo>
                  <a:close/>
                </a:path>
              </a:pathLst>
            </a:custGeom>
            <a:solidFill>
              <a:srgbClr val="F29C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Gill Sans" panose="020B0702020104020203" pitchFamily="34" charset="0"/>
              </a:endParaRPr>
            </a:p>
          </p:txBody>
        </p:sp>
        <p:sp>
          <p:nvSpPr>
            <p:cNvPr id="14" name="Rectangle 11"/>
            <p:cNvSpPr>
              <a:spLocks noChangeArrowheads="1"/>
            </p:cNvSpPr>
            <p:nvPr userDrawn="1"/>
          </p:nvSpPr>
          <p:spPr bwMode="auto">
            <a:xfrm>
              <a:off x="1049338" y="1966913"/>
              <a:ext cx="1382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FFFFFF"/>
                  </a:solidFill>
                  <a:effectLst/>
                  <a:latin typeface="Gill Sans" panose="020B0702020104020203" pitchFamily="34" charset="0"/>
                </a:rPr>
                <a:t>2</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grpSp>
      <p:grpSp>
        <p:nvGrpSpPr>
          <p:cNvPr id="30" name="Group 29"/>
          <p:cNvGrpSpPr/>
          <p:nvPr userDrawn="1"/>
        </p:nvGrpSpPr>
        <p:grpSpPr>
          <a:xfrm>
            <a:off x="9362780" y="9442454"/>
            <a:ext cx="2489200" cy="3505200"/>
            <a:chOff x="809626" y="2360613"/>
            <a:chExt cx="622300" cy="876300"/>
          </a:xfrm>
        </p:grpSpPr>
        <p:sp>
          <p:nvSpPr>
            <p:cNvPr id="12" name="Freeform 9"/>
            <p:cNvSpPr>
              <a:spLocks/>
            </p:cNvSpPr>
            <p:nvPr userDrawn="1"/>
          </p:nvSpPr>
          <p:spPr bwMode="auto">
            <a:xfrm>
              <a:off x="809626" y="2360613"/>
              <a:ext cx="622300" cy="876300"/>
            </a:xfrm>
            <a:custGeom>
              <a:avLst/>
              <a:gdLst>
                <a:gd name="T0" fmla="*/ 138 w 223"/>
                <a:gd name="T1" fmla="*/ 274 h 314"/>
                <a:gd name="T2" fmla="*/ 149 w 223"/>
                <a:gd name="T3" fmla="*/ 268 h 314"/>
                <a:gd name="T4" fmla="*/ 223 w 223"/>
                <a:gd name="T5" fmla="*/ 268 h 314"/>
                <a:gd name="T6" fmla="*/ 223 w 223"/>
                <a:gd name="T7" fmla="*/ 212 h 314"/>
                <a:gd name="T8" fmla="*/ 219 w 223"/>
                <a:gd name="T9" fmla="*/ 200 h 314"/>
                <a:gd name="T10" fmla="*/ 176 w 223"/>
                <a:gd name="T11" fmla="*/ 156 h 314"/>
                <a:gd name="T12" fmla="*/ 219 w 223"/>
                <a:gd name="T13" fmla="*/ 113 h 314"/>
                <a:gd name="T14" fmla="*/ 223 w 223"/>
                <a:gd name="T15" fmla="*/ 102 h 314"/>
                <a:gd name="T16" fmla="*/ 223 w 223"/>
                <a:gd name="T17" fmla="*/ 45 h 314"/>
                <a:gd name="T18" fmla="*/ 150 w 223"/>
                <a:gd name="T19" fmla="*/ 45 h 314"/>
                <a:gd name="T20" fmla="*/ 139 w 223"/>
                <a:gd name="T21" fmla="*/ 38 h 314"/>
                <a:gd name="T22" fmla="*/ 112 w 223"/>
                <a:gd name="T23" fmla="*/ 0 h 314"/>
                <a:gd name="T24" fmla="*/ 83 w 223"/>
                <a:gd name="T25" fmla="*/ 38 h 314"/>
                <a:gd name="T26" fmla="*/ 74 w 223"/>
                <a:gd name="T27" fmla="*/ 45 h 314"/>
                <a:gd name="T28" fmla="*/ 0 w 223"/>
                <a:gd name="T29" fmla="*/ 45 h 314"/>
                <a:gd name="T30" fmla="*/ 0 w 223"/>
                <a:gd name="T31" fmla="*/ 101 h 314"/>
                <a:gd name="T32" fmla="*/ 4 w 223"/>
                <a:gd name="T33" fmla="*/ 113 h 314"/>
                <a:gd name="T34" fmla="*/ 47 w 223"/>
                <a:gd name="T35" fmla="*/ 156 h 314"/>
                <a:gd name="T36" fmla="*/ 4 w 223"/>
                <a:gd name="T37" fmla="*/ 201 h 314"/>
                <a:gd name="T38" fmla="*/ 0 w 223"/>
                <a:gd name="T39" fmla="*/ 217 h 314"/>
                <a:gd name="T40" fmla="*/ 0 w 223"/>
                <a:gd name="T41" fmla="*/ 268 h 314"/>
                <a:gd name="T42" fmla="*/ 74 w 223"/>
                <a:gd name="T43" fmla="*/ 268 h 314"/>
                <a:gd name="T44" fmla="*/ 85 w 223"/>
                <a:gd name="T45" fmla="*/ 274 h 314"/>
                <a:gd name="T46" fmla="*/ 112 w 223"/>
                <a:gd name="T47" fmla="*/ 314 h 314"/>
                <a:gd name="T48" fmla="*/ 138 w 223"/>
                <a:gd name="T49" fmla="*/ 27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3" h="314">
                  <a:moveTo>
                    <a:pt x="138" y="274"/>
                  </a:moveTo>
                  <a:cubicBezTo>
                    <a:pt x="138" y="269"/>
                    <a:pt x="149" y="268"/>
                    <a:pt x="149" y="268"/>
                  </a:cubicBezTo>
                  <a:cubicBezTo>
                    <a:pt x="223" y="268"/>
                    <a:pt x="223" y="268"/>
                    <a:pt x="223" y="268"/>
                  </a:cubicBezTo>
                  <a:cubicBezTo>
                    <a:pt x="223" y="212"/>
                    <a:pt x="223" y="212"/>
                    <a:pt x="223" y="212"/>
                  </a:cubicBezTo>
                  <a:cubicBezTo>
                    <a:pt x="223" y="212"/>
                    <a:pt x="223" y="200"/>
                    <a:pt x="219" y="200"/>
                  </a:cubicBezTo>
                  <a:cubicBezTo>
                    <a:pt x="216" y="200"/>
                    <a:pt x="176" y="228"/>
                    <a:pt x="176" y="156"/>
                  </a:cubicBezTo>
                  <a:cubicBezTo>
                    <a:pt x="176" y="85"/>
                    <a:pt x="217" y="113"/>
                    <a:pt x="219" y="113"/>
                  </a:cubicBezTo>
                  <a:cubicBezTo>
                    <a:pt x="223" y="113"/>
                    <a:pt x="223" y="102"/>
                    <a:pt x="223" y="102"/>
                  </a:cubicBezTo>
                  <a:cubicBezTo>
                    <a:pt x="223" y="45"/>
                    <a:pt x="223" y="45"/>
                    <a:pt x="223" y="45"/>
                  </a:cubicBezTo>
                  <a:cubicBezTo>
                    <a:pt x="150" y="45"/>
                    <a:pt x="150" y="45"/>
                    <a:pt x="150" y="45"/>
                  </a:cubicBezTo>
                  <a:cubicBezTo>
                    <a:pt x="150" y="45"/>
                    <a:pt x="139" y="43"/>
                    <a:pt x="139" y="38"/>
                  </a:cubicBezTo>
                  <a:cubicBezTo>
                    <a:pt x="139" y="31"/>
                    <a:pt x="177" y="0"/>
                    <a:pt x="112" y="0"/>
                  </a:cubicBezTo>
                  <a:cubicBezTo>
                    <a:pt x="47" y="0"/>
                    <a:pt x="83" y="30"/>
                    <a:pt x="83" y="38"/>
                  </a:cubicBezTo>
                  <a:cubicBezTo>
                    <a:pt x="83" y="42"/>
                    <a:pt x="75" y="45"/>
                    <a:pt x="74" y="45"/>
                  </a:cubicBezTo>
                  <a:cubicBezTo>
                    <a:pt x="0" y="45"/>
                    <a:pt x="0" y="45"/>
                    <a:pt x="0" y="45"/>
                  </a:cubicBezTo>
                  <a:cubicBezTo>
                    <a:pt x="0" y="101"/>
                    <a:pt x="0" y="101"/>
                    <a:pt x="0" y="101"/>
                  </a:cubicBezTo>
                  <a:cubicBezTo>
                    <a:pt x="0" y="101"/>
                    <a:pt x="0" y="113"/>
                    <a:pt x="4" y="113"/>
                  </a:cubicBezTo>
                  <a:cubicBezTo>
                    <a:pt x="6" y="113"/>
                    <a:pt x="47" y="80"/>
                    <a:pt x="47" y="156"/>
                  </a:cubicBezTo>
                  <a:cubicBezTo>
                    <a:pt x="47" y="233"/>
                    <a:pt x="6" y="201"/>
                    <a:pt x="4" y="201"/>
                  </a:cubicBezTo>
                  <a:cubicBezTo>
                    <a:pt x="0" y="201"/>
                    <a:pt x="0" y="217"/>
                    <a:pt x="0" y="217"/>
                  </a:cubicBezTo>
                  <a:cubicBezTo>
                    <a:pt x="0" y="268"/>
                    <a:pt x="0" y="268"/>
                    <a:pt x="0" y="268"/>
                  </a:cubicBezTo>
                  <a:cubicBezTo>
                    <a:pt x="74" y="268"/>
                    <a:pt x="74" y="268"/>
                    <a:pt x="74" y="268"/>
                  </a:cubicBezTo>
                  <a:cubicBezTo>
                    <a:pt x="74" y="268"/>
                    <a:pt x="85" y="268"/>
                    <a:pt x="85" y="274"/>
                  </a:cubicBezTo>
                  <a:cubicBezTo>
                    <a:pt x="85" y="285"/>
                    <a:pt x="47" y="314"/>
                    <a:pt x="112" y="314"/>
                  </a:cubicBezTo>
                  <a:cubicBezTo>
                    <a:pt x="177" y="314"/>
                    <a:pt x="138" y="285"/>
                    <a:pt x="138" y="274"/>
                  </a:cubicBezTo>
                  <a:close/>
                </a:path>
              </a:pathLst>
            </a:custGeom>
            <a:solidFill>
              <a:srgbClr val="9CBA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Gill Sans" panose="020B0702020104020203" pitchFamily="34" charset="0"/>
              </a:endParaRPr>
            </a:p>
          </p:txBody>
        </p:sp>
        <p:sp>
          <p:nvSpPr>
            <p:cNvPr id="15" name="Rectangle 12"/>
            <p:cNvSpPr>
              <a:spLocks noChangeArrowheads="1"/>
            </p:cNvSpPr>
            <p:nvPr userDrawn="1"/>
          </p:nvSpPr>
          <p:spPr bwMode="auto">
            <a:xfrm>
              <a:off x="1049338" y="2603501"/>
              <a:ext cx="1382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FFFFFF"/>
                  </a:solidFill>
                  <a:effectLst/>
                  <a:latin typeface="Gill Sans" panose="020B0702020104020203" pitchFamily="34" charset="0"/>
                </a:rPr>
                <a:t>3</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grpSp>
      <p:grpSp>
        <p:nvGrpSpPr>
          <p:cNvPr id="31" name="Group 30"/>
          <p:cNvGrpSpPr/>
          <p:nvPr userDrawn="1"/>
        </p:nvGrpSpPr>
        <p:grpSpPr>
          <a:xfrm>
            <a:off x="8848428" y="12490454"/>
            <a:ext cx="3505200" cy="2501900"/>
            <a:chOff x="681038" y="3122613"/>
            <a:chExt cx="876300" cy="625475"/>
          </a:xfrm>
        </p:grpSpPr>
        <p:sp>
          <p:nvSpPr>
            <p:cNvPr id="11" name="Freeform 8"/>
            <p:cNvSpPr>
              <a:spLocks/>
            </p:cNvSpPr>
            <p:nvPr userDrawn="1"/>
          </p:nvSpPr>
          <p:spPr bwMode="auto">
            <a:xfrm>
              <a:off x="681038" y="3122613"/>
              <a:ext cx="876300" cy="625475"/>
            </a:xfrm>
            <a:custGeom>
              <a:avLst/>
              <a:gdLst>
                <a:gd name="T0" fmla="*/ 40 w 314"/>
                <a:gd name="T1" fmla="*/ 139 h 224"/>
                <a:gd name="T2" fmla="*/ 47 w 314"/>
                <a:gd name="T3" fmla="*/ 150 h 224"/>
                <a:gd name="T4" fmla="*/ 47 w 314"/>
                <a:gd name="T5" fmla="*/ 224 h 224"/>
                <a:gd name="T6" fmla="*/ 103 w 314"/>
                <a:gd name="T7" fmla="*/ 224 h 224"/>
                <a:gd name="T8" fmla="*/ 114 w 314"/>
                <a:gd name="T9" fmla="*/ 219 h 224"/>
                <a:gd name="T10" fmla="*/ 158 w 314"/>
                <a:gd name="T11" fmla="*/ 176 h 224"/>
                <a:gd name="T12" fmla="*/ 201 w 314"/>
                <a:gd name="T13" fmla="*/ 219 h 224"/>
                <a:gd name="T14" fmla="*/ 212 w 314"/>
                <a:gd name="T15" fmla="*/ 224 h 224"/>
                <a:gd name="T16" fmla="*/ 270 w 314"/>
                <a:gd name="T17" fmla="*/ 224 h 224"/>
                <a:gd name="T18" fmla="*/ 270 w 314"/>
                <a:gd name="T19" fmla="*/ 151 h 224"/>
                <a:gd name="T20" fmla="*/ 276 w 314"/>
                <a:gd name="T21" fmla="*/ 140 h 224"/>
                <a:gd name="T22" fmla="*/ 314 w 314"/>
                <a:gd name="T23" fmla="*/ 112 h 224"/>
                <a:gd name="T24" fmla="*/ 276 w 314"/>
                <a:gd name="T25" fmla="*/ 85 h 224"/>
                <a:gd name="T26" fmla="*/ 270 w 314"/>
                <a:gd name="T27" fmla="*/ 74 h 224"/>
                <a:gd name="T28" fmla="*/ 270 w 314"/>
                <a:gd name="T29" fmla="*/ 1 h 224"/>
                <a:gd name="T30" fmla="*/ 213 w 314"/>
                <a:gd name="T31" fmla="*/ 1 h 224"/>
                <a:gd name="T32" fmla="*/ 202 w 314"/>
                <a:gd name="T33" fmla="*/ 4 h 224"/>
                <a:gd name="T34" fmla="*/ 158 w 314"/>
                <a:gd name="T35" fmla="*/ 48 h 224"/>
                <a:gd name="T36" fmla="*/ 113 w 314"/>
                <a:gd name="T37" fmla="*/ 4 h 224"/>
                <a:gd name="T38" fmla="*/ 97 w 314"/>
                <a:gd name="T39" fmla="*/ 1 h 224"/>
                <a:gd name="T40" fmla="*/ 47 w 314"/>
                <a:gd name="T41" fmla="*/ 1 h 224"/>
                <a:gd name="T42" fmla="*/ 47 w 314"/>
                <a:gd name="T43" fmla="*/ 74 h 224"/>
                <a:gd name="T44" fmla="*/ 40 w 314"/>
                <a:gd name="T45" fmla="*/ 85 h 224"/>
                <a:gd name="T46" fmla="*/ 0 w 314"/>
                <a:gd name="T47" fmla="*/ 112 h 224"/>
                <a:gd name="T48" fmla="*/ 40 w 314"/>
                <a:gd name="T49" fmla="*/ 139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4" h="224">
                  <a:moveTo>
                    <a:pt x="40" y="139"/>
                  </a:moveTo>
                  <a:cubicBezTo>
                    <a:pt x="46" y="139"/>
                    <a:pt x="47" y="150"/>
                    <a:pt x="47" y="150"/>
                  </a:cubicBezTo>
                  <a:cubicBezTo>
                    <a:pt x="47" y="224"/>
                    <a:pt x="47" y="224"/>
                    <a:pt x="47" y="224"/>
                  </a:cubicBezTo>
                  <a:cubicBezTo>
                    <a:pt x="103" y="224"/>
                    <a:pt x="103" y="224"/>
                    <a:pt x="103" y="224"/>
                  </a:cubicBezTo>
                  <a:cubicBezTo>
                    <a:pt x="103" y="224"/>
                    <a:pt x="114" y="224"/>
                    <a:pt x="114" y="219"/>
                  </a:cubicBezTo>
                  <a:cubicBezTo>
                    <a:pt x="114" y="217"/>
                    <a:pt x="87" y="176"/>
                    <a:pt x="158" y="176"/>
                  </a:cubicBezTo>
                  <a:cubicBezTo>
                    <a:pt x="219" y="176"/>
                    <a:pt x="201" y="203"/>
                    <a:pt x="201" y="219"/>
                  </a:cubicBezTo>
                  <a:cubicBezTo>
                    <a:pt x="201" y="224"/>
                    <a:pt x="212" y="224"/>
                    <a:pt x="212" y="224"/>
                  </a:cubicBezTo>
                  <a:cubicBezTo>
                    <a:pt x="270" y="224"/>
                    <a:pt x="270" y="224"/>
                    <a:pt x="270" y="224"/>
                  </a:cubicBezTo>
                  <a:cubicBezTo>
                    <a:pt x="270" y="151"/>
                    <a:pt x="270" y="151"/>
                    <a:pt x="270" y="151"/>
                  </a:cubicBezTo>
                  <a:cubicBezTo>
                    <a:pt x="270" y="150"/>
                    <a:pt x="272" y="140"/>
                    <a:pt x="276" y="140"/>
                  </a:cubicBezTo>
                  <a:cubicBezTo>
                    <a:pt x="283" y="140"/>
                    <a:pt x="314" y="177"/>
                    <a:pt x="314" y="112"/>
                  </a:cubicBezTo>
                  <a:cubicBezTo>
                    <a:pt x="314" y="47"/>
                    <a:pt x="284" y="85"/>
                    <a:pt x="276" y="85"/>
                  </a:cubicBezTo>
                  <a:cubicBezTo>
                    <a:pt x="272" y="85"/>
                    <a:pt x="270" y="75"/>
                    <a:pt x="270" y="74"/>
                  </a:cubicBezTo>
                  <a:cubicBezTo>
                    <a:pt x="270" y="1"/>
                    <a:pt x="270" y="1"/>
                    <a:pt x="270" y="1"/>
                  </a:cubicBezTo>
                  <a:cubicBezTo>
                    <a:pt x="213" y="1"/>
                    <a:pt x="213" y="1"/>
                    <a:pt x="213" y="1"/>
                  </a:cubicBezTo>
                  <a:cubicBezTo>
                    <a:pt x="213" y="1"/>
                    <a:pt x="202" y="0"/>
                    <a:pt x="202" y="4"/>
                  </a:cubicBezTo>
                  <a:cubicBezTo>
                    <a:pt x="202" y="6"/>
                    <a:pt x="234" y="48"/>
                    <a:pt x="158" y="48"/>
                  </a:cubicBezTo>
                  <a:cubicBezTo>
                    <a:pt x="82" y="48"/>
                    <a:pt x="113" y="7"/>
                    <a:pt x="113" y="4"/>
                  </a:cubicBezTo>
                  <a:cubicBezTo>
                    <a:pt x="113" y="1"/>
                    <a:pt x="97" y="1"/>
                    <a:pt x="97" y="1"/>
                  </a:cubicBezTo>
                  <a:cubicBezTo>
                    <a:pt x="47" y="1"/>
                    <a:pt x="47" y="1"/>
                    <a:pt x="47" y="1"/>
                  </a:cubicBezTo>
                  <a:cubicBezTo>
                    <a:pt x="47" y="74"/>
                    <a:pt x="47" y="74"/>
                    <a:pt x="47" y="74"/>
                  </a:cubicBezTo>
                  <a:cubicBezTo>
                    <a:pt x="47" y="74"/>
                    <a:pt x="46" y="85"/>
                    <a:pt x="40" y="85"/>
                  </a:cubicBezTo>
                  <a:cubicBezTo>
                    <a:pt x="30" y="85"/>
                    <a:pt x="0" y="47"/>
                    <a:pt x="0" y="112"/>
                  </a:cubicBezTo>
                  <a:cubicBezTo>
                    <a:pt x="0" y="178"/>
                    <a:pt x="30" y="139"/>
                    <a:pt x="40" y="139"/>
                  </a:cubicBezTo>
                  <a:close/>
                </a:path>
              </a:pathLst>
            </a:custGeom>
            <a:solidFill>
              <a:srgbClr val="16A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Gill Sans" panose="020B0702020104020203" pitchFamily="34" charset="0"/>
              </a:endParaRPr>
            </a:p>
          </p:txBody>
        </p:sp>
        <p:sp>
          <p:nvSpPr>
            <p:cNvPr id="16" name="Rectangle 13"/>
            <p:cNvSpPr>
              <a:spLocks noChangeArrowheads="1"/>
            </p:cNvSpPr>
            <p:nvPr userDrawn="1"/>
          </p:nvSpPr>
          <p:spPr bwMode="auto">
            <a:xfrm>
              <a:off x="1049338" y="3251201"/>
              <a:ext cx="1382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FFFFFF"/>
                  </a:solidFill>
                  <a:effectLst/>
                  <a:latin typeface="Gill Sans" panose="020B0702020104020203" pitchFamily="34" charset="0"/>
                </a:rPr>
                <a:t>4</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grpSp>
      <p:grpSp>
        <p:nvGrpSpPr>
          <p:cNvPr id="32" name="Group 31"/>
          <p:cNvGrpSpPr/>
          <p:nvPr userDrawn="1"/>
        </p:nvGrpSpPr>
        <p:grpSpPr>
          <a:xfrm>
            <a:off x="9362780" y="14547852"/>
            <a:ext cx="2489200" cy="3492500"/>
            <a:chOff x="809626" y="3636963"/>
            <a:chExt cx="622300" cy="873125"/>
          </a:xfrm>
        </p:grpSpPr>
        <p:sp>
          <p:nvSpPr>
            <p:cNvPr id="9" name="Freeform 6"/>
            <p:cNvSpPr>
              <a:spLocks/>
            </p:cNvSpPr>
            <p:nvPr userDrawn="1"/>
          </p:nvSpPr>
          <p:spPr bwMode="auto">
            <a:xfrm>
              <a:off x="809626" y="3636963"/>
              <a:ext cx="622300" cy="873125"/>
            </a:xfrm>
            <a:custGeom>
              <a:avLst/>
              <a:gdLst>
                <a:gd name="T0" fmla="*/ 138 w 223"/>
                <a:gd name="T1" fmla="*/ 274 h 313"/>
                <a:gd name="T2" fmla="*/ 149 w 223"/>
                <a:gd name="T3" fmla="*/ 267 h 313"/>
                <a:gd name="T4" fmla="*/ 223 w 223"/>
                <a:gd name="T5" fmla="*/ 267 h 313"/>
                <a:gd name="T6" fmla="*/ 223 w 223"/>
                <a:gd name="T7" fmla="*/ 211 h 313"/>
                <a:gd name="T8" fmla="*/ 219 w 223"/>
                <a:gd name="T9" fmla="*/ 200 h 313"/>
                <a:gd name="T10" fmla="*/ 176 w 223"/>
                <a:gd name="T11" fmla="*/ 156 h 313"/>
                <a:gd name="T12" fmla="*/ 219 w 223"/>
                <a:gd name="T13" fmla="*/ 113 h 313"/>
                <a:gd name="T14" fmla="*/ 223 w 223"/>
                <a:gd name="T15" fmla="*/ 102 h 313"/>
                <a:gd name="T16" fmla="*/ 223 w 223"/>
                <a:gd name="T17" fmla="*/ 44 h 313"/>
                <a:gd name="T18" fmla="*/ 150 w 223"/>
                <a:gd name="T19" fmla="*/ 44 h 313"/>
                <a:gd name="T20" fmla="*/ 139 w 223"/>
                <a:gd name="T21" fmla="*/ 38 h 313"/>
                <a:gd name="T22" fmla="*/ 112 w 223"/>
                <a:gd name="T23" fmla="*/ 0 h 313"/>
                <a:gd name="T24" fmla="*/ 83 w 223"/>
                <a:gd name="T25" fmla="*/ 38 h 313"/>
                <a:gd name="T26" fmla="*/ 74 w 223"/>
                <a:gd name="T27" fmla="*/ 44 h 313"/>
                <a:gd name="T28" fmla="*/ 0 w 223"/>
                <a:gd name="T29" fmla="*/ 44 h 313"/>
                <a:gd name="T30" fmla="*/ 0 w 223"/>
                <a:gd name="T31" fmla="*/ 101 h 313"/>
                <a:gd name="T32" fmla="*/ 4 w 223"/>
                <a:gd name="T33" fmla="*/ 112 h 313"/>
                <a:gd name="T34" fmla="*/ 47 w 223"/>
                <a:gd name="T35" fmla="*/ 156 h 313"/>
                <a:gd name="T36" fmla="*/ 4 w 223"/>
                <a:gd name="T37" fmla="*/ 201 h 313"/>
                <a:gd name="T38" fmla="*/ 0 w 223"/>
                <a:gd name="T39" fmla="*/ 217 h 313"/>
                <a:gd name="T40" fmla="*/ 0 w 223"/>
                <a:gd name="T41" fmla="*/ 267 h 313"/>
                <a:gd name="T42" fmla="*/ 74 w 223"/>
                <a:gd name="T43" fmla="*/ 267 h 313"/>
                <a:gd name="T44" fmla="*/ 85 w 223"/>
                <a:gd name="T45" fmla="*/ 274 h 313"/>
                <a:gd name="T46" fmla="*/ 112 w 223"/>
                <a:gd name="T47" fmla="*/ 313 h 313"/>
                <a:gd name="T48" fmla="*/ 138 w 223"/>
                <a:gd name="T49" fmla="*/ 274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3" h="313">
                  <a:moveTo>
                    <a:pt x="138" y="274"/>
                  </a:moveTo>
                  <a:cubicBezTo>
                    <a:pt x="138" y="268"/>
                    <a:pt x="149" y="267"/>
                    <a:pt x="149" y="267"/>
                  </a:cubicBezTo>
                  <a:cubicBezTo>
                    <a:pt x="223" y="267"/>
                    <a:pt x="223" y="267"/>
                    <a:pt x="223" y="267"/>
                  </a:cubicBezTo>
                  <a:cubicBezTo>
                    <a:pt x="223" y="211"/>
                    <a:pt x="223" y="211"/>
                    <a:pt x="223" y="211"/>
                  </a:cubicBezTo>
                  <a:cubicBezTo>
                    <a:pt x="223" y="211"/>
                    <a:pt x="223" y="200"/>
                    <a:pt x="219" y="200"/>
                  </a:cubicBezTo>
                  <a:cubicBezTo>
                    <a:pt x="216" y="200"/>
                    <a:pt x="176" y="227"/>
                    <a:pt x="176" y="156"/>
                  </a:cubicBezTo>
                  <a:cubicBezTo>
                    <a:pt x="176" y="84"/>
                    <a:pt x="217" y="113"/>
                    <a:pt x="219" y="113"/>
                  </a:cubicBezTo>
                  <a:cubicBezTo>
                    <a:pt x="223" y="113"/>
                    <a:pt x="223" y="102"/>
                    <a:pt x="223" y="102"/>
                  </a:cubicBezTo>
                  <a:cubicBezTo>
                    <a:pt x="223" y="44"/>
                    <a:pt x="223" y="44"/>
                    <a:pt x="223" y="44"/>
                  </a:cubicBezTo>
                  <a:cubicBezTo>
                    <a:pt x="150" y="44"/>
                    <a:pt x="150" y="44"/>
                    <a:pt x="150" y="44"/>
                  </a:cubicBezTo>
                  <a:cubicBezTo>
                    <a:pt x="150" y="44"/>
                    <a:pt x="139" y="42"/>
                    <a:pt x="139" y="38"/>
                  </a:cubicBezTo>
                  <a:cubicBezTo>
                    <a:pt x="139" y="31"/>
                    <a:pt x="177" y="0"/>
                    <a:pt x="112" y="0"/>
                  </a:cubicBezTo>
                  <a:cubicBezTo>
                    <a:pt x="47" y="0"/>
                    <a:pt x="83" y="30"/>
                    <a:pt x="83" y="38"/>
                  </a:cubicBezTo>
                  <a:cubicBezTo>
                    <a:pt x="83" y="42"/>
                    <a:pt x="75" y="44"/>
                    <a:pt x="74" y="44"/>
                  </a:cubicBezTo>
                  <a:cubicBezTo>
                    <a:pt x="0" y="44"/>
                    <a:pt x="0" y="44"/>
                    <a:pt x="0" y="44"/>
                  </a:cubicBezTo>
                  <a:cubicBezTo>
                    <a:pt x="0" y="101"/>
                    <a:pt x="0" y="101"/>
                    <a:pt x="0" y="101"/>
                  </a:cubicBezTo>
                  <a:cubicBezTo>
                    <a:pt x="0" y="101"/>
                    <a:pt x="0" y="112"/>
                    <a:pt x="4" y="112"/>
                  </a:cubicBezTo>
                  <a:cubicBezTo>
                    <a:pt x="6" y="112"/>
                    <a:pt x="47" y="80"/>
                    <a:pt x="47" y="156"/>
                  </a:cubicBezTo>
                  <a:cubicBezTo>
                    <a:pt x="47" y="232"/>
                    <a:pt x="6" y="201"/>
                    <a:pt x="4" y="201"/>
                  </a:cubicBezTo>
                  <a:cubicBezTo>
                    <a:pt x="0" y="201"/>
                    <a:pt x="0" y="217"/>
                    <a:pt x="0" y="217"/>
                  </a:cubicBezTo>
                  <a:cubicBezTo>
                    <a:pt x="0" y="267"/>
                    <a:pt x="0" y="267"/>
                    <a:pt x="0" y="267"/>
                  </a:cubicBezTo>
                  <a:cubicBezTo>
                    <a:pt x="74" y="267"/>
                    <a:pt x="74" y="267"/>
                    <a:pt x="74" y="267"/>
                  </a:cubicBezTo>
                  <a:cubicBezTo>
                    <a:pt x="74" y="267"/>
                    <a:pt x="85" y="267"/>
                    <a:pt x="85" y="274"/>
                  </a:cubicBezTo>
                  <a:cubicBezTo>
                    <a:pt x="85" y="284"/>
                    <a:pt x="47" y="313"/>
                    <a:pt x="112" y="313"/>
                  </a:cubicBezTo>
                  <a:cubicBezTo>
                    <a:pt x="177" y="313"/>
                    <a:pt x="138" y="284"/>
                    <a:pt x="138" y="274"/>
                  </a:cubicBezTo>
                  <a:close/>
                </a:path>
              </a:pathLst>
            </a:custGeom>
            <a:solidFill>
              <a:srgbClr val="B0C3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Gill Sans" panose="020B0702020104020203" pitchFamily="34" charset="0"/>
              </a:endParaRPr>
            </a:p>
          </p:txBody>
        </p:sp>
        <p:sp>
          <p:nvSpPr>
            <p:cNvPr id="17" name="Rectangle 14"/>
            <p:cNvSpPr>
              <a:spLocks noChangeArrowheads="1"/>
            </p:cNvSpPr>
            <p:nvPr userDrawn="1"/>
          </p:nvSpPr>
          <p:spPr bwMode="auto">
            <a:xfrm>
              <a:off x="1049338" y="3887788"/>
              <a:ext cx="1382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FFFFFF"/>
                  </a:solidFill>
                  <a:effectLst/>
                  <a:latin typeface="Gill Sans" panose="020B0702020104020203" pitchFamily="34" charset="0"/>
                </a:rPr>
                <a:t>5</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grpSp>
      <p:grpSp>
        <p:nvGrpSpPr>
          <p:cNvPr id="33" name="Group 32"/>
          <p:cNvGrpSpPr/>
          <p:nvPr userDrawn="1"/>
        </p:nvGrpSpPr>
        <p:grpSpPr>
          <a:xfrm>
            <a:off x="30385344" y="4222752"/>
            <a:ext cx="2489200" cy="3511552"/>
            <a:chOff x="5003801" y="1055688"/>
            <a:chExt cx="622300" cy="877888"/>
          </a:xfrm>
        </p:grpSpPr>
        <p:sp>
          <p:nvSpPr>
            <p:cNvPr id="18" name="Freeform 15"/>
            <p:cNvSpPr>
              <a:spLocks/>
            </p:cNvSpPr>
            <p:nvPr userDrawn="1"/>
          </p:nvSpPr>
          <p:spPr bwMode="auto">
            <a:xfrm>
              <a:off x="5003801" y="1055688"/>
              <a:ext cx="622300" cy="877888"/>
            </a:xfrm>
            <a:custGeom>
              <a:avLst/>
              <a:gdLst>
                <a:gd name="T0" fmla="*/ 138 w 223"/>
                <a:gd name="T1" fmla="*/ 274 h 314"/>
                <a:gd name="T2" fmla="*/ 149 w 223"/>
                <a:gd name="T3" fmla="*/ 268 h 314"/>
                <a:gd name="T4" fmla="*/ 223 w 223"/>
                <a:gd name="T5" fmla="*/ 268 h 314"/>
                <a:gd name="T6" fmla="*/ 223 w 223"/>
                <a:gd name="T7" fmla="*/ 211 h 314"/>
                <a:gd name="T8" fmla="*/ 219 w 223"/>
                <a:gd name="T9" fmla="*/ 200 h 314"/>
                <a:gd name="T10" fmla="*/ 176 w 223"/>
                <a:gd name="T11" fmla="*/ 156 h 314"/>
                <a:gd name="T12" fmla="*/ 219 w 223"/>
                <a:gd name="T13" fmla="*/ 113 h 314"/>
                <a:gd name="T14" fmla="*/ 223 w 223"/>
                <a:gd name="T15" fmla="*/ 102 h 314"/>
                <a:gd name="T16" fmla="*/ 223 w 223"/>
                <a:gd name="T17" fmla="*/ 45 h 314"/>
                <a:gd name="T18" fmla="*/ 150 w 223"/>
                <a:gd name="T19" fmla="*/ 45 h 314"/>
                <a:gd name="T20" fmla="*/ 139 w 223"/>
                <a:gd name="T21" fmla="*/ 38 h 314"/>
                <a:gd name="T22" fmla="*/ 112 w 223"/>
                <a:gd name="T23" fmla="*/ 0 h 314"/>
                <a:gd name="T24" fmla="*/ 83 w 223"/>
                <a:gd name="T25" fmla="*/ 38 h 314"/>
                <a:gd name="T26" fmla="*/ 74 w 223"/>
                <a:gd name="T27" fmla="*/ 45 h 314"/>
                <a:gd name="T28" fmla="*/ 0 w 223"/>
                <a:gd name="T29" fmla="*/ 45 h 314"/>
                <a:gd name="T30" fmla="*/ 0 w 223"/>
                <a:gd name="T31" fmla="*/ 101 h 314"/>
                <a:gd name="T32" fmla="*/ 4 w 223"/>
                <a:gd name="T33" fmla="*/ 112 h 314"/>
                <a:gd name="T34" fmla="*/ 47 w 223"/>
                <a:gd name="T35" fmla="*/ 156 h 314"/>
                <a:gd name="T36" fmla="*/ 4 w 223"/>
                <a:gd name="T37" fmla="*/ 201 h 314"/>
                <a:gd name="T38" fmla="*/ 0 w 223"/>
                <a:gd name="T39" fmla="*/ 217 h 314"/>
                <a:gd name="T40" fmla="*/ 0 w 223"/>
                <a:gd name="T41" fmla="*/ 268 h 314"/>
                <a:gd name="T42" fmla="*/ 74 w 223"/>
                <a:gd name="T43" fmla="*/ 268 h 314"/>
                <a:gd name="T44" fmla="*/ 85 w 223"/>
                <a:gd name="T45" fmla="*/ 274 h 314"/>
                <a:gd name="T46" fmla="*/ 112 w 223"/>
                <a:gd name="T47" fmla="*/ 314 h 314"/>
                <a:gd name="T48" fmla="*/ 138 w 223"/>
                <a:gd name="T49" fmla="*/ 27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3" h="314">
                  <a:moveTo>
                    <a:pt x="138" y="274"/>
                  </a:moveTo>
                  <a:cubicBezTo>
                    <a:pt x="138" y="268"/>
                    <a:pt x="149" y="268"/>
                    <a:pt x="149" y="268"/>
                  </a:cubicBezTo>
                  <a:cubicBezTo>
                    <a:pt x="223" y="268"/>
                    <a:pt x="223" y="268"/>
                    <a:pt x="223" y="268"/>
                  </a:cubicBezTo>
                  <a:cubicBezTo>
                    <a:pt x="223" y="211"/>
                    <a:pt x="223" y="211"/>
                    <a:pt x="223" y="211"/>
                  </a:cubicBezTo>
                  <a:cubicBezTo>
                    <a:pt x="223" y="211"/>
                    <a:pt x="223" y="200"/>
                    <a:pt x="219" y="200"/>
                  </a:cubicBezTo>
                  <a:cubicBezTo>
                    <a:pt x="216" y="200"/>
                    <a:pt x="176" y="228"/>
                    <a:pt x="176" y="156"/>
                  </a:cubicBezTo>
                  <a:cubicBezTo>
                    <a:pt x="176" y="85"/>
                    <a:pt x="217" y="113"/>
                    <a:pt x="219" y="113"/>
                  </a:cubicBezTo>
                  <a:cubicBezTo>
                    <a:pt x="223" y="113"/>
                    <a:pt x="223" y="102"/>
                    <a:pt x="223" y="102"/>
                  </a:cubicBezTo>
                  <a:cubicBezTo>
                    <a:pt x="223" y="45"/>
                    <a:pt x="223" y="45"/>
                    <a:pt x="223" y="45"/>
                  </a:cubicBezTo>
                  <a:cubicBezTo>
                    <a:pt x="150" y="45"/>
                    <a:pt x="150" y="45"/>
                    <a:pt x="150" y="45"/>
                  </a:cubicBezTo>
                  <a:cubicBezTo>
                    <a:pt x="150" y="45"/>
                    <a:pt x="139" y="42"/>
                    <a:pt x="139" y="38"/>
                  </a:cubicBezTo>
                  <a:cubicBezTo>
                    <a:pt x="139" y="31"/>
                    <a:pt x="177" y="0"/>
                    <a:pt x="112" y="0"/>
                  </a:cubicBezTo>
                  <a:cubicBezTo>
                    <a:pt x="47" y="0"/>
                    <a:pt x="83" y="30"/>
                    <a:pt x="83" y="38"/>
                  </a:cubicBezTo>
                  <a:cubicBezTo>
                    <a:pt x="83" y="42"/>
                    <a:pt x="75" y="45"/>
                    <a:pt x="74" y="45"/>
                  </a:cubicBezTo>
                  <a:cubicBezTo>
                    <a:pt x="0" y="45"/>
                    <a:pt x="0" y="45"/>
                    <a:pt x="0" y="45"/>
                  </a:cubicBezTo>
                  <a:cubicBezTo>
                    <a:pt x="0" y="101"/>
                    <a:pt x="0" y="101"/>
                    <a:pt x="0" y="101"/>
                  </a:cubicBezTo>
                  <a:cubicBezTo>
                    <a:pt x="0" y="101"/>
                    <a:pt x="0" y="112"/>
                    <a:pt x="4" y="112"/>
                  </a:cubicBezTo>
                  <a:cubicBezTo>
                    <a:pt x="6" y="112"/>
                    <a:pt x="47" y="80"/>
                    <a:pt x="47" y="156"/>
                  </a:cubicBezTo>
                  <a:cubicBezTo>
                    <a:pt x="47" y="232"/>
                    <a:pt x="6" y="201"/>
                    <a:pt x="4" y="201"/>
                  </a:cubicBezTo>
                  <a:cubicBezTo>
                    <a:pt x="0" y="201"/>
                    <a:pt x="0" y="217"/>
                    <a:pt x="0" y="217"/>
                  </a:cubicBezTo>
                  <a:cubicBezTo>
                    <a:pt x="0" y="268"/>
                    <a:pt x="0" y="268"/>
                    <a:pt x="0" y="268"/>
                  </a:cubicBezTo>
                  <a:cubicBezTo>
                    <a:pt x="74" y="268"/>
                    <a:pt x="74" y="268"/>
                    <a:pt x="74" y="268"/>
                  </a:cubicBezTo>
                  <a:cubicBezTo>
                    <a:pt x="74" y="268"/>
                    <a:pt x="85" y="268"/>
                    <a:pt x="85" y="274"/>
                  </a:cubicBezTo>
                  <a:cubicBezTo>
                    <a:pt x="85" y="284"/>
                    <a:pt x="47" y="314"/>
                    <a:pt x="112" y="314"/>
                  </a:cubicBezTo>
                  <a:cubicBezTo>
                    <a:pt x="177" y="314"/>
                    <a:pt x="138" y="284"/>
                    <a:pt x="138" y="274"/>
                  </a:cubicBezTo>
                  <a:close/>
                </a:path>
              </a:pathLst>
            </a:custGeom>
            <a:solidFill>
              <a:srgbClr val="B0C3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Gill Sans" panose="020B0702020104020203" pitchFamily="34" charset="0"/>
              </a:endParaRPr>
            </a:p>
          </p:txBody>
        </p:sp>
        <p:sp>
          <p:nvSpPr>
            <p:cNvPr id="23" name="Rectangle 20"/>
            <p:cNvSpPr>
              <a:spLocks noChangeArrowheads="1"/>
            </p:cNvSpPr>
            <p:nvPr userDrawn="1"/>
          </p:nvSpPr>
          <p:spPr bwMode="auto">
            <a:xfrm>
              <a:off x="5245101" y="1312863"/>
              <a:ext cx="1909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FFFFFF"/>
                  </a:solidFill>
                  <a:effectLst/>
                  <a:latin typeface="Gill Sans" panose="020B0702020104020203" pitchFamily="34" charset="0"/>
                </a:rPr>
                <a:t>6</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grpSp>
      <p:grpSp>
        <p:nvGrpSpPr>
          <p:cNvPr id="34" name="Group 33"/>
          <p:cNvGrpSpPr/>
          <p:nvPr userDrawn="1"/>
        </p:nvGrpSpPr>
        <p:grpSpPr>
          <a:xfrm>
            <a:off x="29877346" y="7340606"/>
            <a:ext cx="3498852" cy="2489200"/>
            <a:chOff x="4876801" y="1835151"/>
            <a:chExt cx="874713" cy="622300"/>
          </a:xfrm>
        </p:grpSpPr>
        <p:sp>
          <p:nvSpPr>
            <p:cNvPr id="20" name="Freeform 17"/>
            <p:cNvSpPr>
              <a:spLocks/>
            </p:cNvSpPr>
            <p:nvPr userDrawn="1"/>
          </p:nvSpPr>
          <p:spPr bwMode="auto">
            <a:xfrm>
              <a:off x="4876801" y="1835151"/>
              <a:ext cx="874713" cy="622300"/>
            </a:xfrm>
            <a:custGeom>
              <a:avLst/>
              <a:gdLst>
                <a:gd name="T0" fmla="*/ 40 w 314"/>
                <a:gd name="T1" fmla="*/ 138 h 223"/>
                <a:gd name="T2" fmla="*/ 47 w 314"/>
                <a:gd name="T3" fmla="*/ 149 h 223"/>
                <a:gd name="T4" fmla="*/ 47 w 314"/>
                <a:gd name="T5" fmla="*/ 223 h 223"/>
                <a:gd name="T6" fmla="*/ 103 w 314"/>
                <a:gd name="T7" fmla="*/ 223 h 223"/>
                <a:gd name="T8" fmla="*/ 114 w 314"/>
                <a:gd name="T9" fmla="*/ 219 h 223"/>
                <a:gd name="T10" fmla="*/ 158 w 314"/>
                <a:gd name="T11" fmla="*/ 176 h 223"/>
                <a:gd name="T12" fmla="*/ 201 w 314"/>
                <a:gd name="T13" fmla="*/ 219 h 223"/>
                <a:gd name="T14" fmla="*/ 212 w 314"/>
                <a:gd name="T15" fmla="*/ 223 h 223"/>
                <a:gd name="T16" fmla="*/ 270 w 314"/>
                <a:gd name="T17" fmla="*/ 223 h 223"/>
                <a:gd name="T18" fmla="*/ 270 w 314"/>
                <a:gd name="T19" fmla="*/ 150 h 223"/>
                <a:gd name="T20" fmla="*/ 276 w 314"/>
                <a:gd name="T21" fmla="*/ 139 h 223"/>
                <a:gd name="T22" fmla="*/ 314 w 314"/>
                <a:gd name="T23" fmla="*/ 112 h 223"/>
                <a:gd name="T24" fmla="*/ 276 w 314"/>
                <a:gd name="T25" fmla="*/ 85 h 223"/>
                <a:gd name="T26" fmla="*/ 270 w 314"/>
                <a:gd name="T27" fmla="*/ 74 h 223"/>
                <a:gd name="T28" fmla="*/ 270 w 314"/>
                <a:gd name="T29" fmla="*/ 0 h 223"/>
                <a:gd name="T30" fmla="*/ 213 w 314"/>
                <a:gd name="T31" fmla="*/ 0 h 223"/>
                <a:gd name="T32" fmla="*/ 202 w 314"/>
                <a:gd name="T33" fmla="*/ 4 h 223"/>
                <a:gd name="T34" fmla="*/ 158 w 314"/>
                <a:gd name="T35" fmla="*/ 47 h 223"/>
                <a:gd name="T36" fmla="*/ 113 w 314"/>
                <a:gd name="T37" fmla="*/ 4 h 223"/>
                <a:gd name="T38" fmla="*/ 97 w 314"/>
                <a:gd name="T39" fmla="*/ 0 h 223"/>
                <a:gd name="T40" fmla="*/ 47 w 314"/>
                <a:gd name="T41" fmla="*/ 0 h 223"/>
                <a:gd name="T42" fmla="*/ 47 w 314"/>
                <a:gd name="T43" fmla="*/ 74 h 223"/>
                <a:gd name="T44" fmla="*/ 40 w 314"/>
                <a:gd name="T45" fmla="*/ 85 h 223"/>
                <a:gd name="T46" fmla="*/ 0 w 314"/>
                <a:gd name="T47" fmla="*/ 112 h 223"/>
                <a:gd name="T48" fmla="*/ 40 w 314"/>
                <a:gd name="T49" fmla="*/ 13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4" h="223">
                  <a:moveTo>
                    <a:pt x="40" y="138"/>
                  </a:moveTo>
                  <a:cubicBezTo>
                    <a:pt x="46" y="138"/>
                    <a:pt x="47" y="149"/>
                    <a:pt x="47" y="149"/>
                  </a:cubicBezTo>
                  <a:cubicBezTo>
                    <a:pt x="47" y="223"/>
                    <a:pt x="47" y="223"/>
                    <a:pt x="47" y="223"/>
                  </a:cubicBezTo>
                  <a:cubicBezTo>
                    <a:pt x="103" y="223"/>
                    <a:pt x="103" y="223"/>
                    <a:pt x="103" y="223"/>
                  </a:cubicBezTo>
                  <a:cubicBezTo>
                    <a:pt x="103" y="223"/>
                    <a:pt x="114" y="223"/>
                    <a:pt x="114" y="219"/>
                  </a:cubicBezTo>
                  <a:cubicBezTo>
                    <a:pt x="114" y="216"/>
                    <a:pt x="87" y="176"/>
                    <a:pt x="158" y="176"/>
                  </a:cubicBezTo>
                  <a:cubicBezTo>
                    <a:pt x="219" y="176"/>
                    <a:pt x="201" y="203"/>
                    <a:pt x="201" y="219"/>
                  </a:cubicBezTo>
                  <a:cubicBezTo>
                    <a:pt x="201" y="223"/>
                    <a:pt x="212" y="223"/>
                    <a:pt x="212" y="223"/>
                  </a:cubicBezTo>
                  <a:cubicBezTo>
                    <a:pt x="270" y="223"/>
                    <a:pt x="270" y="223"/>
                    <a:pt x="270" y="223"/>
                  </a:cubicBezTo>
                  <a:cubicBezTo>
                    <a:pt x="270" y="150"/>
                    <a:pt x="270" y="150"/>
                    <a:pt x="270" y="150"/>
                  </a:cubicBezTo>
                  <a:cubicBezTo>
                    <a:pt x="270" y="150"/>
                    <a:pt x="272" y="139"/>
                    <a:pt x="276" y="139"/>
                  </a:cubicBezTo>
                  <a:cubicBezTo>
                    <a:pt x="283" y="139"/>
                    <a:pt x="314" y="177"/>
                    <a:pt x="314" y="112"/>
                  </a:cubicBezTo>
                  <a:cubicBezTo>
                    <a:pt x="314" y="47"/>
                    <a:pt x="284" y="85"/>
                    <a:pt x="276" y="85"/>
                  </a:cubicBezTo>
                  <a:cubicBezTo>
                    <a:pt x="272" y="85"/>
                    <a:pt x="270" y="74"/>
                    <a:pt x="270" y="74"/>
                  </a:cubicBezTo>
                  <a:cubicBezTo>
                    <a:pt x="270" y="0"/>
                    <a:pt x="270" y="0"/>
                    <a:pt x="270" y="0"/>
                  </a:cubicBezTo>
                  <a:cubicBezTo>
                    <a:pt x="213" y="0"/>
                    <a:pt x="213" y="0"/>
                    <a:pt x="213" y="0"/>
                  </a:cubicBezTo>
                  <a:cubicBezTo>
                    <a:pt x="213" y="0"/>
                    <a:pt x="202" y="0"/>
                    <a:pt x="202" y="4"/>
                  </a:cubicBezTo>
                  <a:cubicBezTo>
                    <a:pt x="202" y="6"/>
                    <a:pt x="234" y="47"/>
                    <a:pt x="158" y="47"/>
                  </a:cubicBezTo>
                  <a:cubicBezTo>
                    <a:pt x="82" y="47"/>
                    <a:pt x="113" y="6"/>
                    <a:pt x="113" y="4"/>
                  </a:cubicBezTo>
                  <a:cubicBezTo>
                    <a:pt x="113" y="0"/>
                    <a:pt x="97" y="0"/>
                    <a:pt x="97" y="0"/>
                  </a:cubicBezTo>
                  <a:cubicBezTo>
                    <a:pt x="47" y="0"/>
                    <a:pt x="47" y="0"/>
                    <a:pt x="47" y="0"/>
                  </a:cubicBezTo>
                  <a:cubicBezTo>
                    <a:pt x="47" y="74"/>
                    <a:pt x="47" y="74"/>
                    <a:pt x="47" y="74"/>
                  </a:cubicBezTo>
                  <a:cubicBezTo>
                    <a:pt x="47" y="74"/>
                    <a:pt x="46" y="85"/>
                    <a:pt x="40" y="85"/>
                  </a:cubicBezTo>
                  <a:cubicBezTo>
                    <a:pt x="30" y="85"/>
                    <a:pt x="0" y="47"/>
                    <a:pt x="0" y="112"/>
                  </a:cubicBezTo>
                  <a:cubicBezTo>
                    <a:pt x="0" y="177"/>
                    <a:pt x="30" y="138"/>
                    <a:pt x="40" y="138"/>
                  </a:cubicBezTo>
                  <a:close/>
                </a:path>
              </a:pathLst>
            </a:custGeom>
            <a:solidFill>
              <a:srgbClr val="16A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Gill Sans" panose="020B0702020104020203" pitchFamily="34" charset="0"/>
              </a:endParaRPr>
            </a:p>
          </p:txBody>
        </p:sp>
        <p:sp>
          <p:nvSpPr>
            <p:cNvPr id="24" name="Rectangle 21"/>
            <p:cNvSpPr>
              <a:spLocks noChangeArrowheads="1"/>
            </p:cNvSpPr>
            <p:nvPr userDrawn="1"/>
          </p:nvSpPr>
          <p:spPr bwMode="auto">
            <a:xfrm>
              <a:off x="5245101" y="1966913"/>
              <a:ext cx="1909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FFFFFF"/>
                  </a:solidFill>
                  <a:effectLst/>
                  <a:latin typeface="Gill Sans" panose="020B0702020104020203" pitchFamily="34" charset="0"/>
                </a:rPr>
                <a:t>7</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grpSp>
      <p:grpSp>
        <p:nvGrpSpPr>
          <p:cNvPr id="35" name="Group 34"/>
          <p:cNvGrpSpPr/>
          <p:nvPr userDrawn="1"/>
        </p:nvGrpSpPr>
        <p:grpSpPr>
          <a:xfrm>
            <a:off x="30385344" y="9442454"/>
            <a:ext cx="2489200" cy="3505200"/>
            <a:chOff x="5003801" y="2360613"/>
            <a:chExt cx="622300" cy="876300"/>
          </a:xfrm>
        </p:grpSpPr>
        <p:sp>
          <p:nvSpPr>
            <p:cNvPr id="22" name="Freeform 19"/>
            <p:cNvSpPr>
              <a:spLocks/>
            </p:cNvSpPr>
            <p:nvPr userDrawn="1"/>
          </p:nvSpPr>
          <p:spPr bwMode="auto">
            <a:xfrm>
              <a:off x="5003801" y="2360613"/>
              <a:ext cx="622300" cy="876300"/>
            </a:xfrm>
            <a:custGeom>
              <a:avLst/>
              <a:gdLst>
                <a:gd name="T0" fmla="*/ 138 w 223"/>
                <a:gd name="T1" fmla="*/ 274 h 314"/>
                <a:gd name="T2" fmla="*/ 149 w 223"/>
                <a:gd name="T3" fmla="*/ 268 h 314"/>
                <a:gd name="T4" fmla="*/ 223 w 223"/>
                <a:gd name="T5" fmla="*/ 268 h 314"/>
                <a:gd name="T6" fmla="*/ 223 w 223"/>
                <a:gd name="T7" fmla="*/ 212 h 314"/>
                <a:gd name="T8" fmla="*/ 219 w 223"/>
                <a:gd name="T9" fmla="*/ 200 h 314"/>
                <a:gd name="T10" fmla="*/ 176 w 223"/>
                <a:gd name="T11" fmla="*/ 156 h 314"/>
                <a:gd name="T12" fmla="*/ 219 w 223"/>
                <a:gd name="T13" fmla="*/ 113 h 314"/>
                <a:gd name="T14" fmla="*/ 223 w 223"/>
                <a:gd name="T15" fmla="*/ 102 h 314"/>
                <a:gd name="T16" fmla="*/ 223 w 223"/>
                <a:gd name="T17" fmla="*/ 45 h 314"/>
                <a:gd name="T18" fmla="*/ 150 w 223"/>
                <a:gd name="T19" fmla="*/ 45 h 314"/>
                <a:gd name="T20" fmla="*/ 139 w 223"/>
                <a:gd name="T21" fmla="*/ 38 h 314"/>
                <a:gd name="T22" fmla="*/ 112 w 223"/>
                <a:gd name="T23" fmla="*/ 0 h 314"/>
                <a:gd name="T24" fmla="*/ 83 w 223"/>
                <a:gd name="T25" fmla="*/ 38 h 314"/>
                <a:gd name="T26" fmla="*/ 74 w 223"/>
                <a:gd name="T27" fmla="*/ 45 h 314"/>
                <a:gd name="T28" fmla="*/ 0 w 223"/>
                <a:gd name="T29" fmla="*/ 45 h 314"/>
                <a:gd name="T30" fmla="*/ 0 w 223"/>
                <a:gd name="T31" fmla="*/ 101 h 314"/>
                <a:gd name="T32" fmla="*/ 4 w 223"/>
                <a:gd name="T33" fmla="*/ 113 h 314"/>
                <a:gd name="T34" fmla="*/ 47 w 223"/>
                <a:gd name="T35" fmla="*/ 156 h 314"/>
                <a:gd name="T36" fmla="*/ 4 w 223"/>
                <a:gd name="T37" fmla="*/ 201 h 314"/>
                <a:gd name="T38" fmla="*/ 0 w 223"/>
                <a:gd name="T39" fmla="*/ 217 h 314"/>
                <a:gd name="T40" fmla="*/ 0 w 223"/>
                <a:gd name="T41" fmla="*/ 268 h 314"/>
                <a:gd name="T42" fmla="*/ 74 w 223"/>
                <a:gd name="T43" fmla="*/ 268 h 314"/>
                <a:gd name="T44" fmla="*/ 85 w 223"/>
                <a:gd name="T45" fmla="*/ 274 h 314"/>
                <a:gd name="T46" fmla="*/ 112 w 223"/>
                <a:gd name="T47" fmla="*/ 314 h 314"/>
                <a:gd name="T48" fmla="*/ 138 w 223"/>
                <a:gd name="T49" fmla="*/ 27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3" h="314">
                  <a:moveTo>
                    <a:pt x="138" y="274"/>
                  </a:moveTo>
                  <a:cubicBezTo>
                    <a:pt x="138" y="269"/>
                    <a:pt x="149" y="268"/>
                    <a:pt x="149" y="268"/>
                  </a:cubicBezTo>
                  <a:cubicBezTo>
                    <a:pt x="223" y="268"/>
                    <a:pt x="223" y="268"/>
                    <a:pt x="223" y="268"/>
                  </a:cubicBezTo>
                  <a:cubicBezTo>
                    <a:pt x="223" y="212"/>
                    <a:pt x="223" y="212"/>
                    <a:pt x="223" y="212"/>
                  </a:cubicBezTo>
                  <a:cubicBezTo>
                    <a:pt x="223" y="212"/>
                    <a:pt x="223" y="200"/>
                    <a:pt x="219" y="200"/>
                  </a:cubicBezTo>
                  <a:cubicBezTo>
                    <a:pt x="216" y="200"/>
                    <a:pt x="176" y="228"/>
                    <a:pt x="176" y="156"/>
                  </a:cubicBezTo>
                  <a:cubicBezTo>
                    <a:pt x="176" y="85"/>
                    <a:pt x="217" y="113"/>
                    <a:pt x="219" y="113"/>
                  </a:cubicBezTo>
                  <a:cubicBezTo>
                    <a:pt x="223" y="113"/>
                    <a:pt x="223" y="102"/>
                    <a:pt x="223" y="102"/>
                  </a:cubicBezTo>
                  <a:cubicBezTo>
                    <a:pt x="223" y="45"/>
                    <a:pt x="223" y="45"/>
                    <a:pt x="223" y="45"/>
                  </a:cubicBezTo>
                  <a:cubicBezTo>
                    <a:pt x="150" y="45"/>
                    <a:pt x="150" y="45"/>
                    <a:pt x="150" y="45"/>
                  </a:cubicBezTo>
                  <a:cubicBezTo>
                    <a:pt x="150" y="45"/>
                    <a:pt x="139" y="43"/>
                    <a:pt x="139" y="38"/>
                  </a:cubicBezTo>
                  <a:cubicBezTo>
                    <a:pt x="139" y="31"/>
                    <a:pt x="177" y="0"/>
                    <a:pt x="112" y="0"/>
                  </a:cubicBezTo>
                  <a:cubicBezTo>
                    <a:pt x="47" y="0"/>
                    <a:pt x="83" y="30"/>
                    <a:pt x="83" y="38"/>
                  </a:cubicBezTo>
                  <a:cubicBezTo>
                    <a:pt x="83" y="42"/>
                    <a:pt x="75" y="45"/>
                    <a:pt x="74" y="45"/>
                  </a:cubicBezTo>
                  <a:cubicBezTo>
                    <a:pt x="0" y="45"/>
                    <a:pt x="0" y="45"/>
                    <a:pt x="0" y="45"/>
                  </a:cubicBezTo>
                  <a:cubicBezTo>
                    <a:pt x="0" y="101"/>
                    <a:pt x="0" y="101"/>
                    <a:pt x="0" y="101"/>
                  </a:cubicBezTo>
                  <a:cubicBezTo>
                    <a:pt x="0" y="101"/>
                    <a:pt x="0" y="113"/>
                    <a:pt x="4" y="113"/>
                  </a:cubicBezTo>
                  <a:cubicBezTo>
                    <a:pt x="6" y="113"/>
                    <a:pt x="47" y="80"/>
                    <a:pt x="47" y="156"/>
                  </a:cubicBezTo>
                  <a:cubicBezTo>
                    <a:pt x="47" y="233"/>
                    <a:pt x="6" y="201"/>
                    <a:pt x="4" y="201"/>
                  </a:cubicBezTo>
                  <a:cubicBezTo>
                    <a:pt x="0" y="201"/>
                    <a:pt x="0" y="217"/>
                    <a:pt x="0" y="217"/>
                  </a:cubicBezTo>
                  <a:cubicBezTo>
                    <a:pt x="0" y="268"/>
                    <a:pt x="0" y="268"/>
                    <a:pt x="0" y="268"/>
                  </a:cubicBezTo>
                  <a:cubicBezTo>
                    <a:pt x="74" y="268"/>
                    <a:pt x="74" y="268"/>
                    <a:pt x="74" y="268"/>
                  </a:cubicBezTo>
                  <a:cubicBezTo>
                    <a:pt x="74" y="268"/>
                    <a:pt x="85" y="268"/>
                    <a:pt x="85" y="274"/>
                  </a:cubicBezTo>
                  <a:cubicBezTo>
                    <a:pt x="85" y="285"/>
                    <a:pt x="47" y="314"/>
                    <a:pt x="112" y="314"/>
                  </a:cubicBezTo>
                  <a:cubicBezTo>
                    <a:pt x="177" y="314"/>
                    <a:pt x="138" y="285"/>
                    <a:pt x="138" y="274"/>
                  </a:cubicBezTo>
                  <a:close/>
                </a:path>
              </a:pathLst>
            </a:custGeom>
            <a:solidFill>
              <a:srgbClr val="9CBA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Gill Sans" panose="020B0702020104020203" pitchFamily="34" charset="0"/>
              </a:endParaRPr>
            </a:p>
          </p:txBody>
        </p:sp>
        <p:sp>
          <p:nvSpPr>
            <p:cNvPr id="25" name="Rectangle 22"/>
            <p:cNvSpPr>
              <a:spLocks noChangeArrowheads="1"/>
            </p:cNvSpPr>
            <p:nvPr userDrawn="1"/>
          </p:nvSpPr>
          <p:spPr bwMode="auto">
            <a:xfrm>
              <a:off x="5245101" y="2603501"/>
              <a:ext cx="1909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FFFFFF"/>
                  </a:solidFill>
                  <a:effectLst/>
                  <a:latin typeface="Gill Sans" panose="020B0702020104020203" pitchFamily="34" charset="0"/>
                </a:rPr>
                <a:t>8</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grpSp>
      <p:grpSp>
        <p:nvGrpSpPr>
          <p:cNvPr id="36" name="Group 35"/>
          <p:cNvGrpSpPr/>
          <p:nvPr userDrawn="1"/>
        </p:nvGrpSpPr>
        <p:grpSpPr>
          <a:xfrm>
            <a:off x="29877346" y="12490454"/>
            <a:ext cx="3498852" cy="2501900"/>
            <a:chOff x="4876801" y="3122613"/>
            <a:chExt cx="874713" cy="625475"/>
          </a:xfrm>
        </p:grpSpPr>
        <p:sp>
          <p:nvSpPr>
            <p:cNvPr id="21" name="Freeform 18"/>
            <p:cNvSpPr>
              <a:spLocks/>
            </p:cNvSpPr>
            <p:nvPr userDrawn="1"/>
          </p:nvSpPr>
          <p:spPr bwMode="auto">
            <a:xfrm>
              <a:off x="4876801" y="3122613"/>
              <a:ext cx="874713" cy="625475"/>
            </a:xfrm>
            <a:custGeom>
              <a:avLst/>
              <a:gdLst>
                <a:gd name="T0" fmla="*/ 40 w 314"/>
                <a:gd name="T1" fmla="*/ 139 h 224"/>
                <a:gd name="T2" fmla="*/ 47 w 314"/>
                <a:gd name="T3" fmla="*/ 150 h 224"/>
                <a:gd name="T4" fmla="*/ 47 w 314"/>
                <a:gd name="T5" fmla="*/ 224 h 224"/>
                <a:gd name="T6" fmla="*/ 103 w 314"/>
                <a:gd name="T7" fmla="*/ 224 h 224"/>
                <a:gd name="T8" fmla="*/ 114 w 314"/>
                <a:gd name="T9" fmla="*/ 219 h 224"/>
                <a:gd name="T10" fmla="*/ 158 w 314"/>
                <a:gd name="T11" fmla="*/ 176 h 224"/>
                <a:gd name="T12" fmla="*/ 201 w 314"/>
                <a:gd name="T13" fmla="*/ 219 h 224"/>
                <a:gd name="T14" fmla="*/ 212 w 314"/>
                <a:gd name="T15" fmla="*/ 224 h 224"/>
                <a:gd name="T16" fmla="*/ 270 w 314"/>
                <a:gd name="T17" fmla="*/ 224 h 224"/>
                <a:gd name="T18" fmla="*/ 270 w 314"/>
                <a:gd name="T19" fmla="*/ 151 h 224"/>
                <a:gd name="T20" fmla="*/ 276 w 314"/>
                <a:gd name="T21" fmla="*/ 140 h 224"/>
                <a:gd name="T22" fmla="*/ 314 w 314"/>
                <a:gd name="T23" fmla="*/ 112 h 224"/>
                <a:gd name="T24" fmla="*/ 276 w 314"/>
                <a:gd name="T25" fmla="*/ 85 h 224"/>
                <a:gd name="T26" fmla="*/ 270 w 314"/>
                <a:gd name="T27" fmla="*/ 74 h 224"/>
                <a:gd name="T28" fmla="*/ 270 w 314"/>
                <a:gd name="T29" fmla="*/ 1 h 224"/>
                <a:gd name="T30" fmla="*/ 213 w 314"/>
                <a:gd name="T31" fmla="*/ 1 h 224"/>
                <a:gd name="T32" fmla="*/ 202 w 314"/>
                <a:gd name="T33" fmla="*/ 4 h 224"/>
                <a:gd name="T34" fmla="*/ 158 w 314"/>
                <a:gd name="T35" fmla="*/ 48 h 224"/>
                <a:gd name="T36" fmla="*/ 113 w 314"/>
                <a:gd name="T37" fmla="*/ 4 h 224"/>
                <a:gd name="T38" fmla="*/ 97 w 314"/>
                <a:gd name="T39" fmla="*/ 1 h 224"/>
                <a:gd name="T40" fmla="*/ 47 w 314"/>
                <a:gd name="T41" fmla="*/ 1 h 224"/>
                <a:gd name="T42" fmla="*/ 47 w 314"/>
                <a:gd name="T43" fmla="*/ 74 h 224"/>
                <a:gd name="T44" fmla="*/ 40 w 314"/>
                <a:gd name="T45" fmla="*/ 85 h 224"/>
                <a:gd name="T46" fmla="*/ 0 w 314"/>
                <a:gd name="T47" fmla="*/ 112 h 224"/>
                <a:gd name="T48" fmla="*/ 40 w 314"/>
                <a:gd name="T49" fmla="*/ 139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4" h="224">
                  <a:moveTo>
                    <a:pt x="40" y="139"/>
                  </a:moveTo>
                  <a:cubicBezTo>
                    <a:pt x="46" y="139"/>
                    <a:pt x="47" y="150"/>
                    <a:pt x="47" y="150"/>
                  </a:cubicBezTo>
                  <a:cubicBezTo>
                    <a:pt x="47" y="224"/>
                    <a:pt x="47" y="224"/>
                    <a:pt x="47" y="224"/>
                  </a:cubicBezTo>
                  <a:cubicBezTo>
                    <a:pt x="103" y="224"/>
                    <a:pt x="103" y="224"/>
                    <a:pt x="103" y="224"/>
                  </a:cubicBezTo>
                  <a:cubicBezTo>
                    <a:pt x="103" y="224"/>
                    <a:pt x="114" y="224"/>
                    <a:pt x="114" y="219"/>
                  </a:cubicBezTo>
                  <a:cubicBezTo>
                    <a:pt x="114" y="217"/>
                    <a:pt x="87" y="176"/>
                    <a:pt x="158" y="176"/>
                  </a:cubicBezTo>
                  <a:cubicBezTo>
                    <a:pt x="219" y="176"/>
                    <a:pt x="201" y="203"/>
                    <a:pt x="201" y="219"/>
                  </a:cubicBezTo>
                  <a:cubicBezTo>
                    <a:pt x="201" y="224"/>
                    <a:pt x="212" y="224"/>
                    <a:pt x="212" y="224"/>
                  </a:cubicBezTo>
                  <a:cubicBezTo>
                    <a:pt x="270" y="224"/>
                    <a:pt x="270" y="224"/>
                    <a:pt x="270" y="224"/>
                  </a:cubicBezTo>
                  <a:cubicBezTo>
                    <a:pt x="270" y="151"/>
                    <a:pt x="270" y="151"/>
                    <a:pt x="270" y="151"/>
                  </a:cubicBezTo>
                  <a:cubicBezTo>
                    <a:pt x="270" y="150"/>
                    <a:pt x="272" y="140"/>
                    <a:pt x="276" y="140"/>
                  </a:cubicBezTo>
                  <a:cubicBezTo>
                    <a:pt x="283" y="140"/>
                    <a:pt x="314" y="177"/>
                    <a:pt x="314" y="112"/>
                  </a:cubicBezTo>
                  <a:cubicBezTo>
                    <a:pt x="314" y="47"/>
                    <a:pt x="284" y="85"/>
                    <a:pt x="276" y="85"/>
                  </a:cubicBezTo>
                  <a:cubicBezTo>
                    <a:pt x="272" y="85"/>
                    <a:pt x="270" y="75"/>
                    <a:pt x="270" y="74"/>
                  </a:cubicBezTo>
                  <a:cubicBezTo>
                    <a:pt x="270" y="1"/>
                    <a:pt x="270" y="1"/>
                    <a:pt x="270" y="1"/>
                  </a:cubicBezTo>
                  <a:cubicBezTo>
                    <a:pt x="213" y="1"/>
                    <a:pt x="213" y="1"/>
                    <a:pt x="213" y="1"/>
                  </a:cubicBezTo>
                  <a:cubicBezTo>
                    <a:pt x="213" y="1"/>
                    <a:pt x="202" y="0"/>
                    <a:pt x="202" y="4"/>
                  </a:cubicBezTo>
                  <a:cubicBezTo>
                    <a:pt x="202" y="6"/>
                    <a:pt x="234" y="48"/>
                    <a:pt x="158" y="48"/>
                  </a:cubicBezTo>
                  <a:cubicBezTo>
                    <a:pt x="82" y="48"/>
                    <a:pt x="113" y="7"/>
                    <a:pt x="113" y="4"/>
                  </a:cubicBezTo>
                  <a:cubicBezTo>
                    <a:pt x="113" y="1"/>
                    <a:pt x="97" y="1"/>
                    <a:pt x="97" y="1"/>
                  </a:cubicBezTo>
                  <a:cubicBezTo>
                    <a:pt x="47" y="1"/>
                    <a:pt x="47" y="1"/>
                    <a:pt x="47" y="1"/>
                  </a:cubicBezTo>
                  <a:cubicBezTo>
                    <a:pt x="47" y="74"/>
                    <a:pt x="47" y="74"/>
                    <a:pt x="47" y="74"/>
                  </a:cubicBezTo>
                  <a:cubicBezTo>
                    <a:pt x="47" y="74"/>
                    <a:pt x="46" y="85"/>
                    <a:pt x="40" y="85"/>
                  </a:cubicBezTo>
                  <a:cubicBezTo>
                    <a:pt x="30" y="85"/>
                    <a:pt x="0" y="47"/>
                    <a:pt x="0" y="112"/>
                  </a:cubicBezTo>
                  <a:cubicBezTo>
                    <a:pt x="0" y="178"/>
                    <a:pt x="30" y="139"/>
                    <a:pt x="40" y="139"/>
                  </a:cubicBezTo>
                  <a:close/>
                </a:path>
              </a:pathLst>
            </a:custGeom>
            <a:solidFill>
              <a:srgbClr val="F29C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Gill Sans" panose="020B0702020104020203" pitchFamily="34" charset="0"/>
              </a:endParaRPr>
            </a:p>
          </p:txBody>
        </p:sp>
        <p:sp>
          <p:nvSpPr>
            <p:cNvPr id="26" name="Rectangle 23"/>
            <p:cNvSpPr>
              <a:spLocks noChangeArrowheads="1"/>
            </p:cNvSpPr>
            <p:nvPr userDrawn="1"/>
          </p:nvSpPr>
          <p:spPr bwMode="auto">
            <a:xfrm>
              <a:off x="5245101" y="3251201"/>
              <a:ext cx="1909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FFFFFF"/>
                  </a:solidFill>
                  <a:effectLst/>
                  <a:latin typeface="Gill Sans" panose="020B0702020104020203" pitchFamily="34" charset="0"/>
                </a:rPr>
                <a:t>9</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grpSp>
      <p:grpSp>
        <p:nvGrpSpPr>
          <p:cNvPr id="37" name="Group 36"/>
          <p:cNvGrpSpPr/>
          <p:nvPr userDrawn="1"/>
        </p:nvGrpSpPr>
        <p:grpSpPr>
          <a:xfrm>
            <a:off x="30385344" y="14547854"/>
            <a:ext cx="2489200" cy="3492500"/>
            <a:chOff x="5003801" y="3636963"/>
            <a:chExt cx="622300" cy="873125"/>
          </a:xfrm>
        </p:grpSpPr>
        <p:sp>
          <p:nvSpPr>
            <p:cNvPr id="19" name="Freeform 16"/>
            <p:cNvSpPr>
              <a:spLocks/>
            </p:cNvSpPr>
            <p:nvPr userDrawn="1"/>
          </p:nvSpPr>
          <p:spPr bwMode="auto">
            <a:xfrm>
              <a:off x="5003801" y="3636963"/>
              <a:ext cx="622300" cy="873125"/>
            </a:xfrm>
            <a:custGeom>
              <a:avLst/>
              <a:gdLst>
                <a:gd name="T0" fmla="*/ 138 w 223"/>
                <a:gd name="T1" fmla="*/ 274 h 313"/>
                <a:gd name="T2" fmla="*/ 149 w 223"/>
                <a:gd name="T3" fmla="*/ 267 h 313"/>
                <a:gd name="T4" fmla="*/ 223 w 223"/>
                <a:gd name="T5" fmla="*/ 267 h 313"/>
                <a:gd name="T6" fmla="*/ 223 w 223"/>
                <a:gd name="T7" fmla="*/ 211 h 313"/>
                <a:gd name="T8" fmla="*/ 219 w 223"/>
                <a:gd name="T9" fmla="*/ 200 h 313"/>
                <a:gd name="T10" fmla="*/ 176 w 223"/>
                <a:gd name="T11" fmla="*/ 156 h 313"/>
                <a:gd name="T12" fmla="*/ 219 w 223"/>
                <a:gd name="T13" fmla="*/ 113 h 313"/>
                <a:gd name="T14" fmla="*/ 223 w 223"/>
                <a:gd name="T15" fmla="*/ 102 h 313"/>
                <a:gd name="T16" fmla="*/ 223 w 223"/>
                <a:gd name="T17" fmla="*/ 44 h 313"/>
                <a:gd name="T18" fmla="*/ 150 w 223"/>
                <a:gd name="T19" fmla="*/ 44 h 313"/>
                <a:gd name="T20" fmla="*/ 139 w 223"/>
                <a:gd name="T21" fmla="*/ 38 h 313"/>
                <a:gd name="T22" fmla="*/ 112 w 223"/>
                <a:gd name="T23" fmla="*/ 0 h 313"/>
                <a:gd name="T24" fmla="*/ 83 w 223"/>
                <a:gd name="T25" fmla="*/ 38 h 313"/>
                <a:gd name="T26" fmla="*/ 74 w 223"/>
                <a:gd name="T27" fmla="*/ 44 h 313"/>
                <a:gd name="T28" fmla="*/ 0 w 223"/>
                <a:gd name="T29" fmla="*/ 44 h 313"/>
                <a:gd name="T30" fmla="*/ 0 w 223"/>
                <a:gd name="T31" fmla="*/ 101 h 313"/>
                <a:gd name="T32" fmla="*/ 4 w 223"/>
                <a:gd name="T33" fmla="*/ 112 h 313"/>
                <a:gd name="T34" fmla="*/ 47 w 223"/>
                <a:gd name="T35" fmla="*/ 156 h 313"/>
                <a:gd name="T36" fmla="*/ 4 w 223"/>
                <a:gd name="T37" fmla="*/ 201 h 313"/>
                <a:gd name="T38" fmla="*/ 0 w 223"/>
                <a:gd name="T39" fmla="*/ 217 h 313"/>
                <a:gd name="T40" fmla="*/ 0 w 223"/>
                <a:gd name="T41" fmla="*/ 267 h 313"/>
                <a:gd name="T42" fmla="*/ 74 w 223"/>
                <a:gd name="T43" fmla="*/ 267 h 313"/>
                <a:gd name="T44" fmla="*/ 85 w 223"/>
                <a:gd name="T45" fmla="*/ 274 h 313"/>
                <a:gd name="T46" fmla="*/ 112 w 223"/>
                <a:gd name="T47" fmla="*/ 313 h 313"/>
                <a:gd name="T48" fmla="*/ 138 w 223"/>
                <a:gd name="T49" fmla="*/ 274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3" h="313">
                  <a:moveTo>
                    <a:pt x="138" y="274"/>
                  </a:moveTo>
                  <a:cubicBezTo>
                    <a:pt x="138" y="268"/>
                    <a:pt x="149" y="267"/>
                    <a:pt x="149" y="267"/>
                  </a:cubicBezTo>
                  <a:cubicBezTo>
                    <a:pt x="223" y="267"/>
                    <a:pt x="223" y="267"/>
                    <a:pt x="223" y="267"/>
                  </a:cubicBezTo>
                  <a:cubicBezTo>
                    <a:pt x="223" y="211"/>
                    <a:pt x="223" y="211"/>
                    <a:pt x="223" y="211"/>
                  </a:cubicBezTo>
                  <a:cubicBezTo>
                    <a:pt x="223" y="211"/>
                    <a:pt x="223" y="200"/>
                    <a:pt x="219" y="200"/>
                  </a:cubicBezTo>
                  <a:cubicBezTo>
                    <a:pt x="216" y="200"/>
                    <a:pt x="176" y="227"/>
                    <a:pt x="176" y="156"/>
                  </a:cubicBezTo>
                  <a:cubicBezTo>
                    <a:pt x="176" y="84"/>
                    <a:pt x="217" y="113"/>
                    <a:pt x="219" y="113"/>
                  </a:cubicBezTo>
                  <a:cubicBezTo>
                    <a:pt x="223" y="113"/>
                    <a:pt x="223" y="102"/>
                    <a:pt x="223" y="102"/>
                  </a:cubicBezTo>
                  <a:cubicBezTo>
                    <a:pt x="223" y="44"/>
                    <a:pt x="223" y="44"/>
                    <a:pt x="223" y="44"/>
                  </a:cubicBezTo>
                  <a:cubicBezTo>
                    <a:pt x="150" y="44"/>
                    <a:pt x="150" y="44"/>
                    <a:pt x="150" y="44"/>
                  </a:cubicBezTo>
                  <a:cubicBezTo>
                    <a:pt x="150" y="44"/>
                    <a:pt x="139" y="42"/>
                    <a:pt x="139" y="38"/>
                  </a:cubicBezTo>
                  <a:cubicBezTo>
                    <a:pt x="139" y="31"/>
                    <a:pt x="177" y="0"/>
                    <a:pt x="112" y="0"/>
                  </a:cubicBezTo>
                  <a:cubicBezTo>
                    <a:pt x="47" y="0"/>
                    <a:pt x="83" y="30"/>
                    <a:pt x="83" y="38"/>
                  </a:cubicBezTo>
                  <a:cubicBezTo>
                    <a:pt x="83" y="42"/>
                    <a:pt x="75" y="44"/>
                    <a:pt x="74" y="44"/>
                  </a:cubicBezTo>
                  <a:cubicBezTo>
                    <a:pt x="0" y="44"/>
                    <a:pt x="0" y="44"/>
                    <a:pt x="0" y="44"/>
                  </a:cubicBezTo>
                  <a:cubicBezTo>
                    <a:pt x="0" y="101"/>
                    <a:pt x="0" y="101"/>
                    <a:pt x="0" y="101"/>
                  </a:cubicBezTo>
                  <a:cubicBezTo>
                    <a:pt x="0" y="101"/>
                    <a:pt x="0" y="112"/>
                    <a:pt x="4" y="112"/>
                  </a:cubicBezTo>
                  <a:cubicBezTo>
                    <a:pt x="6" y="112"/>
                    <a:pt x="47" y="80"/>
                    <a:pt x="47" y="156"/>
                  </a:cubicBezTo>
                  <a:cubicBezTo>
                    <a:pt x="47" y="232"/>
                    <a:pt x="6" y="201"/>
                    <a:pt x="4" y="201"/>
                  </a:cubicBezTo>
                  <a:cubicBezTo>
                    <a:pt x="0" y="201"/>
                    <a:pt x="0" y="217"/>
                    <a:pt x="0" y="217"/>
                  </a:cubicBezTo>
                  <a:cubicBezTo>
                    <a:pt x="0" y="267"/>
                    <a:pt x="0" y="267"/>
                    <a:pt x="0" y="267"/>
                  </a:cubicBezTo>
                  <a:cubicBezTo>
                    <a:pt x="74" y="267"/>
                    <a:pt x="74" y="267"/>
                    <a:pt x="74" y="267"/>
                  </a:cubicBezTo>
                  <a:cubicBezTo>
                    <a:pt x="74" y="267"/>
                    <a:pt x="85" y="267"/>
                    <a:pt x="85" y="274"/>
                  </a:cubicBezTo>
                  <a:cubicBezTo>
                    <a:pt x="85" y="284"/>
                    <a:pt x="47" y="313"/>
                    <a:pt x="112" y="313"/>
                  </a:cubicBezTo>
                  <a:cubicBezTo>
                    <a:pt x="177" y="313"/>
                    <a:pt x="138" y="284"/>
                    <a:pt x="138" y="274"/>
                  </a:cubicBezTo>
                  <a:close/>
                </a:path>
              </a:pathLst>
            </a:custGeom>
            <a:solidFill>
              <a:srgbClr val="0D80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Gill Sans" panose="020B0702020104020203" pitchFamily="34" charset="0"/>
              </a:endParaRPr>
            </a:p>
          </p:txBody>
        </p:sp>
        <p:sp>
          <p:nvSpPr>
            <p:cNvPr id="27" name="Rectangle 24"/>
            <p:cNvSpPr>
              <a:spLocks noChangeArrowheads="1"/>
            </p:cNvSpPr>
            <p:nvPr userDrawn="1"/>
          </p:nvSpPr>
          <p:spPr bwMode="auto">
            <a:xfrm>
              <a:off x="5172076" y="3894138"/>
              <a:ext cx="3360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FFFFFF"/>
                  </a:solidFill>
                  <a:effectLst/>
                  <a:latin typeface="Gill Sans" panose="020B0702020104020203" pitchFamily="34" charset="0"/>
                </a:rPr>
                <a:t>10</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grpSp>
      <p:sp>
        <p:nvSpPr>
          <p:cNvPr id="44" name="Text Placeholder 43"/>
          <p:cNvSpPr>
            <a:spLocks noGrp="1"/>
          </p:cNvSpPr>
          <p:nvPr>
            <p:ph type="body" sz="quarter" idx="10" hasCustomPrompt="1"/>
          </p:nvPr>
        </p:nvSpPr>
        <p:spPr>
          <a:xfrm>
            <a:off x="3623624" y="5356148"/>
            <a:ext cx="5284032" cy="1142186"/>
          </a:xfrm>
        </p:spPr>
        <p:txBody>
          <a:bodyPr/>
          <a:lstStyle>
            <a:lvl1pPr algn="r">
              <a:defRPr sz="4800" b="1"/>
            </a:lvl1pPr>
          </a:lstStyle>
          <a:p>
            <a:pPr lvl="0"/>
            <a:r>
              <a:rPr lang="en-US" dirty="0"/>
              <a:t>Add Title here</a:t>
            </a:r>
            <a:endParaRPr lang="en-IN" dirty="0"/>
          </a:p>
        </p:txBody>
      </p:sp>
      <p:sp>
        <p:nvSpPr>
          <p:cNvPr id="49" name="Text Placeholder 43"/>
          <p:cNvSpPr>
            <a:spLocks noGrp="1"/>
          </p:cNvSpPr>
          <p:nvPr>
            <p:ph type="body" sz="quarter" idx="11" hasCustomPrompt="1"/>
          </p:nvPr>
        </p:nvSpPr>
        <p:spPr>
          <a:xfrm>
            <a:off x="3623624" y="7962824"/>
            <a:ext cx="5284032" cy="1142186"/>
          </a:xfrm>
        </p:spPr>
        <p:txBody>
          <a:bodyPr/>
          <a:lstStyle>
            <a:lvl1pPr algn="r">
              <a:defRPr sz="4800"/>
            </a:lvl1pPr>
          </a:lstStyle>
          <a:p>
            <a:pPr lvl="0"/>
            <a:r>
              <a:rPr lang="en-US" dirty="0"/>
              <a:t>Add Title here</a:t>
            </a:r>
            <a:endParaRPr lang="en-IN" dirty="0"/>
          </a:p>
        </p:txBody>
      </p:sp>
      <p:sp>
        <p:nvSpPr>
          <p:cNvPr id="51" name="Text Placeholder 43"/>
          <p:cNvSpPr>
            <a:spLocks noGrp="1"/>
          </p:cNvSpPr>
          <p:nvPr>
            <p:ph type="body" sz="quarter" idx="12" hasCustomPrompt="1"/>
          </p:nvPr>
        </p:nvSpPr>
        <p:spPr>
          <a:xfrm>
            <a:off x="3623624" y="10572672"/>
            <a:ext cx="5284032" cy="1142186"/>
          </a:xfrm>
        </p:spPr>
        <p:txBody>
          <a:bodyPr/>
          <a:lstStyle>
            <a:lvl1pPr algn="r">
              <a:defRPr sz="4800"/>
            </a:lvl1pPr>
          </a:lstStyle>
          <a:p>
            <a:pPr lvl="0"/>
            <a:r>
              <a:rPr lang="en-US" dirty="0"/>
              <a:t>Add Title here</a:t>
            </a:r>
            <a:endParaRPr lang="en-IN" dirty="0"/>
          </a:p>
        </p:txBody>
      </p:sp>
      <p:sp>
        <p:nvSpPr>
          <p:cNvPr id="53" name="Text Placeholder 43"/>
          <p:cNvSpPr>
            <a:spLocks noGrp="1"/>
          </p:cNvSpPr>
          <p:nvPr>
            <p:ph type="body" sz="quarter" idx="13" hasCustomPrompt="1"/>
          </p:nvPr>
        </p:nvSpPr>
        <p:spPr>
          <a:xfrm>
            <a:off x="3623624" y="13119020"/>
            <a:ext cx="5284032" cy="1142186"/>
          </a:xfrm>
        </p:spPr>
        <p:txBody>
          <a:bodyPr/>
          <a:lstStyle>
            <a:lvl1pPr algn="r">
              <a:defRPr sz="4800"/>
            </a:lvl1pPr>
          </a:lstStyle>
          <a:p>
            <a:pPr lvl="0"/>
            <a:r>
              <a:rPr lang="en-US" dirty="0"/>
              <a:t>Add Title here</a:t>
            </a:r>
            <a:endParaRPr lang="en-IN" dirty="0"/>
          </a:p>
        </p:txBody>
      </p:sp>
      <p:sp>
        <p:nvSpPr>
          <p:cNvPr id="55" name="Text Placeholder 43"/>
          <p:cNvSpPr>
            <a:spLocks noGrp="1"/>
          </p:cNvSpPr>
          <p:nvPr>
            <p:ph type="body" sz="quarter" idx="14" hasCustomPrompt="1"/>
          </p:nvPr>
        </p:nvSpPr>
        <p:spPr>
          <a:xfrm>
            <a:off x="3623624" y="15671720"/>
            <a:ext cx="5284032" cy="1142186"/>
          </a:xfrm>
        </p:spPr>
        <p:txBody>
          <a:bodyPr/>
          <a:lstStyle>
            <a:lvl1pPr algn="r">
              <a:defRPr sz="4800"/>
            </a:lvl1pPr>
          </a:lstStyle>
          <a:p>
            <a:pPr lvl="0"/>
            <a:r>
              <a:rPr lang="en-US" dirty="0"/>
              <a:t>Add Title here</a:t>
            </a:r>
            <a:endParaRPr lang="en-IN" dirty="0"/>
          </a:p>
        </p:txBody>
      </p:sp>
      <p:sp>
        <p:nvSpPr>
          <p:cNvPr id="57" name="Text Placeholder 43"/>
          <p:cNvSpPr>
            <a:spLocks noGrp="1"/>
          </p:cNvSpPr>
          <p:nvPr>
            <p:ph type="body" sz="quarter" idx="15" hasCustomPrompt="1"/>
          </p:nvPr>
        </p:nvSpPr>
        <p:spPr>
          <a:xfrm>
            <a:off x="24364712" y="5356148"/>
            <a:ext cx="5284032" cy="1142186"/>
          </a:xfrm>
        </p:spPr>
        <p:txBody>
          <a:bodyPr/>
          <a:lstStyle>
            <a:lvl1pPr algn="r">
              <a:defRPr sz="4800"/>
            </a:lvl1pPr>
          </a:lstStyle>
          <a:p>
            <a:pPr lvl="0"/>
            <a:r>
              <a:rPr lang="en-US" dirty="0"/>
              <a:t>Add Title here</a:t>
            </a:r>
            <a:endParaRPr lang="en-IN" dirty="0"/>
          </a:p>
        </p:txBody>
      </p:sp>
      <p:sp>
        <p:nvSpPr>
          <p:cNvPr id="59" name="Text Placeholder 43"/>
          <p:cNvSpPr>
            <a:spLocks noGrp="1"/>
          </p:cNvSpPr>
          <p:nvPr>
            <p:ph type="body" sz="quarter" idx="16" hasCustomPrompt="1"/>
          </p:nvPr>
        </p:nvSpPr>
        <p:spPr>
          <a:xfrm>
            <a:off x="24364712" y="7962824"/>
            <a:ext cx="5284032" cy="1142186"/>
          </a:xfrm>
        </p:spPr>
        <p:txBody>
          <a:bodyPr/>
          <a:lstStyle>
            <a:lvl1pPr algn="r">
              <a:defRPr sz="4800"/>
            </a:lvl1pPr>
          </a:lstStyle>
          <a:p>
            <a:pPr lvl="0"/>
            <a:r>
              <a:rPr lang="en-US" dirty="0"/>
              <a:t>Add Title here</a:t>
            </a:r>
            <a:endParaRPr lang="en-IN" dirty="0"/>
          </a:p>
        </p:txBody>
      </p:sp>
      <p:sp>
        <p:nvSpPr>
          <p:cNvPr id="61" name="Text Placeholder 43"/>
          <p:cNvSpPr>
            <a:spLocks noGrp="1"/>
          </p:cNvSpPr>
          <p:nvPr>
            <p:ph type="body" sz="quarter" idx="17" hasCustomPrompt="1"/>
          </p:nvPr>
        </p:nvSpPr>
        <p:spPr>
          <a:xfrm>
            <a:off x="24364712" y="10572672"/>
            <a:ext cx="5284032" cy="1142186"/>
          </a:xfrm>
        </p:spPr>
        <p:txBody>
          <a:bodyPr/>
          <a:lstStyle>
            <a:lvl1pPr algn="r">
              <a:defRPr sz="4800"/>
            </a:lvl1pPr>
          </a:lstStyle>
          <a:p>
            <a:pPr lvl="0"/>
            <a:r>
              <a:rPr lang="en-US" dirty="0"/>
              <a:t>Add Title here</a:t>
            </a:r>
            <a:endParaRPr lang="en-IN" dirty="0"/>
          </a:p>
        </p:txBody>
      </p:sp>
      <p:sp>
        <p:nvSpPr>
          <p:cNvPr id="63" name="Text Placeholder 43"/>
          <p:cNvSpPr>
            <a:spLocks noGrp="1"/>
          </p:cNvSpPr>
          <p:nvPr>
            <p:ph type="body" sz="quarter" idx="18" hasCustomPrompt="1"/>
          </p:nvPr>
        </p:nvSpPr>
        <p:spPr>
          <a:xfrm>
            <a:off x="24364712" y="13119020"/>
            <a:ext cx="5284032" cy="1142186"/>
          </a:xfrm>
        </p:spPr>
        <p:txBody>
          <a:bodyPr/>
          <a:lstStyle>
            <a:lvl1pPr algn="r">
              <a:defRPr sz="4800"/>
            </a:lvl1pPr>
          </a:lstStyle>
          <a:p>
            <a:pPr lvl="0"/>
            <a:r>
              <a:rPr lang="en-US" dirty="0"/>
              <a:t>Add Title here</a:t>
            </a:r>
            <a:endParaRPr lang="en-IN" dirty="0"/>
          </a:p>
        </p:txBody>
      </p:sp>
      <p:sp>
        <p:nvSpPr>
          <p:cNvPr id="65" name="Text Placeholder 43"/>
          <p:cNvSpPr>
            <a:spLocks noGrp="1"/>
          </p:cNvSpPr>
          <p:nvPr>
            <p:ph type="body" sz="quarter" idx="19" hasCustomPrompt="1"/>
          </p:nvPr>
        </p:nvSpPr>
        <p:spPr>
          <a:xfrm>
            <a:off x="24364712" y="15671720"/>
            <a:ext cx="5284032" cy="1142186"/>
          </a:xfrm>
        </p:spPr>
        <p:txBody>
          <a:bodyPr/>
          <a:lstStyle>
            <a:lvl1pPr algn="r">
              <a:defRPr sz="4800"/>
            </a:lvl1pPr>
          </a:lstStyle>
          <a:p>
            <a:pPr lvl="0"/>
            <a:r>
              <a:rPr lang="en-US" dirty="0"/>
              <a:t>Add Title here</a:t>
            </a:r>
            <a:endParaRPr lang="en-IN" dirty="0"/>
          </a:p>
        </p:txBody>
      </p:sp>
      <p:pic>
        <p:nvPicPr>
          <p:cNvPr id="68" name="Picture 6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391856" y="4168754"/>
            <a:ext cx="7792288" cy="13804492"/>
          </a:xfrm>
          <a:prstGeom prst="rect">
            <a:avLst/>
          </a:prstGeom>
        </p:spPr>
      </p:pic>
    </p:spTree>
    <p:custDataLst>
      <p:tags r:id="rId1"/>
    </p:custDataLst>
    <p:extLst>
      <p:ext uri="{BB962C8B-B14F-4D97-AF65-F5344CB8AC3E}">
        <p14:creationId xmlns:p14="http://schemas.microsoft.com/office/powerpoint/2010/main" val="2565468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urse Outline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336844" y="4168754"/>
            <a:ext cx="7792288" cy="13804492"/>
          </a:xfrm>
          <a:prstGeom prst="rect">
            <a:avLst/>
          </a:prstGeom>
        </p:spPr>
      </p:pic>
      <p:sp>
        <p:nvSpPr>
          <p:cNvPr id="7" name="Slide_PlaceholderTitle"/>
          <p:cNvSpPr>
            <a:spLocks noGrp="1" noChangeArrowheads="1"/>
          </p:cNvSpPr>
          <p:nvPr>
            <p:ph type="title" hasCustomPrompt="1"/>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defRPr>
                <a:solidFill>
                  <a:srgbClr val="095A82"/>
                </a:solidFill>
              </a:defRPr>
            </a:lvl1pPr>
          </a:lstStyle>
          <a:p>
            <a:pPr lvl="0"/>
            <a:r>
              <a:rPr lang="en-US" dirty="0"/>
              <a:t>Course Outline</a:t>
            </a:r>
          </a:p>
        </p:txBody>
      </p:sp>
      <p:sp>
        <p:nvSpPr>
          <p:cNvPr id="5" name="Rectangle 5"/>
          <p:cNvSpPr>
            <a:spLocks noChangeArrowheads="1"/>
          </p:cNvSpPr>
          <p:nvPr userDrawn="1"/>
        </p:nvSpPr>
        <p:spPr bwMode="auto">
          <a:xfrm>
            <a:off x="3393002" y="4235466"/>
            <a:ext cx="762004" cy="13766852"/>
          </a:xfrm>
          <a:prstGeom prst="rect">
            <a:avLst/>
          </a:prstGeom>
          <a:solidFill>
            <a:srgbClr val="292F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38" name="Freeform 6"/>
          <p:cNvSpPr>
            <a:spLocks/>
          </p:cNvSpPr>
          <p:nvPr userDrawn="1"/>
        </p:nvSpPr>
        <p:spPr bwMode="auto">
          <a:xfrm>
            <a:off x="2586548" y="14224054"/>
            <a:ext cx="819152" cy="2895612"/>
          </a:xfrm>
          <a:custGeom>
            <a:avLst/>
            <a:gdLst>
              <a:gd name="T0" fmla="*/ 129 w 129"/>
              <a:gd name="T1" fmla="*/ 456 h 456"/>
              <a:gd name="T2" fmla="*/ 0 w 129"/>
              <a:gd name="T3" fmla="*/ 402 h 456"/>
              <a:gd name="T4" fmla="*/ 0 w 129"/>
              <a:gd name="T5" fmla="*/ 54 h 456"/>
              <a:gd name="T6" fmla="*/ 129 w 129"/>
              <a:gd name="T7" fmla="*/ 0 h 456"/>
              <a:gd name="T8" fmla="*/ 129 w 129"/>
              <a:gd name="T9" fmla="*/ 456 h 456"/>
            </a:gdLst>
            <a:ahLst/>
            <a:cxnLst>
              <a:cxn ang="0">
                <a:pos x="T0" y="T1"/>
              </a:cxn>
              <a:cxn ang="0">
                <a:pos x="T2" y="T3"/>
              </a:cxn>
              <a:cxn ang="0">
                <a:pos x="T4" y="T5"/>
              </a:cxn>
              <a:cxn ang="0">
                <a:pos x="T6" y="T7"/>
              </a:cxn>
              <a:cxn ang="0">
                <a:pos x="T8" y="T9"/>
              </a:cxn>
            </a:cxnLst>
            <a:rect l="0" t="0" r="r" b="b"/>
            <a:pathLst>
              <a:path w="129" h="456">
                <a:moveTo>
                  <a:pt x="129" y="456"/>
                </a:moveTo>
                <a:lnTo>
                  <a:pt x="0" y="402"/>
                </a:lnTo>
                <a:lnTo>
                  <a:pt x="0" y="54"/>
                </a:lnTo>
                <a:lnTo>
                  <a:pt x="129" y="0"/>
                </a:lnTo>
                <a:lnTo>
                  <a:pt x="129" y="456"/>
                </a:lnTo>
                <a:close/>
              </a:path>
            </a:pathLst>
          </a:custGeom>
          <a:solidFill>
            <a:srgbClr val="109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39" name="Freeform 7"/>
          <p:cNvSpPr>
            <a:spLocks/>
          </p:cNvSpPr>
          <p:nvPr userDrawn="1"/>
        </p:nvSpPr>
        <p:spPr bwMode="auto">
          <a:xfrm>
            <a:off x="2586548" y="14566952"/>
            <a:ext cx="1568456" cy="2209808"/>
          </a:xfrm>
          <a:custGeom>
            <a:avLst/>
            <a:gdLst>
              <a:gd name="T0" fmla="*/ 247 w 247"/>
              <a:gd name="T1" fmla="*/ 315 h 348"/>
              <a:gd name="T2" fmla="*/ 0 w 247"/>
              <a:gd name="T3" fmla="*/ 348 h 348"/>
              <a:gd name="T4" fmla="*/ 0 w 247"/>
              <a:gd name="T5" fmla="*/ 0 h 348"/>
              <a:gd name="T6" fmla="*/ 247 w 247"/>
              <a:gd name="T7" fmla="*/ 31 h 348"/>
              <a:gd name="T8" fmla="*/ 247 w 247"/>
              <a:gd name="T9" fmla="*/ 315 h 348"/>
            </a:gdLst>
            <a:ahLst/>
            <a:cxnLst>
              <a:cxn ang="0">
                <a:pos x="T0" y="T1"/>
              </a:cxn>
              <a:cxn ang="0">
                <a:pos x="T2" y="T3"/>
              </a:cxn>
              <a:cxn ang="0">
                <a:pos x="T4" y="T5"/>
              </a:cxn>
              <a:cxn ang="0">
                <a:pos x="T6" y="T7"/>
              </a:cxn>
              <a:cxn ang="0">
                <a:pos x="T8" y="T9"/>
              </a:cxn>
            </a:cxnLst>
            <a:rect l="0" t="0" r="r" b="b"/>
            <a:pathLst>
              <a:path w="247" h="348">
                <a:moveTo>
                  <a:pt x="247" y="315"/>
                </a:moveTo>
                <a:lnTo>
                  <a:pt x="0" y="348"/>
                </a:lnTo>
                <a:lnTo>
                  <a:pt x="0" y="0"/>
                </a:lnTo>
                <a:lnTo>
                  <a:pt x="247" y="31"/>
                </a:lnTo>
                <a:lnTo>
                  <a:pt x="247" y="315"/>
                </a:lnTo>
                <a:close/>
              </a:path>
            </a:pathLst>
          </a:custGeom>
          <a:solidFill>
            <a:srgbClr val="16A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40" name="Rectangle 8"/>
          <p:cNvSpPr>
            <a:spLocks noChangeArrowheads="1"/>
          </p:cNvSpPr>
          <p:nvPr userDrawn="1"/>
        </p:nvSpPr>
        <p:spPr bwMode="auto">
          <a:xfrm>
            <a:off x="4155000" y="14763804"/>
            <a:ext cx="10243328" cy="1803408"/>
          </a:xfrm>
          <a:prstGeom prst="rect">
            <a:avLst/>
          </a:prstGeom>
          <a:solidFill>
            <a:srgbClr val="23B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42" name="Freeform 9"/>
          <p:cNvSpPr>
            <a:spLocks/>
          </p:cNvSpPr>
          <p:nvPr userDrawn="1"/>
        </p:nvSpPr>
        <p:spPr bwMode="auto">
          <a:xfrm>
            <a:off x="2586548" y="5029218"/>
            <a:ext cx="819152" cy="2889260"/>
          </a:xfrm>
          <a:custGeom>
            <a:avLst/>
            <a:gdLst>
              <a:gd name="T0" fmla="*/ 129 w 129"/>
              <a:gd name="T1" fmla="*/ 455 h 455"/>
              <a:gd name="T2" fmla="*/ 0 w 129"/>
              <a:gd name="T3" fmla="*/ 401 h 455"/>
              <a:gd name="T4" fmla="*/ 0 w 129"/>
              <a:gd name="T5" fmla="*/ 52 h 455"/>
              <a:gd name="T6" fmla="*/ 129 w 129"/>
              <a:gd name="T7" fmla="*/ 0 h 455"/>
              <a:gd name="T8" fmla="*/ 129 w 129"/>
              <a:gd name="T9" fmla="*/ 455 h 455"/>
            </a:gdLst>
            <a:ahLst/>
            <a:cxnLst>
              <a:cxn ang="0">
                <a:pos x="T0" y="T1"/>
              </a:cxn>
              <a:cxn ang="0">
                <a:pos x="T2" y="T3"/>
              </a:cxn>
              <a:cxn ang="0">
                <a:pos x="T4" y="T5"/>
              </a:cxn>
              <a:cxn ang="0">
                <a:pos x="T6" y="T7"/>
              </a:cxn>
              <a:cxn ang="0">
                <a:pos x="T8" y="T9"/>
              </a:cxn>
            </a:cxnLst>
            <a:rect l="0" t="0" r="r" b="b"/>
            <a:pathLst>
              <a:path w="129" h="455">
                <a:moveTo>
                  <a:pt x="129" y="455"/>
                </a:moveTo>
                <a:lnTo>
                  <a:pt x="0" y="401"/>
                </a:lnTo>
                <a:lnTo>
                  <a:pt x="0" y="52"/>
                </a:lnTo>
                <a:lnTo>
                  <a:pt x="129" y="0"/>
                </a:lnTo>
                <a:lnTo>
                  <a:pt x="129" y="455"/>
                </a:lnTo>
                <a:close/>
              </a:path>
            </a:pathLst>
          </a:custGeom>
          <a:solidFill>
            <a:srgbClr val="0771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43" name="Freeform 10"/>
          <p:cNvSpPr>
            <a:spLocks/>
          </p:cNvSpPr>
          <p:nvPr userDrawn="1"/>
        </p:nvSpPr>
        <p:spPr bwMode="auto">
          <a:xfrm>
            <a:off x="2586548" y="5359420"/>
            <a:ext cx="1568456" cy="2216160"/>
          </a:xfrm>
          <a:custGeom>
            <a:avLst/>
            <a:gdLst>
              <a:gd name="T0" fmla="*/ 247 w 247"/>
              <a:gd name="T1" fmla="*/ 316 h 349"/>
              <a:gd name="T2" fmla="*/ 0 w 247"/>
              <a:gd name="T3" fmla="*/ 349 h 349"/>
              <a:gd name="T4" fmla="*/ 0 w 247"/>
              <a:gd name="T5" fmla="*/ 0 h 349"/>
              <a:gd name="T6" fmla="*/ 247 w 247"/>
              <a:gd name="T7" fmla="*/ 33 h 349"/>
              <a:gd name="T8" fmla="*/ 247 w 247"/>
              <a:gd name="T9" fmla="*/ 316 h 349"/>
            </a:gdLst>
            <a:ahLst/>
            <a:cxnLst>
              <a:cxn ang="0">
                <a:pos x="T0" y="T1"/>
              </a:cxn>
              <a:cxn ang="0">
                <a:pos x="T2" y="T3"/>
              </a:cxn>
              <a:cxn ang="0">
                <a:pos x="T4" y="T5"/>
              </a:cxn>
              <a:cxn ang="0">
                <a:pos x="T6" y="T7"/>
              </a:cxn>
              <a:cxn ang="0">
                <a:pos x="T8" y="T9"/>
              </a:cxn>
            </a:cxnLst>
            <a:rect l="0" t="0" r="r" b="b"/>
            <a:pathLst>
              <a:path w="247" h="349">
                <a:moveTo>
                  <a:pt x="247" y="316"/>
                </a:moveTo>
                <a:lnTo>
                  <a:pt x="0" y="349"/>
                </a:lnTo>
                <a:lnTo>
                  <a:pt x="0" y="0"/>
                </a:lnTo>
                <a:lnTo>
                  <a:pt x="247" y="33"/>
                </a:lnTo>
                <a:lnTo>
                  <a:pt x="247" y="316"/>
                </a:lnTo>
                <a:close/>
              </a:path>
            </a:pathLst>
          </a:custGeom>
          <a:solidFill>
            <a:srgbClr val="0D80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45" name="Rectangle 11"/>
          <p:cNvSpPr>
            <a:spLocks noChangeArrowheads="1"/>
          </p:cNvSpPr>
          <p:nvPr userDrawn="1"/>
        </p:nvSpPr>
        <p:spPr bwMode="auto">
          <a:xfrm>
            <a:off x="4155004" y="5568968"/>
            <a:ext cx="10265992" cy="1797056"/>
          </a:xfrm>
          <a:prstGeom prst="rect">
            <a:avLst/>
          </a:prstGeom>
          <a:solidFill>
            <a:srgbClr val="1B9A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46" name="Freeform 12"/>
          <p:cNvSpPr>
            <a:spLocks/>
          </p:cNvSpPr>
          <p:nvPr userDrawn="1"/>
        </p:nvSpPr>
        <p:spPr bwMode="auto">
          <a:xfrm>
            <a:off x="2586548" y="8108982"/>
            <a:ext cx="819152" cy="2889260"/>
          </a:xfrm>
          <a:custGeom>
            <a:avLst/>
            <a:gdLst>
              <a:gd name="T0" fmla="*/ 129 w 129"/>
              <a:gd name="T1" fmla="*/ 455 h 455"/>
              <a:gd name="T2" fmla="*/ 0 w 129"/>
              <a:gd name="T3" fmla="*/ 401 h 455"/>
              <a:gd name="T4" fmla="*/ 0 w 129"/>
              <a:gd name="T5" fmla="*/ 54 h 455"/>
              <a:gd name="T6" fmla="*/ 129 w 129"/>
              <a:gd name="T7" fmla="*/ 0 h 455"/>
              <a:gd name="T8" fmla="*/ 129 w 129"/>
              <a:gd name="T9" fmla="*/ 455 h 455"/>
            </a:gdLst>
            <a:ahLst/>
            <a:cxnLst>
              <a:cxn ang="0">
                <a:pos x="T0" y="T1"/>
              </a:cxn>
              <a:cxn ang="0">
                <a:pos x="T2" y="T3"/>
              </a:cxn>
              <a:cxn ang="0">
                <a:pos x="T4" y="T5"/>
              </a:cxn>
              <a:cxn ang="0">
                <a:pos x="T6" y="T7"/>
              </a:cxn>
              <a:cxn ang="0">
                <a:pos x="T8" y="T9"/>
              </a:cxn>
            </a:cxnLst>
            <a:rect l="0" t="0" r="r" b="b"/>
            <a:pathLst>
              <a:path w="129" h="455">
                <a:moveTo>
                  <a:pt x="129" y="455"/>
                </a:moveTo>
                <a:lnTo>
                  <a:pt x="0" y="401"/>
                </a:lnTo>
                <a:lnTo>
                  <a:pt x="0" y="54"/>
                </a:lnTo>
                <a:lnTo>
                  <a:pt x="129" y="0"/>
                </a:lnTo>
                <a:lnTo>
                  <a:pt x="129" y="455"/>
                </a:lnTo>
                <a:close/>
              </a:path>
            </a:pathLst>
          </a:custGeom>
          <a:solidFill>
            <a:srgbClr val="CE7E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47" name="Freeform 13"/>
          <p:cNvSpPr>
            <a:spLocks/>
          </p:cNvSpPr>
          <p:nvPr userDrawn="1"/>
        </p:nvSpPr>
        <p:spPr bwMode="auto">
          <a:xfrm>
            <a:off x="2586548" y="8451882"/>
            <a:ext cx="1568456" cy="2203460"/>
          </a:xfrm>
          <a:custGeom>
            <a:avLst/>
            <a:gdLst>
              <a:gd name="T0" fmla="*/ 247 w 247"/>
              <a:gd name="T1" fmla="*/ 316 h 347"/>
              <a:gd name="T2" fmla="*/ 0 w 247"/>
              <a:gd name="T3" fmla="*/ 347 h 347"/>
              <a:gd name="T4" fmla="*/ 0 w 247"/>
              <a:gd name="T5" fmla="*/ 0 h 347"/>
              <a:gd name="T6" fmla="*/ 247 w 247"/>
              <a:gd name="T7" fmla="*/ 32 h 347"/>
              <a:gd name="T8" fmla="*/ 247 w 247"/>
              <a:gd name="T9" fmla="*/ 316 h 347"/>
            </a:gdLst>
            <a:ahLst/>
            <a:cxnLst>
              <a:cxn ang="0">
                <a:pos x="T0" y="T1"/>
              </a:cxn>
              <a:cxn ang="0">
                <a:pos x="T2" y="T3"/>
              </a:cxn>
              <a:cxn ang="0">
                <a:pos x="T4" y="T5"/>
              </a:cxn>
              <a:cxn ang="0">
                <a:pos x="T6" y="T7"/>
              </a:cxn>
              <a:cxn ang="0">
                <a:pos x="T8" y="T9"/>
              </a:cxn>
            </a:cxnLst>
            <a:rect l="0" t="0" r="r" b="b"/>
            <a:pathLst>
              <a:path w="247" h="347">
                <a:moveTo>
                  <a:pt x="247" y="316"/>
                </a:moveTo>
                <a:lnTo>
                  <a:pt x="0" y="347"/>
                </a:lnTo>
                <a:lnTo>
                  <a:pt x="0" y="0"/>
                </a:lnTo>
                <a:lnTo>
                  <a:pt x="247" y="32"/>
                </a:lnTo>
                <a:lnTo>
                  <a:pt x="247" y="316"/>
                </a:lnTo>
                <a:close/>
              </a:path>
            </a:pathLst>
          </a:custGeom>
          <a:solidFill>
            <a:srgbClr val="F29C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66" name="Rectangle 14"/>
          <p:cNvSpPr>
            <a:spLocks noChangeArrowheads="1"/>
          </p:cNvSpPr>
          <p:nvPr userDrawn="1"/>
        </p:nvSpPr>
        <p:spPr bwMode="auto">
          <a:xfrm>
            <a:off x="4155004" y="8655080"/>
            <a:ext cx="10265992" cy="1803408"/>
          </a:xfrm>
          <a:prstGeom prst="rect">
            <a:avLst/>
          </a:prstGeom>
          <a:solidFill>
            <a:srgbClr val="F4A4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67" name="Freeform 15"/>
          <p:cNvSpPr>
            <a:spLocks/>
          </p:cNvSpPr>
          <p:nvPr userDrawn="1"/>
        </p:nvSpPr>
        <p:spPr bwMode="auto">
          <a:xfrm>
            <a:off x="2586548" y="11188742"/>
            <a:ext cx="819152" cy="2889260"/>
          </a:xfrm>
          <a:custGeom>
            <a:avLst/>
            <a:gdLst>
              <a:gd name="T0" fmla="*/ 129 w 129"/>
              <a:gd name="T1" fmla="*/ 455 h 455"/>
              <a:gd name="T2" fmla="*/ 0 w 129"/>
              <a:gd name="T3" fmla="*/ 401 h 455"/>
              <a:gd name="T4" fmla="*/ 0 w 129"/>
              <a:gd name="T5" fmla="*/ 54 h 455"/>
              <a:gd name="T6" fmla="*/ 129 w 129"/>
              <a:gd name="T7" fmla="*/ 0 h 455"/>
              <a:gd name="T8" fmla="*/ 129 w 129"/>
              <a:gd name="T9" fmla="*/ 455 h 455"/>
            </a:gdLst>
            <a:ahLst/>
            <a:cxnLst>
              <a:cxn ang="0">
                <a:pos x="T0" y="T1"/>
              </a:cxn>
              <a:cxn ang="0">
                <a:pos x="T2" y="T3"/>
              </a:cxn>
              <a:cxn ang="0">
                <a:pos x="T4" y="T5"/>
              </a:cxn>
              <a:cxn ang="0">
                <a:pos x="T6" y="T7"/>
              </a:cxn>
              <a:cxn ang="0">
                <a:pos x="T8" y="T9"/>
              </a:cxn>
            </a:cxnLst>
            <a:rect l="0" t="0" r="r" b="b"/>
            <a:pathLst>
              <a:path w="129" h="455">
                <a:moveTo>
                  <a:pt x="129" y="455"/>
                </a:moveTo>
                <a:lnTo>
                  <a:pt x="0" y="401"/>
                </a:lnTo>
                <a:lnTo>
                  <a:pt x="0" y="54"/>
                </a:lnTo>
                <a:lnTo>
                  <a:pt x="129" y="0"/>
                </a:lnTo>
                <a:lnTo>
                  <a:pt x="129" y="455"/>
                </a:lnTo>
                <a:close/>
              </a:path>
            </a:pathLst>
          </a:custGeom>
          <a:solidFill>
            <a:srgbClr val="869E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68" name="Freeform 16"/>
          <p:cNvSpPr>
            <a:spLocks/>
          </p:cNvSpPr>
          <p:nvPr userDrawn="1"/>
        </p:nvSpPr>
        <p:spPr bwMode="auto">
          <a:xfrm>
            <a:off x="2586548" y="11531642"/>
            <a:ext cx="1568456" cy="2203460"/>
          </a:xfrm>
          <a:custGeom>
            <a:avLst/>
            <a:gdLst>
              <a:gd name="T0" fmla="*/ 247 w 247"/>
              <a:gd name="T1" fmla="*/ 316 h 347"/>
              <a:gd name="T2" fmla="*/ 0 w 247"/>
              <a:gd name="T3" fmla="*/ 347 h 347"/>
              <a:gd name="T4" fmla="*/ 0 w 247"/>
              <a:gd name="T5" fmla="*/ 0 h 347"/>
              <a:gd name="T6" fmla="*/ 247 w 247"/>
              <a:gd name="T7" fmla="*/ 33 h 347"/>
              <a:gd name="T8" fmla="*/ 247 w 247"/>
              <a:gd name="T9" fmla="*/ 316 h 347"/>
            </a:gdLst>
            <a:ahLst/>
            <a:cxnLst>
              <a:cxn ang="0">
                <a:pos x="T0" y="T1"/>
              </a:cxn>
              <a:cxn ang="0">
                <a:pos x="T2" y="T3"/>
              </a:cxn>
              <a:cxn ang="0">
                <a:pos x="T4" y="T5"/>
              </a:cxn>
              <a:cxn ang="0">
                <a:pos x="T6" y="T7"/>
              </a:cxn>
              <a:cxn ang="0">
                <a:pos x="T8" y="T9"/>
              </a:cxn>
            </a:cxnLst>
            <a:rect l="0" t="0" r="r" b="b"/>
            <a:pathLst>
              <a:path w="247" h="347">
                <a:moveTo>
                  <a:pt x="247" y="316"/>
                </a:moveTo>
                <a:lnTo>
                  <a:pt x="0" y="347"/>
                </a:lnTo>
                <a:lnTo>
                  <a:pt x="0" y="0"/>
                </a:lnTo>
                <a:lnTo>
                  <a:pt x="247" y="33"/>
                </a:lnTo>
                <a:lnTo>
                  <a:pt x="247" y="316"/>
                </a:lnTo>
                <a:close/>
              </a:path>
            </a:pathLst>
          </a:custGeom>
          <a:solidFill>
            <a:srgbClr val="9CBA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69" name="Rectangle 17"/>
          <p:cNvSpPr>
            <a:spLocks noChangeArrowheads="1"/>
          </p:cNvSpPr>
          <p:nvPr userDrawn="1"/>
        </p:nvSpPr>
        <p:spPr bwMode="auto">
          <a:xfrm>
            <a:off x="4155004" y="11741192"/>
            <a:ext cx="10265992" cy="1797056"/>
          </a:xfrm>
          <a:prstGeom prst="rect">
            <a:avLst/>
          </a:prstGeom>
          <a:solidFill>
            <a:srgbClr val="A6BF6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70" name="Rectangle 18"/>
          <p:cNvSpPr>
            <a:spLocks noChangeArrowheads="1"/>
          </p:cNvSpPr>
          <p:nvPr userDrawn="1"/>
        </p:nvSpPr>
        <p:spPr bwMode="auto">
          <a:xfrm>
            <a:off x="2732600" y="5943622"/>
            <a:ext cx="13272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Module</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71" name="Rectangle 19"/>
          <p:cNvSpPr>
            <a:spLocks noChangeArrowheads="1"/>
          </p:cNvSpPr>
          <p:nvPr userDrawn="1"/>
        </p:nvSpPr>
        <p:spPr bwMode="auto">
          <a:xfrm>
            <a:off x="3304100" y="6445274"/>
            <a:ext cx="20839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1</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72" name="Rectangle 20"/>
          <p:cNvSpPr>
            <a:spLocks noChangeArrowheads="1"/>
          </p:cNvSpPr>
          <p:nvPr userDrawn="1"/>
        </p:nvSpPr>
        <p:spPr bwMode="auto">
          <a:xfrm>
            <a:off x="2732600" y="9156734"/>
            <a:ext cx="13272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Module</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73" name="Rectangle 21"/>
          <p:cNvSpPr>
            <a:spLocks noChangeArrowheads="1"/>
          </p:cNvSpPr>
          <p:nvPr userDrawn="1"/>
        </p:nvSpPr>
        <p:spPr bwMode="auto">
          <a:xfrm>
            <a:off x="3304100" y="9658386"/>
            <a:ext cx="20839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2</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74" name="Rectangle 22"/>
          <p:cNvSpPr>
            <a:spLocks noChangeArrowheads="1"/>
          </p:cNvSpPr>
          <p:nvPr userDrawn="1"/>
        </p:nvSpPr>
        <p:spPr bwMode="auto">
          <a:xfrm>
            <a:off x="2732600" y="12236498"/>
            <a:ext cx="13272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Module</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75" name="Rectangle 23"/>
          <p:cNvSpPr>
            <a:spLocks noChangeArrowheads="1"/>
          </p:cNvSpPr>
          <p:nvPr userDrawn="1"/>
        </p:nvSpPr>
        <p:spPr bwMode="auto">
          <a:xfrm>
            <a:off x="3304100" y="12738150"/>
            <a:ext cx="20839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3</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76" name="Rectangle 24"/>
          <p:cNvSpPr>
            <a:spLocks noChangeArrowheads="1"/>
          </p:cNvSpPr>
          <p:nvPr userDrawn="1"/>
        </p:nvSpPr>
        <p:spPr bwMode="auto">
          <a:xfrm>
            <a:off x="2732600" y="15278158"/>
            <a:ext cx="13272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Module</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77" name="Rectangle 25"/>
          <p:cNvSpPr>
            <a:spLocks noChangeArrowheads="1"/>
          </p:cNvSpPr>
          <p:nvPr userDrawn="1"/>
        </p:nvSpPr>
        <p:spPr bwMode="auto">
          <a:xfrm>
            <a:off x="3304100" y="15779810"/>
            <a:ext cx="20839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4</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78" name="Rectangle 26"/>
          <p:cNvSpPr>
            <a:spLocks noChangeArrowheads="1"/>
          </p:cNvSpPr>
          <p:nvPr userDrawn="1"/>
        </p:nvSpPr>
        <p:spPr bwMode="auto">
          <a:xfrm>
            <a:off x="23872334" y="4235466"/>
            <a:ext cx="755652" cy="13766852"/>
          </a:xfrm>
          <a:prstGeom prst="rect">
            <a:avLst/>
          </a:prstGeom>
          <a:solidFill>
            <a:srgbClr val="292F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82" name="Freeform 30"/>
          <p:cNvSpPr>
            <a:spLocks/>
          </p:cNvSpPr>
          <p:nvPr userDrawn="1"/>
        </p:nvSpPr>
        <p:spPr bwMode="auto">
          <a:xfrm>
            <a:off x="23059528" y="5029218"/>
            <a:ext cx="819152" cy="2889260"/>
          </a:xfrm>
          <a:custGeom>
            <a:avLst/>
            <a:gdLst>
              <a:gd name="T0" fmla="*/ 129 w 129"/>
              <a:gd name="T1" fmla="*/ 455 h 455"/>
              <a:gd name="T2" fmla="*/ 0 w 129"/>
              <a:gd name="T3" fmla="*/ 401 h 455"/>
              <a:gd name="T4" fmla="*/ 0 w 129"/>
              <a:gd name="T5" fmla="*/ 52 h 455"/>
              <a:gd name="T6" fmla="*/ 129 w 129"/>
              <a:gd name="T7" fmla="*/ 0 h 455"/>
              <a:gd name="T8" fmla="*/ 129 w 129"/>
              <a:gd name="T9" fmla="*/ 455 h 455"/>
            </a:gdLst>
            <a:ahLst/>
            <a:cxnLst>
              <a:cxn ang="0">
                <a:pos x="T0" y="T1"/>
              </a:cxn>
              <a:cxn ang="0">
                <a:pos x="T2" y="T3"/>
              </a:cxn>
              <a:cxn ang="0">
                <a:pos x="T4" y="T5"/>
              </a:cxn>
              <a:cxn ang="0">
                <a:pos x="T6" y="T7"/>
              </a:cxn>
              <a:cxn ang="0">
                <a:pos x="T8" y="T9"/>
              </a:cxn>
            </a:cxnLst>
            <a:rect l="0" t="0" r="r" b="b"/>
            <a:pathLst>
              <a:path w="129" h="455">
                <a:moveTo>
                  <a:pt x="129" y="455"/>
                </a:moveTo>
                <a:lnTo>
                  <a:pt x="0" y="401"/>
                </a:lnTo>
                <a:lnTo>
                  <a:pt x="0" y="52"/>
                </a:lnTo>
                <a:lnTo>
                  <a:pt x="129" y="0"/>
                </a:lnTo>
                <a:lnTo>
                  <a:pt x="129" y="455"/>
                </a:lnTo>
                <a:close/>
              </a:path>
            </a:pathLst>
          </a:custGeom>
          <a:solidFill>
            <a:srgbClr val="109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83" name="Freeform 31"/>
          <p:cNvSpPr>
            <a:spLocks/>
          </p:cNvSpPr>
          <p:nvPr userDrawn="1"/>
        </p:nvSpPr>
        <p:spPr bwMode="auto">
          <a:xfrm>
            <a:off x="23059528" y="5359420"/>
            <a:ext cx="1568456" cy="2216160"/>
          </a:xfrm>
          <a:custGeom>
            <a:avLst/>
            <a:gdLst>
              <a:gd name="T0" fmla="*/ 247 w 247"/>
              <a:gd name="T1" fmla="*/ 316 h 349"/>
              <a:gd name="T2" fmla="*/ 0 w 247"/>
              <a:gd name="T3" fmla="*/ 349 h 349"/>
              <a:gd name="T4" fmla="*/ 0 w 247"/>
              <a:gd name="T5" fmla="*/ 0 h 349"/>
              <a:gd name="T6" fmla="*/ 247 w 247"/>
              <a:gd name="T7" fmla="*/ 33 h 349"/>
              <a:gd name="T8" fmla="*/ 247 w 247"/>
              <a:gd name="T9" fmla="*/ 316 h 349"/>
            </a:gdLst>
            <a:ahLst/>
            <a:cxnLst>
              <a:cxn ang="0">
                <a:pos x="T0" y="T1"/>
              </a:cxn>
              <a:cxn ang="0">
                <a:pos x="T2" y="T3"/>
              </a:cxn>
              <a:cxn ang="0">
                <a:pos x="T4" y="T5"/>
              </a:cxn>
              <a:cxn ang="0">
                <a:pos x="T6" y="T7"/>
              </a:cxn>
              <a:cxn ang="0">
                <a:pos x="T8" y="T9"/>
              </a:cxn>
            </a:cxnLst>
            <a:rect l="0" t="0" r="r" b="b"/>
            <a:pathLst>
              <a:path w="247" h="349">
                <a:moveTo>
                  <a:pt x="247" y="316"/>
                </a:moveTo>
                <a:lnTo>
                  <a:pt x="0" y="349"/>
                </a:lnTo>
                <a:lnTo>
                  <a:pt x="0" y="0"/>
                </a:lnTo>
                <a:lnTo>
                  <a:pt x="247" y="33"/>
                </a:lnTo>
                <a:lnTo>
                  <a:pt x="247" y="316"/>
                </a:lnTo>
                <a:close/>
              </a:path>
            </a:pathLst>
          </a:custGeom>
          <a:solidFill>
            <a:srgbClr val="16A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84" name="Rectangle 32"/>
          <p:cNvSpPr>
            <a:spLocks noChangeArrowheads="1"/>
          </p:cNvSpPr>
          <p:nvPr userDrawn="1"/>
        </p:nvSpPr>
        <p:spPr bwMode="auto">
          <a:xfrm>
            <a:off x="24627980" y="5568968"/>
            <a:ext cx="10081120" cy="1797056"/>
          </a:xfrm>
          <a:prstGeom prst="rect">
            <a:avLst/>
          </a:prstGeom>
          <a:solidFill>
            <a:srgbClr val="23B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85" name="Freeform 33"/>
          <p:cNvSpPr>
            <a:spLocks/>
          </p:cNvSpPr>
          <p:nvPr userDrawn="1"/>
        </p:nvSpPr>
        <p:spPr bwMode="auto">
          <a:xfrm>
            <a:off x="23059528" y="8108982"/>
            <a:ext cx="819152" cy="2889260"/>
          </a:xfrm>
          <a:custGeom>
            <a:avLst/>
            <a:gdLst>
              <a:gd name="T0" fmla="*/ 129 w 129"/>
              <a:gd name="T1" fmla="*/ 455 h 455"/>
              <a:gd name="T2" fmla="*/ 0 w 129"/>
              <a:gd name="T3" fmla="*/ 401 h 455"/>
              <a:gd name="T4" fmla="*/ 0 w 129"/>
              <a:gd name="T5" fmla="*/ 54 h 455"/>
              <a:gd name="T6" fmla="*/ 129 w 129"/>
              <a:gd name="T7" fmla="*/ 0 h 455"/>
              <a:gd name="T8" fmla="*/ 129 w 129"/>
              <a:gd name="T9" fmla="*/ 455 h 455"/>
            </a:gdLst>
            <a:ahLst/>
            <a:cxnLst>
              <a:cxn ang="0">
                <a:pos x="T0" y="T1"/>
              </a:cxn>
              <a:cxn ang="0">
                <a:pos x="T2" y="T3"/>
              </a:cxn>
              <a:cxn ang="0">
                <a:pos x="T4" y="T5"/>
              </a:cxn>
              <a:cxn ang="0">
                <a:pos x="T6" y="T7"/>
              </a:cxn>
              <a:cxn ang="0">
                <a:pos x="T8" y="T9"/>
              </a:cxn>
            </a:cxnLst>
            <a:rect l="0" t="0" r="r" b="b"/>
            <a:pathLst>
              <a:path w="129" h="455">
                <a:moveTo>
                  <a:pt x="129" y="455"/>
                </a:moveTo>
                <a:lnTo>
                  <a:pt x="0" y="401"/>
                </a:lnTo>
                <a:lnTo>
                  <a:pt x="0" y="54"/>
                </a:lnTo>
                <a:lnTo>
                  <a:pt x="129" y="0"/>
                </a:lnTo>
                <a:lnTo>
                  <a:pt x="129" y="455"/>
                </a:lnTo>
                <a:close/>
              </a:path>
            </a:pathLst>
          </a:custGeom>
          <a:solidFill>
            <a:srgbClr val="869E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86" name="Freeform 34"/>
          <p:cNvSpPr>
            <a:spLocks/>
          </p:cNvSpPr>
          <p:nvPr userDrawn="1"/>
        </p:nvSpPr>
        <p:spPr bwMode="auto">
          <a:xfrm>
            <a:off x="23059528" y="8451882"/>
            <a:ext cx="1568456" cy="2203460"/>
          </a:xfrm>
          <a:custGeom>
            <a:avLst/>
            <a:gdLst>
              <a:gd name="T0" fmla="*/ 247 w 247"/>
              <a:gd name="T1" fmla="*/ 316 h 347"/>
              <a:gd name="T2" fmla="*/ 0 w 247"/>
              <a:gd name="T3" fmla="*/ 347 h 347"/>
              <a:gd name="T4" fmla="*/ 0 w 247"/>
              <a:gd name="T5" fmla="*/ 0 h 347"/>
              <a:gd name="T6" fmla="*/ 247 w 247"/>
              <a:gd name="T7" fmla="*/ 32 h 347"/>
              <a:gd name="T8" fmla="*/ 247 w 247"/>
              <a:gd name="T9" fmla="*/ 316 h 347"/>
            </a:gdLst>
            <a:ahLst/>
            <a:cxnLst>
              <a:cxn ang="0">
                <a:pos x="T0" y="T1"/>
              </a:cxn>
              <a:cxn ang="0">
                <a:pos x="T2" y="T3"/>
              </a:cxn>
              <a:cxn ang="0">
                <a:pos x="T4" y="T5"/>
              </a:cxn>
              <a:cxn ang="0">
                <a:pos x="T6" y="T7"/>
              </a:cxn>
              <a:cxn ang="0">
                <a:pos x="T8" y="T9"/>
              </a:cxn>
            </a:cxnLst>
            <a:rect l="0" t="0" r="r" b="b"/>
            <a:pathLst>
              <a:path w="247" h="347">
                <a:moveTo>
                  <a:pt x="247" y="316"/>
                </a:moveTo>
                <a:lnTo>
                  <a:pt x="0" y="347"/>
                </a:lnTo>
                <a:lnTo>
                  <a:pt x="0" y="0"/>
                </a:lnTo>
                <a:lnTo>
                  <a:pt x="247" y="32"/>
                </a:lnTo>
                <a:lnTo>
                  <a:pt x="247" y="316"/>
                </a:lnTo>
                <a:close/>
              </a:path>
            </a:pathLst>
          </a:custGeom>
          <a:solidFill>
            <a:srgbClr val="9CBA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87" name="Rectangle 35"/>
          <p:cNvSpPr>
            <a:spLocks noChangeArrowheads="1"/>
          </p:cNvSpPr>
          <p:nvPr userDrawn="1"/>
        </p:nvSpPr>
        <p:spPr bwMode="auto">
          <a:xfrm>
            <a:off x="24627980" y="8655080"/>
            <a:ext cx="10081120" cy="1803408"/>
          </a:xfrm>
          <a:prstGeom prst="rect">
            <a:avLst/>
          </a:prstGeom>
          <a:solidFill>
            <a:srgbClr val="A6BF6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88" name="Freeform 36"/>
          <p:cNvSpPr>
            <a:spLocks/>
          </p:cNvSpPr>
          <p:nvPr userDrawn="1"/>
        </p:nvSpPr>
        <p:spPr bwMode="auto">
          <a:xfrm>
            <a:off x="23059528" y="11188742"/>
            <a:ext cx="819152" cy="2889260"/>
          </a:xfrm>
          <a:custGeom>
            <a:avLst/>
            <a:gdLst>
              <a:gd name="T0" fmla="*/ 129 w 129"/>
              <a:gd name="T1" fmla="*/ 455 h 455"/>
              <a:gd name="T2" fmla="*/ 0 w 129"/>
              <a:gd name="T3" fmla="*/ 401 h 455"/>
              <a:gd name="T4" fmla="*/ 0 w 129"/>
              <a:gd name="T5" fmla="*/ 54 h 455"/>
              <a:gd name="T6" fmla="*/ 129 w 129"/>
              <a:gd name="T7" fmla="*/ 0 h 455"/>
              <a:gd name="T8" fmla="*/ 129 w 129"/>
              <a:gd name="T9" fmla="*/ 455 h 455"/>
            </a:gdLst>
            <a:ahLst/>
            <a:cxnLst>
              <a:cxn ang="0">
                <a:pos x="T0" y="T1"/>
              </a:cxn>
              <a:cxn ang="0">
                <a:pos x="T2" y="T3"/>
              </a:cxn>
              <a:cxn ang="0">
                <a:pos x="T4" y="T5"/>
              </a:cxn>
              <a:cxn ang="0">
                <a:pos x="T6" y="T7"/>
              </a:cxn>
              <a:cxn ang="0">
                <a:pos x="T8" y="T9"/>
              </a:cxn>
            </a:cxnLst>
            <a:rect l="0" t="0" r="r" b="b"/>
            <a:pathLst>
              <a:path w="129" h="455">
                <a:moveTo>
                  <a:pt x="129" y="455"/>
                </a:moveTo>
                <a:lnTo>
                  <a:pt x="0" y="401"/>
                </a:lnTo>
                <a:lnTo>
                  <a:pt x="0" y="54"/>
                </a:lnTo>
                <a:lnTo>
                  <a:pt x="129" y="0"/>
                </a:lnTo>
                <a:lnTo>
                  <a:pt x="129" y="455"/>
                </a:lnTo>
                <a:close/>
              </a:path>
            </a:pathLst>
          </a:custGeom>
          <a:solidFill>
            <a:srgbClr val="CE7E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89" name="Freeform 37"/>
          <p:cNvSpPr>
            <a:spLocks/>
          </p:cNvSpPr>
          <p:nvPr userDrawn="1"/>
        </p:nvSpPr>
        <p:spPr bwMode="auto">
          <a:xfrm>
            <a:off x="23059528" y="11531642"/>
            <a:ext cx="1568456" cy="2203460"/>
          </a:xfrm>
          <a:custGeom>
            <a:avLst/>
            <a:gdLst>
              <a:gd name="T0" fmla="*/ 247 w 247"/>
              <a:gd name="T1" fmla="*/ 316 h 347"/>
              <a:gd name="T2" fmla="*/ 0 w 247"/>
              <a:gd name="T3" fmla="*/ 347 h 347"/>
              <a:gd name="T4" fmla="*/ 0 w 247"/>
              <a:gd name="T5" fmla="*/ 0 h 347"/>
              <a:gd name="T6" fmla="*/ 247 w 247"/>
              <a:gd name="T7" fmla="*/ 33 h 347"/>
              <a:gd name="T8" fmla="*/ 247 w 247"/>
              <a:gd name="T9" fmla="*/ 316 h 347"/>
            </a:gdLst>
            <a:ahLst/>
            <a:cxnLst>
              <a:cxn ang="0">
                <a:pos x="T0" y="T1"/>
              </a:cxn>
              <a:cxn ang="0">
                <a:pos x="T2" y="T3"/>
              </a:cxn>
              <a:cxn ang="0">
                <a:pos x="T4" y="T5"/>
              </a:cxn>
              <a:cxn ang="0">
                <a:pos x="T6" y="T7"/>
              </a:cxn>
              <a:cxn ang="0">
                <a:pos x="T8" y="T9"/>
              </a:cxn>
            </a:cxnLst>
            <a:rect l="0" t="0" r="r" b="b"/>
            <a:pathLst>
              <a:path w="247" h="347">
                <a:moveTo>
                  <a:pt x="247" y="316"/>
                </a:moveTo>
                <a:lnTo>
                  <a:pt x="0" y="347"/>
                </a:lnTo>
                <a:lnTo>
                  <a:pt x="0" y="0"/>
                </a:lnTo>
                <a:lnTo>
                  <a:pt x="247" y="33"/>
                </a:lnTo>
                <a:lnTo>
                  <a:pt x="247" y="316"/>
                </a:lnTo>
                <a:close/>
              </a:path>
            </a:pathLst>
          </a:custGeom>
          <a:solidFill>
            <a:srgbClr val="F29C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90" name="Rectangle 38"/>
          <p:cNvSpPr>
            <a:spLocks noChangeArrowheads="1"/>
          </p:cNvSpPr>
          <p:nvPr userDrawn="1"/>
        </p:nvSpPr>
        <p:spPr bwMode="auto">
          <a:xfrm>
            <a:off x="24627980" y="11741192"/>
            <a:ext cx="10081120" cy="1797056"/>
          </a:xfrm>
          <a:prstGeom prst="rect">
            <a:avLst/>
          </a:prstGeom>
          <a:solidFill>
            <a:srgbClr val="F4A4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91" name="Rectangle 39"/>
          <p:cNvSpPr>
            <a:spLocks noChangeArrowheads="1"/>
          </p:cNvSpPr>
          <p:nvPr userDrawn="1"/>
        </p:nvSpPr>
        <p:spPr bwMode="auto">
          <a:xfrm>
            <a:off x="23205576" y="5943622"/>
            <a:ext cx="13272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Module</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92" name="Rectangle 40"/>
          <p:cNvSpPr>
            <a:spLocks noChangeArrowheads="1"/>
          </p:cNvSpPr>
          <p:nvPr userDrawn="1"/>
        </p:nvSpPr>
        <p:spPr bwMode="auto">
          <a:xfrm>
            <a:off x="23777080" y="6445274"/>
            <a:ext cx="20839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5</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93" name="Rectangle 41"/>
          <p:cNvSpPr>
            <a:spLocks noChangeArrowheads="1"/>
          </p:cNvSpPr>
          <p:nvPr userDrawn="1"/>
        </p:nvSpPr>
        <p:spPr bwMode="auto">
          <a:xfrm>
            <a:off x="23205576" y="9156734"/>
            <a:ext cx="13272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Module</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94" name="Rectangle 42"/>
          <p:cNvSpPr>
            <a:spLocks noChangeArrowheads="1"/>
          </p:cNvSpPr>
          <p:nvPr userDrawn="1"/>
        </p:nvSpPr>
        <p:spPr bwMode="auto">
          <a:xfrm>
            <a:off x="23777080" y="9658386"/>
            <a:ext cx="20839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6</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95" name="Rectangle 43"/>
          <p:cNvSpPr>
            <a:spLocks noChangeArrowheads="1"/>
          </p:cNvSpPr>
          <p:nvPr userDrawn="1"/>
        </p:nvSpPr>
        <p:spPr bwMode="auto">
          <a:xfrm>
            <a:off x="23205576" y="12236498"/>
            <a:ext cx="13272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Module</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96" name="Rectangle 44"/>
          <p:cNvSpPr>
            <a:spLocks noChangeArrowheads="1"/>
          </p:cNvSpPr>
          <p:nvPr userDrawn="1"/>
        </p:nvSpPr>
        <p:spPr bwMode="auto">
          <a:xfrm>
            <a:off x="23777080" y="12738150"/>
            <a:ext cx="20839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7</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99" name="Text Placeholder 43"/>
          <p:cNvSpPr>
            <a:spLocks noGrp="1"/>
          </p:cNvSpPr>
          <p:nvPr>
            <p:ph type="body" sz="quarter" idx="10" hasCustomPrompt="1"/>
          </p:nvPr>
        </p:nvSpPr>
        <p:spPr>
          <a:xfrm>
            <a:off x="4407890" y="5775180"/>
            <a:ext cx="7543404" cy="1142186"/>
          </a:xfrm>
        </p:spPr>
        <p:txBody>
          <a:bodyPr/>
          <a:lstStyle>
            <a:lvl1pPr algn="ctr">
              <a:defRPr sz="4800">
                <a:solidFill>
                  <a:schemeClr val="bg1"/>
                </a:solidFill>
              </a:defRPr>
            </a:lvl1pPr>
          </a:lstStyle>
          <a:p>
            <a:pPr lvl="0"/>
            <a:r>
              <a:rPr lang="en-US" dirty="0"/>
              <a:t>Add Title here</a:t>
            </a:r>
            <a:endParaRPr lang="en-IN" dirty="0"/>
          </a:p>
        </p:txBody>
      </p:sp>
      <p:sp>
        <p:nvSpPr>
          <p:cNvPr id="100" name="Text Placeholder 43"/>
          <p:cNvSpPr>
            <a:spLocks noGrp="1"/>
          </p:cNvSpPr>
          <p:nvPr>
            <p:ph type="body" sz="quarter" idx="11" hasCustomPrompt="1"/>
          </p:nvPr>
        </p:nvSpPr>
        <p:spPr>
          <a:xfrm>
            <a:off x="4407890" y="8907784"/>
            <a:ext cx="7543404" cy="1142186"/>
          </a:xfrm>
        </p:spPr>
        <p:txBody>
          <a:bodyPr/>
          <a:lstStyle>
            <a:lvl1pPr algn="ctr">
              <a:defRPr sz="4800">
                <a:solidFill>
                  <a:schemeClr val="bg1"/>
                </a:solidFill>
              </a:defRPr>
            </a:lvl1pPr>
          </a:lstStyle>
          <a:p>
            <a:pPr lvl="0"/>
            <a:r>
              <a:rPr lang="en-US" dirty="0"/>
              <a:t>Add Title here</a:t>
            </a:r>
            <a:endParaRPr lang="en-IN" dirty="0"/>
          </a:p>
        </p:txBody>
      </p:sp>
      <p:sp>
        <p:nvSpPr>
          <p:cNvPr id="101" name="Text Placeholder 43"/>
          <p:cNvSpPr>
            <a:spLocks noGrp="1"/>
          </p:cNvSpPr>
          <p:nvPr>
            <p:ph type="body" sz="quarter" idx="12" hasCustomPrompt="1"/>
          </p:nvPr>
        </p:nvSpPr>
        <p:spPr>
          <a:xfrm>
            <a:off x="4407890" y="12010988"/>
            <a:ext cx="7543404" cy="1142186"/>
          </a:xfrm>
        </p:spPr>
        <p:txBody>
          <a:bodyPr/>
          <a:lstStyle>
            <a:lvl1pPr algn="ctr">
              <a:defRPr sz="4800">
                <a:solidFill>
                  <a:schemeClr val="bg1"/>
                </a:solidFill>
              </a:defRPr>
            </a:lvl1pPr>
          </a:lstStyle>
          <a:p>
            <a:pPr lvl="0"/>
            <a:r>
              <a:rPr lang="en-US" dirty="0"/>
              <a:t>Add Title here</a:t>
            </a:r>
            <a:endParaRPr lang="en-IN" dirty="0"/>
          </a:p>
        </p:txBody>
      </p:sp>
      <p:sp>
        <p:nvSpPr>
          <p:cNvPr id="102" name="Text Placeholder 43"/>
          <p:cNvSpPr>
            <a:spLocks noGrp="1"/>
          </p:cNvSpPr>
          <p:nvPr>
            <p:ph type="body" sz="quarter" idx="13" hasCustomPrompt="1"/>
          </p:nvPr>
        </p:nvSpPr>
        <p:spPr>
          <a:xfrm>
            <a:off x="4407890" y="14982800"/>
            <a:ext cx="7543404" cy="1142186"/>
          </a:xfrm>
        </p:spPr>
        <p:txBody>
          <a:bodyPr/>
          <a:lstStyle>
            <a:lvl1pPr algn="ctr">
              <a:defRPr sz="4800">
                <a:solidFill>
                  <a:schemeClr val="bg1"/>
                </a:solidFill>
              </a:defRPr>
            </a:lvl1pPr>
          </a:lstStyle>
          <a:p>
            <a:pPr lvl="0"/>
            <a:r>
              <a:rPr lang="en-US" dirty="0"/>
              <a:t>Add Title here</a:t>
            </a:r>
            <a:endParaRPr lang="en-IN" dirty="0"/>
          </a:p>
        </p:txBody>
      </p:sp>
      <p:sp>
        <p:nvSpPr>
          <p:cNvPr id="104" name="Text Placeholder 43"/>
          <p:cNvSpPr>
            <a:spLocks noGrp="1"/>
          </p:cNvSpPr>
          <p:nvPr>
            <p:ph type="body" sz="quarter" idx="14" hasCustomPrompt="1"/>
          </p:nvPr>
        </p:nvSpPr>
        <p:spPr>
          <a:xfrm>
            <a:off x="24944372" y="5775180"/>
            <a:ext cx="7460472" cy="1142186"/>
          </a:xfrm>
        </p:spPr>
        <p:txBody>
          <a:bodyPr/>
          <a:lstStyle>
            <a:lvl1pPr algn="ctr">
              <a:defRPr sz="4800">
                <a:solidFill>
                  <a:schemeClr val="bg1"/>
                </a:solidFill>
              </a:defRPr>
            </a:lvl1pPr>
          </a:lstStyle>
          <a:p>
            <a:pPr lvl="0"/>
            <a:r>
              <a:rPr lang="en-US" dirty="0"/>
              <a:t>Add Title here</a:t>
            </a:r>
            <a:endParaRPr lang="en-IN" dirty="0"/>
          </a:p>
        </p:txBody>
      </p:sp>
      <p:sp>
        <p:nvSpPr>
          <p:cNvPr id="105" name="Text Placeholder 43"/>
          <p:cNvSpPr>
            <a:spLocks noGrp="1"/>
          </p:cNvSpPr>
          <p:nvPr>
            <p:ph type="body" sz="quarter" idx="15" hasCustomPrompt="1"/>
          </p:nvPr>
        </p:nvSpPr>
        <p:spPr>
          <a:xfrm>
            <a:off x="24944372" y="8907784"/>
            <a:ext cx="7460472" cy="1142186"/>
          </a:xfrm>
        </p:spPr>
        <p:txBody>
          <a:bodyPr/>
          <a:lstStyle>
            <a:lvl1pPr algn="ctr">
              <a:defRPr sz="4800">
                <a:solidFill>
                  <a:schemeClr val="bg1"/>
                </a:solidFill>
              </a:defRPr>
            </a:lvl1pPr>
          </a:lstStyle>
          <a:p>
            <a:pPr lvl="0"/>
            <a:r>
              <a:rPr lang="en-US" dirty="0"/>
              <a:t>Add Title here</a:t>
            </a:r>
            <a:endParaRPr lang="en-IN" dirty="0"/>
          </a:p>
        </p:txBody>
      </p:sp>
      <p:sp>
        <p:nvSpPr>
          <p:cNvPr id="106" name="Text Placeholder 43"/>
          <p:cNvSpPr>
            <a:spLocks noGrp="1"/>
          </p:cNvSpPr>
          <p:nvPr>
            <p:ph type="body" sz="quarter" idx="16" hasCustomPrompt="1"/>
          </p:nvPr>
        </p:nvSpPr>
        <p:spPr>
          <a:xfrm>
            <a:off x="24944372" y="12010988"/>
            <a:ext cx="7460472" cy="1142186"/>
          </a:xfrm>
        </p:spPr>
        <p:txBody>
          <a:bodyPr/>
          <a:lstStyle>
            <a:lvl1pPr algn="ctr">
              <a:defRPr sz="4800">
                <a:solidFill>
                  <a:schemeClr val="bg1"/>
                </a:solidFill>
              </a:defRPr>
            </a:lvl1pPr>
          </a:lstStyle>
          <a:p>
            <a:pPr lvl="0"/>
            <a:r>
              <a:rPr lang="en-US" dirty="0"/>
              <a:t>Add Title here</a:t>
            </a:r>
            <a:endParaRPr lang="en-IN" dirty="0"/>
          </a:p>
        </p:txBody>
      </p:sp>
      <p:sp>
        <p:nvSpPr>
          <p:cNvPr id="4" name="Rectangle 3"/>
          <p:cNvSpPr/>
          <p:nvPr userDrawn="1"/>
        </p:nvSpPr>
        <p:spPr bwMode="auto">
          <a:xfrm>
            <a:off x="22377948" y="14763806"/>
            <a:ext cx="3744416" cy="4164156"/>
          </a:xfrm>
          <a:prstGeom prst="rect">
            <a:avLst/>
          </a:prstGeom>
          <a:solidFill>
            <a:schemeClr val="bg1"/>
          </a:solidFill>
          <a:ln w="2857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7200" b="0" i="0" u="none" strike="noStrike" cap="none" normalizeH="0" baseline="0">
              <a:ln>
                <a:noFill/>
              </a:ln>
              <a:solidFill>
                <a:schemeClr val="tx1"/>
              </a:solidFill>
              <a:effectLst/>
              <a:latin typeface="Arial" pitchFamily="34" charset="0"/>
            </a:endParaRPr>
          </a:p>
        </p:txBody>
      </p:sp>
    </p:spTree>
    <p:custDataLst>
      <p:tags r:id="rId1"/>
    </p:custDataLst>
    <p:extLst>
      <p:ext uri="{BB962C8B-B14F-4D97-AF65-F5344CB8AC3E}">
        <p14:creationId xmlns:p14="http://schemas.microsoft.com/office/powerpoint/2010/main" val="956151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bjectives1">
    <p:spTree>
      <p:nvGrpSpPr>
        <p:cNvPr id="1" name=""/>
        <p:cNvGrpSpPr/>
        <p:nvPr/>
      </p:nvGrpSpPr>
      <p:grpSpPr>
        <a:xfrm>
          <a:off x="0" y="0"/>
          <a:ext cx="0" cy="0"/>
          <a:chOff x="0" y="0"/>
          <a:chExt cx="0" cy="0"/>
        </a:xfrm>
      </p:grpSpPr>
      <p:cxnSp>
        <p:nvCxnSpPr>
          <p:cNvPr id="6" name="Straight Connector 5"/>
          <p:cNvCxnSpPr/>
          <p:nvPr userDrawn="1"/>
        </p:nvCxnSpPr>
        <p:spPr bwMode="auto">
          <a:xfrm>
            <a:off x="1866900" y="3429000"/>
            <a:ext cx="32842200" cy="0"/>
          </a:xfrm>
          <a:prstGeom prst="line">
            <a:avLst/>
          </a:prstGeom>
          <a:noFill/>
          <a:ln w="28575" cap="flat" cmpd="sng" algn="ctr">
            <a:solidFill>
              <a:srgbClr val="065180"/>
            </a:solidFill>
            <a:prstDash val="solid"/>
            <a:round/>
            <a:headEnd type="none" w="sm" len="sm"/>
            <a:tailEnd type="none" w="sm" len="sm"/>
          </a:ln>
          <a:effectLst/>
        </p:spPr>
      </p:cxnSp>
      <p:sp>
        <p:nvSpPr>
          <p:cNvPr id="7" name="Slide_PlaceholderTitle"/>
          <p:cNvSpPr>
            <a:spLocks noGrp="1" noChangeArrowheads="1"/>
          </p:cNvSpPr>
          <p:nvPr>
            <p:ph type="title" hasCustomPrompt="1"/>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defRPr sz="11200"/>
            </a:lvl1pPr>
          </a:lstStyle>
          <a:p>
            <a:pPr lvl="0"/>
            <a:r>
              <a:rPr lang="en-US" dirty="0"/>
              <a:t>Objectives</a:t>
            </a:r>
          </a:p>
        </p:txBody>
      </p:sp>
      <p:sp>
        <p:nvSpPr>
          <p:cNvPr id="8" name="Text Placeholder 7"/>
          <p:cNvSpPr>
            <a:spLocks noGrp="1"/>
          </p:cNvSpPr>
          <p:nvPr>
            <p:ph type="body" sz="quarter" idx="10" hasCustomPrompt="1"/>
          </p:nvPr>
        </p:nvSpPr>
        <p:spPr>
          <a:xfrm>
            <a:off x="1866902" y="3546418"/>
            <a:ext cx="19301420" cy="12991564"/>
          </a:xfrm>
        </p:spPr>
        <p:txBody>
          <a:bodyPr/>
          <a:lstStyle>
            <a:lvl1pPr marL="1143000" indent="-1143000">
              <a:buClr>
                <a:srgbClr val="095A82"/>
              </a:buClr>
              <a:buFont typeface="Wingdings" panose="05000000000000000000" pitchFamily="2" charset="2"/>
              <a:buChar char="§"/>
              <a:defRPr/>
            </a:lvl1pPr>
          </a:lstStyle>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56354" y="8072450"/>
            <a:ext cx="12763420" cy="8465532"/>
          </a:xfrm>
          <a:prstGeom prst="rect">
            <a:avLst/>
          </a:prstGeom>
        </p:spPr>
      </p:pic>
    </p:spTree>
    <p:custDataLst>
      <p:tags r:id="rId1"/>
    </p:custDataLst>
    <p:extLst>
      <p:ext uri="{BB962C8B-B14F-4D97-AF65-F5344CB8AC3E}">
        <p14:creationId xmlns:p14="http://schemas.microsoft.com/office/powerpoint/2010/main" val="2283150041"/>
      </p:ext>
    </p:extLst>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theme" Target="../theme/theme1.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tags" Target="../tags/tag2.xml"/><Relationship Id="rId34" Type="http://schemas.openxmlformats.org/officeDocument/2006/relationships/image" Target="../media/image1.png"/><Relationship Id="rId35"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4.xml"/><Relationship Id="rId4" Type="http://schemas.openxmlformats.org/officeDocument/2006/relationships/slideLayout" Target="../slideLayouts/slideLayout35.xml"/><Relationship Id="rId5" Type="http://schemas.openxmlformats.org/officeDocument/2006/relationships/slideLayout" Target="../slideLayouts/slideLayout36.xml"/><Relationship Id="rId6" Type="http://schemas.openxmlformats.org/officeDocument/2006/relationships/theme" Target="../theme/theme2.xml"/><Relationship Id="rId7" Type="http://schemas.openxmlformats.org/officeDocument/2006/relationships/image" Target="../media/image1.png"/><Relationship Id="rId1" Type="http://schemas.openxmlformats.org/officeDocument/2006/relationships/slideLayout" Target="../slideLayouts/slideLayout32.xml"/><Relationship Id="rId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4"/>
          <a:srcRect/>
          <a:stretch>
            <a:fillRect/>
          </a:stretch>
        </a:blipFill>
        <a:effectLst/>
      </p:bgPr>
    </p:bg>
    <p:spTree>
      <p:nvGrpSpPr>
        <p:cNvPr id="1" name=""/>
        <p:cNvGrpSpPr/>
        <p:nvPr/>
      </p:nvGrpSpPr>
      <p:grpSpPr>
        <a:xfrm>
          <a:off x="0" y="0"/>
          <a:ext cx="0" cy="0"/>
          <a:chOff x="0" y="0"/>
          <a:chExt cx="0" cy="0"/>
        </a:xfrm>
      </p:grpSpPr>
      <p:sp>
        <p:nvSpPr>
          <p:cNvPr id="13" name="Rectangle 12"/>
          <p:cNvSpPr/>
          <p:nvPr/>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sp>
        <p:nvSpPr>
          <p:cNvPr id="12" name="Rectangle 11"/>
          <p:cNvSpPr/>
          <p:nvPr/>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grpSp>
        <p:nvGrpSpPr>
          <p:cNvPr id="1028" name="Group 16" hidden="1"/>
          <p:cNvGrpSpPr>
            <a:grpSpLocks/>
          </p:cNvGrpSpPr>
          <p:nvPr/>
        </p:nvGrpSpPr>
        <p:grpSpPr bwMode="auto">
          <a:xfrm>
            <a:off x="552452" y="908058"/>
            <a:ext cx="35477448" cy="18014948"/>
            <a:chOff x="138075" y="301084"/>
            <a:chExt cx="8868925" cy="6005136"/>
          </a:xfrm>
        </p:grpSpPr>
        <p:grpSp>
          <p:nvGrpSpPr>
            <p:cNvPr id="1036" name="Group 24" hidden="1"/>
            <p:cNvGrpSpPr>
              <a:grpSpLocks/>
            </p:cNvGrpSpPr>
            <p:nvPr/>
          </p:nvGrpSpPr>
          <p:grpSpPr bwMode="auto">
            <a:xfrm>
              <a:off x="140650" y="301084"/>
              <a:ext cx="8850238" cy="6005136"/>
              <a:chOff x="375" y="336"/>
              <a:chExt cx="4971" cy="3635"/>
            </a:xfrm>
          </p:grpSpPr>
          <p:sp>
            <p:nvSpPr>
              <p:cNvPr id="275470" name="Rectangle 14" hidden="1"/>
              <p:cNvSpPr>
                <a:spLocks noChangeArrowheads="1"/>
              </p:cNvSpPr>
              <p:nvPr/>
            </p:nvSpPr>
            <p:spPr bwMode="auto">
              <a:xfrm>
                <a:off x="375" y="336"/>
                <a:ext cx="4971"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Gill Sans" panose="020B0702020104020203" pitchFamily="34" charset="0"/>
                  <a:cs typeface="+mn-cs"/>
                </a:endParaRPr>
              </a:p>
            </p:txBody>
          </p:sp>
          <p:sp>
            <p:nvSpPr>
              <p:cNvPr id="275465" name="Delete_Instruction_Box" hidden="1"/>
              <p:cNvSpPr>
                <a:spLocks noChangeArrowheads="1"/>
              </p:cNvSpPr>
              <p:nvPr/>
            </p:nvSpPr>
            <p:spPr bwMode="gray">
              <a:xfrm>
                <a:off x="2521" y="3927"/>
                <a:ext cx="2720" cy="44"/>
              </a:xfrm>
              <a:prstGeom prst="rect">
                <a:avLst/>
              </a:prstGeom>
              <a:solidFill>
                <a:srgbClr val="FFFFFF"/>
              </a:solidFill>
              <a:ln w="9525">
                <a:solidFill>
                  <a:schemeClr val="bg1"/>
                </a:solidFill>
                <a:miter lim="800000"/>
                <a:headEnd/>
                <a:tailEnd/>
              </a:ln>
              <a:effectLst/>
            </p:spPr>
            <p:txBody>
              <a:bodyPr lIns="27432" tIns="27432" rIns="27432" bIns="27432" anchor="ctr"/>
              <a:lstStyle/>
              <a:p>
                <a:pPr algn="ctr">
                  <a:defRPr/>
                </a:pPr>
                <a:r>
                  <a:rPr lang="en-US" sz="3300" dirty="0">
                    <a:solidFill>
                      <a:schemeClr val="folHlink"/>
                    </a:solidFill>
                    <a:latin typeface="Gill Sans" panose="020B0702020104020203" pitchFamily="34" charset="0"/>
                    <a:cs typeface="+mn-cs"/>
                  </a:rPr>
                  <a:t>[ Use "CD Tools &gt; Guides" macro to hide and show otherwise go to the Slide Master and hide the shape]</a:t>
                </a:r>
              </a:p>
            </p:txBody>
          </p:sp>
        </p:grpSp>
        <p:sp>
          <p:nvSpPr>
            <p:cNvPr id="275484" name="Line 28" hidden="1"/>
            <p:cNvSpPr>
              <a:spLocks noChangeShapeType="1"/>
            </p:cNvSpPr>
            <p:nvPr/>
          </p:nvSpPr>
          <p:spPr bwMode="auto">
            <a:xfrm>
              <a:off x="138075" y="1279009"/>
              <a:ext cx="8868925"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itchFamily="34" charset="0"/>
                <a:buNone/>
                <a:defRPr/>
              </a:pPr>
              <a:endParaRPr lang="en-US" dirty="0">
                <a:latin typeface="Gill Sans" panose="020B0702020104020203" pitchFamily="34" charset="0"/>
                <a:cs typeface="+mn-cs"/>
              </a:endParaRPr>
            </a:p>
          </p:txBody>
        </p:sp>
      </p:grpSp>
      <p:sp>
        <p:nvSpPr>
          <p:cNvPr id="15" name="Rectangle 14"/>
          <p:cNvSpPr/>
          <p:nvPr/>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sp>
        <p:nvSpPr>
          <p:cNvPr id="16" name="Rectangle 15"/>
          <p:cNvSpPr/>
          <p:nvPr/>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sp>
        <p:nvSpPr>
          <p:cNvPr id="1031" name="Slide_PlaceholderText"/>
          <p:cNvSpPr>
            <a:spLocks noGrp="1" noChangeArrowheads="1"/>
          </p:cNvSpPr>
          <p:nvPr>
            <p:ph type="body" idx="1"/>
          </p:nvPr>
        </p:nvSpPr>
        <p:spPr bwMode="gray">
          <a:xfrm>
            <a:off x="1866900" y="3501126"/>
            <a:ext cx="32842200" cy="5364860"/>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Slide_PlaceholderTitle"/>
          <p:cNvSpPr>
            <a:spLocks noGrp="1" noChangeArrowheads="1"/>
          </p:cNvSpPr>
          <p:nvPr>
            <p:ph type="title"/>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p>
            <a:pPr lvl="0"/>
            <a:r>
              <a:rPr lang="en-US"/>
              <a:t>Click to edit Master title style</a:t>
            </a:r>
            <a:endParaRPr lang="en-US" dirty="0"/>
          </a:p>
        </p:txBody>
      </p:sp>
      <p:sp>
        <p:nvSpPr>
          <p:cNvPr id="2" name="Rectangle 1"/>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Gill Sans" panose="020B0702020104020203" pitchFamily="34" charset="0"/>
            </a:endParaRPr>
          </a:p>
        </p:txBody>
      </p:sp>
      <p:cxnSp>
        <p:nvCxnSpPr>
          <p:cNvPr id="5" name="Straight Connector 4"/>
          <p:cNvCxnSpPr/>
          <p:nvPr userDrawn="1"/>
        </p:nvCxnSpPr>
        <p:spPr bwMode="auto">
          <a:xfrm>
            <a:off x="1866900" y="3429000"/>
            <a:ext cx="32842200" cy="0"/>
          </a:xfrm>
          <a:prstGeom prst="line">
            <a:avLst/>
          </a:prstGeom>
          <a:noFill/>
          <a:ln w="28575" cap="flat" cmpd="sng" algn="ctr">
            <a:solidFill>
              <a:srgbClr val="095A82"/>
            </a:solidFill>
            <a:prstDash val="solid"/>
            <a:round/>
            <a:headEnd type="none" w="sm" len="sm"/>
            <a:tailEnd type="none" w="sm" len="sm"/>
          </a:ln>
          <a:effectLst/>
        </p:spPr>
      </p:cxnSp>
      <p:pic>
        <p:nvPicPr>
          <p:cNvPr id="7" name="Picture 6"/>
          <p:cNvPicPr>
            <a:picLocks noChangeAspect="1"/>
          </p:cNvPicPr>
          <p:nvPr userDrawn="1"/>
        </p:nvPicPr>
        <p:blipFill>
          <a:blip r:embed="rId35"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18" name="Slide_Copyright">
            <a:extLst>
              <a:ext uri="{FF2B5EF4-FFF2-40B4-BE49-F238E27FC236}">
                <a16:creationId xmlns:a16="http://schemas.microsoft.com/office/drawing/2014/main" xmlns="" id="{7D651CA8-EEEF-4B23-804E-AB596585B452}"/>
              </a:ext>
            </a:extLst>
          </p:cNvPr>
          <p:cNvSpPr>
            <a:spLocks noChangeArrowheads="1"/>
          </p:cNvSpPr>
          <p:nvPr userDrawn="1"/>
        </p:nvSpPr>
        <p:spPr bwMode="auto">
          <a:xfrm>
            <a:off x="12954000" y="19469284"/>
            <a:ext cx="12654848" cy="911136"/>
          </a:xfrm>
          <a:prstGeom prst="rect">
            <a:avLst/>
          </a:prstGeom>
          <a:noFill/>
          <a:ln w="9525">
            <a:noFill/>
            <a:miter lim="800000"/>
            <a:headEnd/>
            <a:tailEnd/>
          </a:ln>
          <a:effectLst/>
        </p:spPr>
        <p:txBody>
          <a:bodyPr wrap="none" lIns="365696" tIns="182848" rIns="365696" bIns="182848" anchor="ctr"/>
          <a:lstStyle/>
          <a:p>
            <a:pPr algn="ctr">
              <a:defRPr/>
            </a:pPr>
            <a:r>
              <a:rPr lang="en-IN" sz="4800" b="1" i="0" u="none" strike="noStrike" cap="none" dirty="0">
                <a:solidFill>
                  <a:srgbClr val="0070C0"/>
                </a:solidFill>
                <a:latin typeface="Gill Sans" panose="020B0702020104020203" pitchFamily="34" charset="0"/>
                <a:ea typeface="Arial"/>
                <a:cs typeface="+mn-cs"/>
                <a:sym typeface="Arial"/>
              </a:rPr>
              <a:t>JAVA CERTIFICATION TRAINING</a:t>
            </a:r>
            <a:endParaRPr lang="en-US" sz="4800" b="1" dirty="0">
              <a:solidFill>
                <a:srgbClr val="0070C0"/>
              </a:solidFill>
              <a:latin typeface="Gill Sans" panose="020B0702020104020203" pitchFamily="34" charset="0"/>
              <a:cs typeface="+mn-cs"/>
            </a:endParaRPr>
          </a:p>
        </p:txBody>
      </p:sp>
      <p:sp>
        <p:nvSpPr>
          <p:cNvPr id="20" name="Rectangle 19">
            <a:extLst>
              <a:ext uri="{FF2B5EF4-FFF2-40B4-BE49-F238E27FC236}">
                <a16:creationId xmlns:a16="http://schemas.microsoft.com/office/drawing/2014/main" xmlns="" id="{B1FF3A20-FD78-4E9D-916E-5621A94B6CB1}"/>
              </a:ext>
            </a:extLst>
          </p:cNvPr>
          <p:cNvSpPr/>
          <p:nvPr userDrawn="1"/>
        </p:nvSpPr>
        <p:spPr>
          <a:xfrm>
            <a:off x="27813000" y="19604976"/>
            <a:ext cx="8228343" cy="677108"/>
          </a:xfrm>
          <a:prstGeom prst="rect">
            <a:avLst/>
          </a:prstGeom>
        </p:spPr>
        <p:txBody>
          <a:bodyPr wrap="none">
            <a:spAutoFit/>
          </a:bodyPr>
          <a:lstStyle/>
          <a:p>
            <a:r>
              <a:rPr lang="en-IN" sz="3800" b="1" dirty="0">
                <a:solidFill>
                  <a:srgbClr val="0070C0"/>
                </a:solidFill>
                <a:latin typeface="+mj-lt"/>
              </a:rPr>
              <a:t>www.edureka.co/java-j2ee-soa-training</a:t>
            </a:r>
          </a:p>
        </p:txBody>
      </p:sp>
    </p:spTree>
    <p:custDataLst>
      <p:tags r:id="rId33"/>
    </p:custDataLst>
  </p:cSld>
  <p:clrMap bg1="lt1" tx1="dk1" bg2="lt2" tx2="dk2" accent1="accent1" accent2="accent2" accent3="accent3" accent4="accent4" accent5="accent5" accent6="accent6" hlink="hlink" folHlink="folHlink"/>
  <p:sldLayoutIdLst>
    <p:sldLayoutId id="2147484118" r:id="rId1"/>
    <p:sldLayoutId id="2147484171" r:id="rId2"/>
    <p:sldLayoutId id="2147484119" r:id="rId3"/>
    <p:sldLayoutId id="2147484105" r:id="rId4"/>
    <p:sldLayoutId id="2147484170" r:id="rId5"/>
    <p:sldLayoutId id="2147484145" r:id="rId6"/>
    <p:sldLayoutId id="2147484141" r:id="rId7"/>
    <p:sldLayoutId id="2147484142" r:id="rId8"/>
    <p:sldLayoutId id="2147484115" r:id="rId9"/>
    <p:sldLayoutId id="2147484134" r:id="rId10"/>
    <p:sldLayoutId id="2147484144" r:id="rId11"/>
    <p:sldLayoutId id="2147484116" r:id="rId12"/>
    <p:sldLayoutId id="2147484168" r:id="rId13"/>
    <p:sldLayoutId id="2147484169" r:id="rId14"/>
    <p:sldLayoutId id="2147484147" r:id="rId15"/>
    <p:sldLayoutId id="2147484146" r:id="rId16"/>
    <p:sldLayoutId id="2147484106" r:id="rId17"/>
    <p:sldLayoutId id="2147484107" r:id="rId18"/>
    <p:sldLayoutId id="2147484112" r:id="rId19"/>
    <p:sldLayoutId id="2147484125" r:id="rId20"/>
    <p:sldLayoutId id="2147484108" r:id="rId21"/>
    <p:sldLayoutId id="2147484114" r:id="rId22"/>
    <p:sldLayoutId id="2147484113" r:id="rId23"/>
    <p:sldLayoutId id="2147484120" r:id="rId24"/>
    <p:sldLayoutId id="2147484131" r:id="rId25"/>
    <p:sldLayoutId id="2147484162" r:id="rId26"/>
    <p:sldLayoutId id="2147484163" r:id="rId27"/>
    <p:sldLayoutId id="2147484164" r:id="rId28"/>
    <p:sldLayoutId id="2147484165" r:id="rId29"/>
    <p:sldLayoutId id="2147484166" r:id="rId30"/>
    <p:sldLayoutId id="2147484167" r:id="rId31"/>
  </p:sldLayoutIdLst>
  <p:txStyles>
    <p:titleStyle>
      <a:lvl1pPr algn="l" defTabSz="914240" rtl="0" eaLnBrk="1" fontAlgn="base" hangingPunct="1">
        <a:spcBef>
          <a:spcPct val="20000"/>
        </a:spcBef>
        <a:spcAft>
          <a:spcPct val="0"/>
        </a:spcAft>
        <a:buClr>
          <a:srgbClr val="000000"/>
        </a:buClr>
        <a:buFont typeface="Arial" charset="0"/>
        <a:defRPr sz="11200" b="1">
          <a:solidFill>
            <a:srgbClr val="095A82"/>
          </a:solidFill>
          <a:latin typeface="Gill Sans" panose="020B0702020104020203" pitchFamily="34" charset="0"/>
          <a:ea typeface="+mj-ea"/>
          <a:cs typeface="+mj-cs"/>
        </a:defRPr>
      </a:lvl1pPr>
      <a:lvl2pPr algn="l" defTabSz="914240" rtl="0" eaLnBrk="1" fontAlgn="base" hangingPunct="1">
        <a:spcBef>
          <a:spcPct val="20000"/>
        </a:spcBef>
        <a:spcAft>
          <a:spcPct val="0"/>
        </a:spcAft>
        <a:buClr>
          <a:srgbClr val="000000"/>
        </a:buClr>
        <a:buFont typeface="Arial" charset="0"/>
        <a:defRPr sz="9600">
          <a:solidFill>
            <a:srgbClr val="5F5F5F"/>
          </a:solidFill>
          <a:latin typeface="Arial" pitchFamily="34" charset="0"/>
        </a:defRPr>
      </a:lvl2pPr>
      <a:lvl3pPr algn="l" defTabSz="914240" rtl="0" eaLnBrk="1" fontAlgn="base" hangingPunct="1">
        <a:spcBef>
          <a:spcPct val="20000"/>
        </a:spcBef>
        <a:spcAft>
          <a:spcPct val="0"/>
        </a:spcAft>
        <a:buClr>
          <a:srgbClr val="000000"/>
        </a:buClr>
        <a:buFont typeface="Arial" charset="0"/>
        <a:defRPr sz="9600">
          <a:solidFill>
            <a:srgbClr val="5F5F5F"/>
          </a:solidFill>
          <a:latin typeface="Arial" pitchFamily="34" charset="0"/>
        </a:defRPr>
      </a:lvl3pPr>
      <a:lvl4pPr algn="l" defTabSz="914240" rtl="0" eaLnBrk="1" fontAlgn="base" hangingPunct="1">
        <a:spcBef>
          <a:spcPct val="20000"/>
        </a:spcBef>
        <a:spcAft>
          <a:spcPct val="0"/>
        </a:spcAft>
        <a:buClr>
          <a:srgbClr val="000000"/>
        </a:buClr>
        <a:buFont typeface="Arial" charset="0"/>
        <a:defRPr sz="9600">
          <a:solidFill>
            <a:srgbClr val="5F5F5F"/>
          </a:solidFill>
          <a:latin typeface="Arial" pitchFamily="34" charset="0"/>
        </a:defRPr>
      </a:lvl4pPr>
      <a:lvl5pPr algn="l" defTabSz="914240" rtl="0" eaLnBrk="1" fontAlgn="base" hangingPunct="1">
        <a:spcBef>
          <a:spcPct val="20000"/>
        </a:spcBef>
        <a:spcAft>
          <a:spcPct val="0"/>
        </a:spcAft>
        <a:buClr>
          <a:srgbClr val="000000"/>
        </a:buClr>
        <a:buFont typeface="Arial" charset="0"/>
        <a:defRPr sz="9600">
          <a:solidFill>
            <a:srgbClr val="5F5F5F"/>
          </a:solidFill>
          <a:latin typeface="Arial" pitchFamily="34" charset="0"/>
        </a:defRPr>
      </a:lvl5pPr>
      <a:lvl6pPr marL="1828480" algn="ctr" defTabSz="914240" rtl="0" eaLnBrk="1" fontAlgn="base" hangingPunct="1">
        <a:spcBef>
          <a:spcPct val="20000"/>
        </a:spcBef>
        <a:spcAft>
          <a:spcPct val="0"/>
        </a:spcAft>
        <a:buClr>
          <a:srgbClr val="000000"/>
        </a:buClr>
        <a:buFont typeface="Arial" pitchFamily="34" charset="0"/>
        <a:defRPr sz="10500" b="1">
          <a:solidFill>
            <a:schemeClr val="tx1"/>
          </a:solidFill>
          <a:latin typeface="Arial" pitchFamily="34" charset="0"/>
        </a:defRPr>
      </a:lvl6pPr>
      <a:lvl7pPr marL="3656960" algn="ctr" defTabSz="914240" rtl="0" eaLnBrk="1" fontAlgn="base" hangingPunct="1">
        <a:spcBef>
          <a:spcPct val="20000"/>
        </a:spcBef>
        <a:spcAft>
          <a:spcPct val="0"/>
        </a:spcAft>
        <a:buClr>
          <a:srgbClr val="000000"/>
        </a:buClr>
        <a:buFont typeface="Arial" pitchFamily="34" charset="0"/>
        <a:defRPr sz="10500" b="1">
          <a:solidFill>
            <a:schemeClr val="tx1"/>
          </a:solidFill>
          <a:latin typeface="Arial" pitchFamily="34" charset="0"/>
        </a:defRPr>
      </a:lvl7pPr>
      <a:lvl8pPr marL="5485440" algn="ctr" defTabSz="914240" rtl="0" eaLnBrk="1" fontAlgn="base" hangingPunct="1">
        <a:spcBef>
          <a:spcPct val="20000"/>
        </a:spcBef>
        <a:spcAft>
          <a:spcPct val="0"/>
        </a:spcAft>
        <a:buClr>
          <a:srgbClr val="000000"/>
        </a:buClr>
        <a:buFont typeface="Arial" pitchFamily="34" charset="0"/>
        <a:defRPr sz="10500" b="1">
          <a:solidFill>
            <a:schemeClr val="tx1"/>
          </a:solidFill>
          <a:latin typeface="Arial" pitchFamily="34" charset="0"/>
        </a:defRPr>
      </a:lvl8pPr>
      <a:lvl9pPr marL="7313920" algn="ctr" defTabSz="914240" rtl="0" eaLnBrk="1" fontAlgn="base" hangingPunct="1">
        <a:spcBef>
          <a:spcPct val="20000"/>
        </a:spcBef>
        <a:spcAft>
          <a:spcPct val="0"/>
        </a:spcAft>
        <a:buClr>
          <a:srgbClr val="000000"/>
        </a:buClr>
        <a:buFont typeface="Arial" pitchFamily="34" charset="0"/>
        <a:defRPr sz="10500" b="1">
          <a:solidFill>
            <a:schemeClr val="tx1"/>
          </a:solidFill>
          <a:latin typeface="Arial" pitchFamily="34" charset="0"/>
        </a:defRPr>
      </a:lvl9pPr>
    </p:titleStyle>
    <p:bodyStyle>
      <a:lvl1pPr marL="0" indent="31748" algn="l" defTabSz="914240" rtl="0" eaLnBrk="1" fontAlgn="base" hangingPunct="1">
        <a:lnSpc>
          <a:spcPct val="150000"/>
        </a:lnSpc>
        <a:spcBef>
          <a:spcPts val="2700"/>
        </a:spcBef>
        <a:spcAft>
          <a:spcPct val="0"/>
        </a:spcAft>
        <a:buClr>
          <a:srgbClr val="000000"/>
        </a:buClr>
        <a:buFont typeface="Arial" charset="0"/>
        <a:defRPr sz="5600">
          <a:solidFill>
            <a:srgbClr val="5F5F5F"/>
          </a:solidFill>
          <a:latin typeface="Gill Sans" panose="020B0702020104020203" pitchFamily="34" charset="0"/>
          <a:ea typeface="+mn-ea"/>
          <a:cs typeface="+mn-cs"/>
        </a:defRPr>
      </a:lvl1pPr>
      <a:lvl2pPr marL="1371600" indent="-1097280" algn="l" defTabSz="914240" rtl="0" eaLnBrk="1" fontAlgn="base" hangingPunct="1">
        <a:spcBef>
          <a:spcPts val="2700"/>
        </a:spcBef>
        <a:spcAft>
          <a:spcPct val="0"/>
        </a:spcAft>
        <a:buClr>
          <a:srgbClr val="095A82"/>
        </a:buClr>
        <a:buFont typeface="Arial" charset="0"/>
        <a:buChar char="•"/>
        <a:defRPr sz="5600">
          <a:solidFill>
            <a:srgbClr val="5F5F5F"/>
          </a:solidFill>
          <a:latin typeface="Gill Sans" panose="020B0702020104020203" pitchFamily="34" charset="0"/>
        </a:defRPr>
      </a:lvl2pPr>
      <a:lvl3pPr marL="3840480" indent="-1097280" algn="l" defTabSz="914240" rtl="0" eaLnBrk="1" fontAlgn="base" hangingPunct="1">
        <a:spcBef>
          <a:spcPts val="1352"/>
        </a:spcBef>
        <a:spcAft>
          <a:spcPct val="0"/>
        </a:spcAft>
        <a:buClr>
          <a:schemeClr val="bg1">
            <a:lumMod val="65000"/>
          </a:schemeClr>
        </a:buClr>
        <a:buFont typeface="Arial" charset="0"/>
        <a:buChar char="–"/>
        <a:defRPr sz="5600">
          <a:solidFill>
            <a:srgbClr val="5F5F5F"/>
          </a:solidFill>
          <a:latin typeface="Gill Sans" panose="020B0702020104020203" pitchFamily="34" charset="0"/>
        </a:defRPr>
      </a:lvl3pPr>
      <a:lvl4pPr marL="5466396" indent="-926936" algn="l" defTabSz="914240" rtl="0" eaLnBrk="1" fontAlgn="base" hangingPunct="1">
        <a:spcBef>
          <a:spcPct val="20000"/>
        </a:spcBef>
        <a:spcAft>
          <a:spcPct val="0"/>
        </a:spcAft>
        <a:buClr>
          <a:schemeClr val="bg1">
            <a:lumMod val="65000"/>
          </a:schemeClr>
        </a:buClr>
        <a:buSzPct val="45000"/>
        <a:buFont typeface="Arial" charset="0"/>
        <a:buChar char="—"/>
        <a:defRPr sz="4800">
          <a:solidFill>
            <a:srgbClr val="5F5F5F"/>
          </a:solidFill>
          <a:latin typeface="Gill Sans" panose="020B0702020104020203" pitchFamily="34" charset="0"/>
        </a:defRPr>
      </a:lvl4pPr>
      <a:lvl5pPr marL="6844100" indent="-920592" algn="l" defTabSz="914240" rtl="0" eaLnBrk="1" fontAlgn="base" hangingPunct="1">
        <a:spcBef>
          <a:spcPct val="20000"/>
        </a:spcBef>
        <a:spcAft>
          <a:spcPct val="0"/>
        </a:spcAft>
        <a:buClr>
          <a:schemeClr val="bg1">
            <a:lumMod val="65000"/>
          </a:schemeClr>
        </a:buClr>
        <a:buSzPct val="55000"/>
        <a:buFont typeface="Arial" charset="0"/>
        <a:buChar char="—"/>
        <a:defRPr sz="4400">
          <a:solidFill>
            <a:srgbClr val="5F5F5F"/>
          </a:solidFill>
          <a:latin typeface="Gill Sans" panose="020B0702020104020203" pitchFamily="34" charset="0"/>
        </a:defRPr>
      </a:lvl5pPr>
      <a:lvl6pPr marL="8672584" indent="-920592" algn="l" defTabSz="914240" rtl="0" eaLnBrk="1" fontAlgn="base" hangingPunct="1">
        <a:spcBef>
          <a:spcPct val="20000"/>
        </a:spcBef>
        <a:spcAft>
          <a:spcPct val="0"/>
        </a:spcAft>
        <a:buClr>
          <a:schemeClr val="accent2"/>
        </a:buClr>
        <a:buSzPct val="55000"/>
        <a:buFont typeface="Arial" pitchFamily="34" charset="0"/>
        <a:buChar char="—"/>
        <a:defRPr sz="6300">
          <a:solidFill>
            <a:schemeClr val="tx1"/>
          </a:solidFill>
          <a:latin typeface="+mn-lt"/>
        </a:defRPr>
      </a:lvl6pPr>
      <a:lvl7pPr marL="10501064" indent="-920592" algn="l" defTabSz="914240" rtl="0" eaLnBrk="1" fontAlgn="base" hangingPunct="1">
        <a:spcBef>
          <a:spcPct val="20000"/>
        </a:spcBef>
        <a:spcAft>
          <a:spcPct val="0"/>
        </a:spcAft>
        <a:buClr>
          <a:schemeClr val="accent2"/>
        </a:buClr>
        <a:buSzPct val="55000"/>
        <a:buFont typeface="Arial" pitchFamily="34" charset="0"/>
        <a:buChar char="—"/>
        <a:defRPr sz="6300">
          <a:solidFill>
            <a:schemeClr val="tx1"/>
          </a:solidFill>
          <a:latin typeface="+mn-lt"/>
        </a:defRPr>
      </a:lvl7pPr>
      <a:lvl8pPr marL="12329540" indent="-920592" algn="l" defTabSz="914240" rtl="0" eaLnBrk="1" fontAlgn="base" hangingPunct="1">
        <a:spcBef>
          <a:spcPct val="20000"/>
        </a:spcBef>
        <a:spcAft>
          <a:spcPct val="0"/>
        </a:spcAft>
        <a:buClr>
          <a:schemeClr val="accent2"/>
        </a:buClr>
        <a:buSzPct val="55000"/>
        <a:buFont typeface="Arial" pitchFamily="34" charset="0"/>
        <a:buChar char="—"/>
        <a:defRPr sz="6300">
          <a:solidFill>
            <a:schemeClr val="tx1"/>
          </a:solidFill>
          <a:latin typeface="+mn-lt"/>
        </a:defRPr>
      </a:lvl8pPr>
      <a:lvl9pPr marL="14158024" indent="-920592" algn="l" defTabSz="914240" rtl="0" eaLnBrk="1" fontAlgn="base" hangingPunct="1">
        <a:spcBef>
          <a:spcPct val="20000"/>
        </a:spcBef>
        <a:spcAft>
          <a:spcPct val="0"/>
        </a:spcAft>
        <a:buClr>
          <a:schemeClr val="accent2"/>
        </a:buClr>
        <a:buSzPct val="55000"/>
        <a:buFont typeface="Arial" pitchFamily="34" charset="0"/>
        <a:buChar char="—"/>
        <a:defRPr sz="6300">
          <a:solidFill>
            <a:schemeClr val="tx1"/>
          </a:solidFill>
          <a:latin typeface="+mn-lt"/>
        </a:defRPr>
      </a:lvl9pPr>
    </p:bodyStyle>
    <p:otherStyle>
      <a:defPPr>
        <a:defRPr lang="en-US"/>
      </a:defPPr>
      <a:lvl1pPr marL="0" algn="l" defTabSz="3656960" rtl="0" eaLnBrk="1" latinLnBrk="0" hangingPunct="1">
        <a:defRPr sz="7200" kern="1200">
          <a:solidFill>
            <a:schemeClr val="tx1"/>
          </a:solidFill>
          <a:latin typeface="+mn-lt"/>
          <a:ea typeface="+mn-ea"/>
          <a:cs typeface="+mn-cs"/>
        </a:defRPr>
      </a:lvl1pPr>
      <a:lvl2pPr marL="1828480" algn="l" defTabSz="3656960" rtl="0" eaLnBrk="1" latinLnBrk="0" hangingPunct="1">
        <a:defRPr sz="7200" kern="1200">
          <a:solidFill>
            <a:schemeClr val="tx1"/>
          </a:solidFill>
          <a:latin typeface="+mn-lt"/>
          <a:ea typeface="+mn-ea"/>
          <a:cs typeface="+mn-cs"/>
        </a:defRPr>
      </a:lvl2pPr>
      <a:lvl3pPr marL="3656960" algn="l" defTabSz="3656960" rtl="0" eaLnBrk="1" latinLnBrk="0" hangingPunct="1">
        <a:defRPr sz="7200" kern="1200">
          <a:solidFill>
            <a:schemeClr val="tx1"/>
          </a:solidFill>
          <a:latin typeface="+mn-lt"/>
          <a:ea typeface="+mn-ea"/>
          <a:cs typeface="+mn-cs"/>
        </a:defRPr>
      </a:lvl3pPr>
      <a:lvl4pPr marL="5485440" algn="l" defTabSz="3656960" rtl="0" eaLnBrk="1" latinLnBrk="0" hangingPunct="1">
        <a:defRPr sz="7200" kern="1200">
          <a:solidFill>
            <a:schemeClr val="tx1"/>
          </a:solidFill>
          <a:latin typeface="+mn-lt"/>
          <a:ea typeface="+mn-ea"/>
          <a:cs typeface="+mn-cs"/>
        </a:defRPr>
      </a:lvl4pPr>
      <a:lvl5pPr marL="7313920" algn="l" defTabSz="3656960" rtl="0" eaLnBrk="1" latinLnBrk="0" hangingPunct="1">
        <a:defRPr sz="7200" kern="1200">
          <a:solidFill>
            <a:schemeClr val="tx1"/>
          </a:solidFill>
          <a:latin typeface="+mn-lt"/>
          <a:ea typeface="+mn-ea"/>
          <a:cs typeface="+mn-cs"/>
        </a:defRPr>
      </a:lvl5pPr>
      <a:lvl6pPr marL="9142400" algn="l" defTabSz="3656960" rtl="0" eaLnBrk="1" latinLnBrk="0" hangingPunct="1">
        <a:defRPr sz="7200" kern="1200">
          <a:solidFill>
            <a:schemeClr val="tx1"/>
          </a:solidFill>
          <a:latin typeface="+mn-lt"/>
          <a:ea typeface="+mn-ea"/>
          <a:cs typeface="+mn-cs"/>
        </a:defRPr>
      </a:lvl6pPr>
      <a:lvl7pPr marL="10970880" algn="l" defTabSz="3656960" rtl="0" eaLnBrk="1" latinLnBrk="0" hangingPunct="1">
        <a:defRPr sz="7200" kern="1200">
          <a:solidFill>
            <a:schemeClr val="tx1"/>
          </a:solidFill>
          <a:latin typeface="+mn-lt"/>
          <a:ea typeface="+mn-ea"/>
          <a:cs typeface="+mn-cs"/>
        </a:defRPr>
      </a:lvl7pPr>
      <a:lvl8pPr marL="12799360" algn="l" defTabSz="3656960" rtl="0" eaLnBrk="1" latinLnBrk="0" hangingPunct="1">
        <a:defRPr sz="7200" kern="1200">
          <a:solidFill>
            <a:schemeClr val="tx1"/>
          </a:solidFill>
          <a:latin typeface="+mn-lt"/>
          <a:ea typeface="+mn-ea"/>
          <a:cs typeface="+mn-cs"/>
        </a:defRPr>
      </a:lvl8pPr>
      <a:lvl9pPr marL="14627840" algn="l" defTabSz="3656960" rtl="0" eaLnBrk="1" latinLnBrk="0" hangingPunct="1">
        <a:defRPr sz="7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6630713"/>
      </p:ext>
    </p:extLst>
  </p:cSld>
  <p:clrMap bg1="lt1" tx1="dk1" bg2="lt2" tx2="dk2" accent1="accent1" accent2="accent2" accent3="accent3" accent4="accent4" accent5="accent5" accent6="accent6" hlink="hlink" folHlink="folHlink"/>
  <p:sldLayoutIdLst>
    <p:sldLayoutId id="2147484123" r:id="rId1"/>
    <p:sldLayoutId id="2147484124" r:id="rId2"/>
    <p:sldLayoutId id="2147484138" r:id="rId3"/>
    <p:sldLayoutId id="2147484139" r:id="rId4"/>
    <p:sldLayoutId id="2147484130" r:id="rId5"/>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jpg"/><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image" Target="../media/image10.jpg"/><Relationship Id="rId3"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jpg"/><Relationship Id="rId3" Type="http://schemas.openxmlformats.org/officeDocument/2006/relationships/image" Target="../media/image1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image" Target="../media/image10.jpg"/><Relationship Id="rId3" Type="http://schemas.openxmlformats.org/officeDocument/2006/relationships/image" Target="../media/image1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0584946"/>
          </a:xfrm>
          <a:prstGeom prst="rect">
            <a:avLst/>
          </a:prstGeom>
        </p:spPr>
      </p:pic>
      <p:sp>
        <p:nvSpPr>
          <p:cNvPr id="2" name="Title 1">
            <a:extLst>
              <a:ext uri="{FF2B5EF4-FFF2-40B4-BE49-F238E27FC236}">
                <a16:creationId xmlns="" xmlns:a16="http://schemas.microsoft.com/office/drawing/2014/main" id="{9F742331-A6EA-4E52-8C2C-AE287E1C80DE}"/>
              </a:ext>
            </a:extLst>
          </p:cNvPr>
          <p:cNvSpPr>
            <a:spLocks noGrp="1"/>
          </p:cNvSpPr>
          <p:nvPr>
            <p:ph type="title"/>
          </p:nvPr>
        </p:nvSpPr>
        <p:spPr/>
        <p:txBody>
          <a:bodyPr/>
          <a:lstStyle/>
          <a:p>
            <a:r>
              <a:rPr lang="en-IN" dirty="0"/>
              <a:t> </a:t>
            </a:r>
          </a:p>
        </p:txBody>
      </p:sp>
      <p:sp>
        <p:nvSpPr>
          <p:cNvPr id="7" name="Rectangle 6"/>
          <p:cNvSpPr/>
          <p:nvPr/>
        </p:nvSpPr>
        <p:spPr>
          <a:xfrm>
            <a:off x="7086600" y="7924800"/>
            <a:ext cx="23164800" cy="6678751"/>
          </a:xfrm>
          <a:prstGeom prst="rect">
            <a:avLst/>
          </a:prstGeom>
          <a:noFill/>
        </p:spPr>
        <p:txBody>
          <a:bodyPr wrap="square" lIns="91440" tIns="45720" rIns="91440" bIns="45720">
            <a:spAutoFit/>
          </a:bodyPr>
          <a:lstStyle/>
          <a:p>
            <a:r>
              <a:rPr lang="en-US" sz="9600" b="0" cap="none" spc="0" dirty="0" smtClean="0">
                <a:ln w="0"/>
                <a:solidFill>
                  <a:schemeClr val="accent1">
                    <a:lumMod val="50000"/>
                  </a:schemeClr>
                </a:solidFill>
                <a:latin typeface="Lato" panose="020F0502020204030203" pitchFamily="34" charset="0"/>
                <a:cs typeface="Calibri Light" panose="020F0302020204030204" pitchFamily="34" charset="0"/>
              </a:rPr>
              <a:t>Learn To </a:t>
            </a:r>
            <a:r>
              <a:rPr lang="en-US" sz="9600" b="0" cap="none" spc="0" dirty="0" smtClean="0">
                <a:ln w="0"/>
                <a:solidFill>
                  <a:schemeClr val="accent1">
                    <a:lumMod val="50000"/>
                  </a:schemeClr>
                </a:solidFill>
                <a:latin typeface="Lato" panose="020F0502020204030203" pitchFamily="34" charset="0"/>
                <a:cs typeface="Calibri Light" panose="020F0302020204030204" pitchFamily="34" charset="0"/>
              </a:rPr>
              <a:t>Use</a:t>
            </a:r>
            <a:endParaRPr lang="en-US" sz="9600" b="0" cap="none" spc="0" dirty="0" smtClean="0">
              <a:ln w="0"/>
              <a:solidFill>
                <a:schemeClr val="accent1">
                  <a:lumMod val="50000"/>
                </a:schemeClr>
              </a:solidFill>
              <a:latin typeface="Lato" panose="020F0502020204030203" pitchFamily="34" charset="0"/>
              <a:cs typeface="Calibri Light" panose="020F0302020204030204" pitchFamily="34" charset="0"/>
            </a:endParaRPr>
          </a:p>
          <a:p>
            <a:r>
              <a:rPr lang="en-US" sz="16600" b="1" dirty="0" smtClean="0">
                <a:ln w="0"/>
                <a:solidFill>
                  <a:srgbClr val="E60063"/>
                </a:solidFill>
                <a:latin typeface="Lato Black" panose="020F0A02020204030203" pitchFamily="34" charset="0"/>
                <a:cs typeface="Calibri Light" panose="020F0302020204030204" pitchFamily="34" charset="0"/>
              </a:rPr>
              <a:t>Strings in Java</a:t>
            </a:r>
            <a:endParaRPr lang="en-US" sz="16600" b="1" dirty="0">
              <a:ln w="0"/>
              <a:solidFill>
                <a:srgbClr val="E60063"/>
              </a:solidFill>
              <a:latin typeface="Lato Black" panose="020F0A02020204030203" pitchFamily="34" charset="0"/>
              <a:cs typeface="Calibri Light" panose="020F0302020204030204" pitchFamily="34" charset="0"/>
            </a:endParaRPr>
          </a:p>
          <a:p>
            <a:endParaRPr lang="en-IN" sz="16600" b="1" dirty="0">
              <a:ln w="0"/>
              <a:solidFill>
                <a:srgbClr val="E60063"/>
              </a:solidFill>
              <a:latin typeface="Lato Black" panose="020F0A02020204030203" pitchFamily="34" charset="0"/>
              <a:cs typeface="Calibri Light" panose="020F0302020204030204" pitchFamily="34" charset="0"/>
            </a:endParaRPr>
          </a:p>
        </p:txBody>
      </p:sp>
    </p:spTree>
    <p:extLst>
      <p:ext uri="{BB962C8B-B14F-4D97-AF65-F5344CB8AC3E}">
        <p14:creationId xmlns:p14="http://schemas.microsoft.com/office/powerpoint/2010/main" val="209878157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a:noFill/>
          <a:ln w="9525">
            <a:noFill/>
            <a:miter lim="800000"/>
            <a:headEnd/>
            <a:tailEnd/>
          </a:ln>
        </p:spPr>
      </p:pic>
      <p:sp>
        <p:nvSpPr>
          <p:cNvPr id="4" name="Title 3">
            <a:extLst>
              <a:ext uri="{FF2B5EF4-FFF2-40B4-BE49-F238E27FC236}">
                <a16:creationId xmlns:a16="http://schemas.microsoft.com/office/drawing/2014/main" xmlns="" id="{CE3A2EB6-8E98-4A8F-9C17-FD5A4E1C05B2}"/>
              </a:ext>
            </a:extLst>
          </p:cNvPr>
          <p:cNvSpPr>
            <a:spLocks noGrp="1"/>
          </p:cNvSpPr>
          <p:nvPr>
            <p:ph type="ctrTitle" idx="4294967295"/>
          </p:nvPr>
        </p:nvSpPr>
        <p:spPr>
          <a:xfrm>
            <a:off x="6705600" y="8086318"/>
            <a:ext cx="15878934" cy="2215991"/>
          </a:xfrm>
          <a:noFill/>
        </p:spPr>
        <p:txBody>
          <a:bodyPr wrap="square" lIns="91440" tIns="45720" rIns="91440" bIns="45720">
            <a:spAutoFit/>
          </a:bodyPr>
          <a:lstStyle/>
          <a:p>
            <a:pPr>
              <a:spcBef>
                <a:spcPct val="0"/>
              </a:spcBef>
            </a:pPr>
            <a:r>
              <a:rPr lang="en-IN" sz="13800" b="0" kern="1200" dirty="0">
                <a:ln w="0"/>
                <a:solidFill>
                  <a:srgbClr val="E41657"/>
                </a:solidFill>
                <a:latin typeface="Lato Black" panose="020F0A02020204030203" pitchFamily="34" charset="0"/>
                <a:ea typeface="+mn-ea"/>
                <a:cs typeface="Calibri Light" panose="020F0302020204030204" pitchFamily="34" charset="0"/>
              </a:rPr>
              <a:t>String Pool</a:t>
            </a:r>
          </a:p>
        </p:txBody>
      </p:sp>
    </p:spTree>
    <p:extLst>
      <p:ext uri="{BB962C8B-B14F-4D97-AF65-F5344CB8AC3E}">
        <p14:creationId xmlns:p14="http://schemas.microsoft.com/office/powerpoint/2010/main" val="20241661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a:noFill/>
          <a:ln w="9525">
            <a:noFill/>
            <a:miter lim="800000"/>
            <a:headEnd/>
            <a:tailEnd/>
          </a:ln>
        </p:spPr>
      </p:pic>
      <p:sp>
        <p:nvSpPr>
          <p:cNvPr id="6" name="Rectangle: Rounded Corners 5">
            <a:extLst>
              <a:ext uri="{FF2B5EF4-FFF2-40B4-BE49-F238E27FC236}">
                <a16:creationId xmlns:a16="http://schemas.microsoft.com/office/drawing/2014/main" xmlns="" id="{17785C9A-45CD-49A7-900E-48827E392CFD}"/>
              </a:ext>
            </a:extLst>
          </p:cNvPr>
          <p:cNvSpPr/>
          <p:nvPr/>
        </p:nvSpPr>
        <p:spPr bwMode="auto">
          <a:xfrm>
            <a:off x="7143853" y="11819897"/>
            <a:ext cx="14776462" cy="3985351"/>
          </a:xfrm>
          <a:prstGeom prst="roundRect">
            <a:avLst>
              <a:gd name="adj" fmla="val 5802"/>
            </a:avLst>
          </a:prstGeom>
          <a:noFill/>
          <a:ln w="76200" cap="flat" cmpd="sng" algn="ctr">
            <a:solidFill>
              <a:srgbClr val="3DA5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5" name="Rectangle: Rounded Corners 4">
            <a:extLst>
              <a:ext uri="{FF2B5EF4-FFF2-40B4-BE49-F238E27FC236}">
                <a16:creationId xmlns:a16="http://schemas.microsoft.com/office/drawing/2014/main" xmlns="" id="{A13E1677-2F07-4DBC-AF44-67956BED4924}"/>
              </a:ext>
            </a:extLst>
          </p:cNvPr>
          <p:cNvSpPr/>
          <p:nvPr/>
        </p:nvSpPr>
        <p:spPr bwMode="auto">
          <a:xfrm>
            <a:off x="7143853" y="7148746"/>
            <a:ext cx="14776462" cy="3985351"/>
          </a:xfrm>
          <a:prstGeom prst="roundRect">
            <a:avLst>
              <a:gd name="adj" fmla="val 5802"/>
            </a:avLst>
          </a:prstGeom>
          <a:noFill/>
          <a:ln w="76200" cap="flat" cmpd="sng" algn="ctr">
            <a:solidFill>
              <a:srgbClr val="3DA5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2" name="Title 1">
            <a:extLst>
              <a:ext uri="{FF2B5EF4-FFF2-40B4-BE49-F238E27FC236}">
                <a16:creationId xmlns:a16="http://schemas.microsoft.com/office/drawing/2014/main" xmlns="" id="{5ACA8628-8DA6-4870-8B0C-47162257BE44}"/>
              </a:ext>
            </a:extLst>
          </p:cNvPr>
          <p:cNvSpPr>
            <a:spLocks noGrp="1"/>
          </p:cNvSpPr>
          <p:nvPr>
            <p:ph type="title"/>
          </p:nvPr>
        </p:nvSpPr>
        <p:spPr>
          <a:xfrm>
            <a:off x="6934200" y="1882356"/>
            <a:ext cx="8953500" cy="2219318"/>
          </a:xfrm>
          <a:noFill/>
          <a:ln w="9525">
            <a:noFill/>
            <a:miter lim="800000"/>
            <a:headEnd/>
            <a:tailEnd/>
          </a:ln>
        </p:spPr>
        <p:txBody>
          <a:bodyPr vert="horz" wrap="square" lIns="16930" tIns="16930" rIns="16930" bIns="16930" numCol="1" anchor="t" anchorCtr="0" compatLnSpc="1">
            <a:prstTxWarp prst="textNoShape">
              <a:avLst/>
            </a:prstTxWarp>
          </a:bodyPr>
          <a:lstStyle/>
          <a:p>
            <a:r>
              <a:rPr lang="en-IN" sz="11500" kern="1200" dirty="0">
                <a:solidFill>
                  <a:srgbClr val="E61557"/>
                </a:solidFill>
                <a:latin typeface="Lato" panose="020F0502020204030203" pitchFamily="34" charset="0"/>
              </a:rPr>
              <a:t>String Pool</a:t>
            </a:r>
          </a:p>
        </p:txBody>
      </p:sp>
      <p:sp>
        <p:nvSpPr>
          <p:cNvPr id="3" name="Rectangle: Diagonal Corners Rounded 2">
            <a:extLst>
              <a:ext uri="{FF2B5EF4-FFF2-40B4-BE49-F238E27FC236}">
                <a16:creationId xmlns:a16="http://schemas.microsoft.com/office/drawing/2014/main" xmlns="" id="{41BA92E8-1E56-4328-A951-C60AE003AE26}"/>
              </a:ext>
            </a:extLst>
          </p:cNvPr>
          <p:cNvSpPr/>
          <p:nvPr/>
        </p:nvSpPr>
        <p:spPr>
          <a:xfrm>
            <a:off x="8432914" y="6096352"/>
            <a:ext cx="12618561" cy="1940957"/>
          </a:xfrm>
          <a:prstGeom prst="round2DiagRect">
            <a:avLst/>
          </a:prstGeom>
          <a:solidFill>
            <a:schemeClr val="tx1">
              <a:lumMod val="20000"/>
              <a:lumOff val="80000"/>
            </a:schemeClr>
          </a:solidFill>
          <a:effectLst>
            <a:outerShdw blurRad="50800" dist="38100" dir="2700000" algn="tl" rotWithShape="0">
              <a:prstClr val="black">
                <a:alpha val="40000"/>
              </a:prstClr>
            </a:outerShdw>
          </a:effectLst>
        </p:spPr>
        <p:txBody>
          <a:bodyPr wrap="square" anchor="ctr">
            <a:spAutoFit/>
          </a:bodyPr>
          <a:lstStyle/>
          <a:p>
            <a:pPr algn="ctr"/>
            <a:r>
              <a:rPr lang="en-IN" sz="5400" dirty="0">
                <a:solidFill>
                  <a:srgbClr val="000000"/>
                </a:solidFill>
                <a:latin typeface="Lato" panose="020F0502020204030203" pitchFamily="34" charset="0"/>
              </a:rPr>
              <a:t>Java String pool refers to collection of Strings which are stored in heap memory</a:t>
            </a:r>
          </a:p>
        </p:txBody>
      </p:sp>
      <p:sp>
        <p:nvSpPr>
          <p:cNvPr id="4" name="Rectangle: Diagonal Corners Rounded 3">
            <a:extLst>
              <a:ext uri="{FF2B5EF4-FFF2-40B4-BE49-F238E27FC236}">
                <a16:creationId xmlns:a16="http://schemas.microsoft.com/office/drawing/2014/main" xmlns="" id="{85BEE9CA-5D62-4C17-94A9-91D22043E467}"/>
              </a:ext>
            </a:extLst>
          </p:cNvPr>
          <p:cNvSpPr/>
          <p:nvPr/>
        </p:nvSpPr>
        <p:spPr>
          <a:xfrm>
            <a:off x="8432914" y="10054799"/>
            <a:ext cx="12618561" cy="2860358"/>
          </a:xfrm>
          <a:prstGeom prst="round2DiagRect">
            <a:avLst/>
          </a:prstGeom>
          <a:solidFill>
            <a:schemeClr val="tx1">
              <a:lumMod val="20000"/>
              <a:lumOff val="80000"/>
            </a:schemeClr>
          </a:solidFill>
          <a:effectLst>
            <a:outerShdw blurRad="50800" dist="38100" dir="2700000" algn="tl" rotWithShape="0">
              <a:prstClr val="black">
                <a:alpha val="40000"/>
              </a:prstClr>
            </a:outerShdw>
          </a:effectLst>
        </p:spPr>
        <p:txBody>
          <a:bodyPr wrap="square" anchor="ctr">
            <a:spAutoFit/>
          </a:bodyPr>
          <a:lstStyle/>
          <a:p>
            <a:pPr algn="ctr"/>
            <a:r>
              <a:rPr lang="en-IN" sz="5400" dirty="0">
                <a:solidFill>
                  <a:srgbClr val="000000"/>
                </a:solidFill>
                <a:latin typeface="Lato" panose="020F0502020204030203" pitchFamily="34" charset="0"/>
              </a:rPr>
              <a:t>As String objects are immutable in nature the concept of String Pool came into the picture</a:t>
            </a:r>
          </a:p>
        </p:txBody>
      </p:sp>
      <p:sp>
        <p:nvSpPr>
          <p:cNvPr id="7" name="Rectangle: Diagonal Corners Rounded 6">
            <a:extLst>
              <a:ext uri="{FF2B5EF4-FFF2-40B4-BE49-F238E27FC236}">
                <a16:creationId xmlns:a16="http://schemas.microsoft.com/office/drawing/2014/main" xmlns="" id="{9857C37C-E66C-4ED9-B67D-AB1DF39378D7}"/>
              </a:ext>
            </a:extLst>
          </p:cNvPr>
          <p:cNvSpPr/>
          <p:nvPr/>
        </p:nvSpPr>
        <p:spPr>
          <a:xfrm>
            <a:off x="8432914" y="14828980"/>
            <a:ext cx="12618561" cy="1990724"/>
          </a:xfrm>
          <a:prstGeom prst="round2DiagRect">
            <a:avLst/>
          </a:prstGeom>
          <a:solidFill>
            <a:schemeClr val="tx1">
              <a:lumMod val="20000"/>
              <a:lumOff val="80000"/>
            </a:schemeClr>
          </a:solidFill>
          <a:effectLst>
            <a:outerShdw blurRad="50800" dist="38100" dir="2700000" algn="tl" rotWithShape="0">
              <a:prstClr val="black">
                <a:alpha val="40000"/>
              </a:prstClr>
            </a:outerShdw>
          </a:effectLst>
        </p:spPr>
        <p:txBody>
          <a:bodyPr wrap="square" anchor="ctr">
            <a:spAutoFit/>
          </a:bodyPr>
          <a:lstStyle/>
          <a:p>
            <a:pPr algn="ctr"/>
            <a:r>
              <a:rPr lang="en-IN" sz="5400" dirty="0">
                <a:solidFill>
                  <a:srgbClr val="000000"/>
                </a:solidFill>
                <a:latin typeface="Lato" panose="020F0502020204030203" pitchFamily="34" charset="0"/>
              </a:rPr>
              <a:t>String Pool helps in saving space for Java Runtime</a:t>
            </a:r>
          </a:p>
        </p:txBody>
      </p:sp>
      <p:grpSp>
        <p:nvGrpSpPr>
          <p:cNvPr id="13" name="Group 12">
            <a:extLst>
              <a:ext uri="{FF2B5EF4-FFF2-40B4-BE49-F238E27FC236}">
                <a16:creationId xmlns:a16="http://schemas.microsoft.com/office/drawing/2014/main" xmlns="" id="{683962D5-2BC7-497B-AB42-43A88BE0823F}"/>
              </a:ext>
            </a:extLst>
          </p:cNvPr>
          <p:cNvGrpSpPr/>
          <p:nvPr/>
        </p:nvGrpSpPr>
        <p:grpSpPr>
          <a:xfrm>
            <a:off x="23545800" y="5291382"/>
            <a:ext cx="10744200" cy="11820036"/>
            <a:chOff x="23545800" y="5291382"/>
            <a:chExt cx="10744200" cy="11820036"/>
          </a:xfrm>
        </p:grpSpPr>
        <p:sp>
          <p:nvSpPr>
            <p:cNvPr id="8" name="Rectangle 7">
              <a:extLst>
                <a:ext uri="{FF2B5EF4-FFF2-40B4-BE49-F238E27FC236}">
                  <a16:creationId xmlns:a16="http://schemas.microsoft.com/office/drawing/2014/main" xmlns="" id="{06D52E2B-B0CF-4EA8-9D22-2BCAFCE1371D}"/>
                </a:ext>
              </a:extLst>
            </p:cNvPr>
            <p:cNvSpPr/>
            <p:nvPr/>
          </p:nvSpPr>
          <p:spPr bwMode="auto">
            <a:xfrm>
              <a:off x="23545800" y="5291382"/>
              <a:ext cx="10744200" cy="11820036"/>
            </a:xfrm>
            <a:prstGeom prst="rect">
              <a:avLst/>
            </a:prstGeom>
            <a:solidFill>
              <a:schemeClr val="bg2">
                <a:lumMod val="10000"/>
              </a:schemeClr>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9" name="TextBox 8">
              <a:extLst>
                <a:ext uri="{FF2B5EF4-FFF2-40B4-BE49-F238E27FC236}">
                  <a16:creationId xmlns:a16="http://schemas.microsoft.com/office/drawing/2014/main" xmlns="" id="{7CBE2E69-8892-4EBD-9D67-DDF53FA97C28}"/>
                </a:ext>
              </a:extLst>
            </p:cNvPr>
            <p:cNvSpPr txBox="1"/>
            <p:nvPr/>
          </p:nvSpPr>
          <p:spPr>
            <a:xfrm>
              <a:off x="26289000" y="5533817"/>
              <a:ext cx="4724400" cy="830997"/>
            </a:xfrm>
            <a:prstGeom prst="rect">
              <a:avLst/>
            </a:prstGeom>
            <a:noFill/>
          </p:spPr>
          <p:txBody>
            <a:bodyPr wrap="square" rtlCol="0">
              <a:spAutoFit/>
            </a:bodyPr>
            <a:lstStyle/>
            <a:p>
              <a:pPr algn="ctr"/>
              <a:r>
                <a:rPr lang="en-IN" sz="4800" dirty="0">
                  <a:solidFill>
                    <a:schemeClr val="bg1"/>
                  </a:solidFill>
                  <a:latin typeface="Consolas" panose="020B0609020204030204" pitchFamily="49" charset="0"/>
                </a:rPr>
                <a:t>Heap Memory</a:t>
              </a:r>
            </a:p>
          </p:txBody>
        </p:sp>
      </p:grpSp>
      <p:grpSp>
        <p:nvGrpSpPr>
          <p:cNvPr id="12" name="Group 11">
            <a:extLst>
              <a:ext uri="{FF2B5EF4-FFF2-40B4-BE49-F238E27FC236}">
                <a16:creationId xmlns:a16="http://schemas.microsoft.com/office/drawing/2014/main" xmlns="" id="{AEC26E82-10C2-4B9C-8784-4C75E9017510}"/>
              </a:ext>
            </a:extLst>
          </p:cNvPr>
          <p:cNvGrpSpPr/>
          <p:nvPr/>
        </p:nvGrpSpPr>
        <p:grpSpPr>
          <a:xfrm>
            <a:off x="25382220" y="7516053"/>
            <a:ext cx="6537960" cy="3932454"/>
            <a:chOff x="25382220" y="7516053"/>
            <a:chExt cx="6537960" cy="3932454"/>
          </a:xfrm>
        </p:grpSpPr>
        <p:sp>
          <p:nvSpPr>
            <p:cNvPr id="10" name="Oval 9">
              <a:extLst>
                <a:ext uri="{FF2B5EF4-FFF2-40B4-BE49-F238E27FC236}">
                  <a16:creationId xmlns:a16="http://schemas.microsoft.com/office/drawing/2014/main" xmlns="" id="{8A755300-8173-4571-9B4C-B959F2CD5422}"/>
                </a:ext>
              </a:extLst>
            </p:cNvPr>
            <p:cNvSpPr/>
            <p:nvPr/>
          </p:nvSpPr>
          <p:spPr bwMode="auto">
            <a:xfrm>
              <a:off x="25382220" y="7516053"/>
              <a:ext cx="6537960" cy="3932454"/>
            </a:xfrm>
            <a:prstGeom prst="ellipse">
              <a:avLst/>
            </a:prstGeom>
            <a:solidFill>
              <a:schemeClr val="bg1">
                <a:lumMod val="85000"/>
              </a:schemeClr>
            </a:solidFill>
            <a:ln w="76200" cap="flat" cmpd="sng" algn="ctr">
              <a:solidFill>
                <a:srgbClr val="3DA5C9"/>
              </a:solidFill>
              <a:prstDash val="solid"/>
              <a:round/>
              <a:headEnd type="none" w="sm" len="sm"/>
              <a:tailEnd type="none" w="sm" len="sm"/>
            </a:ln>
            <a:effectLst>
              <a:innerShdw blurRad="292100">
                <a:prstClr val="black"/>
              </a:inn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11" name="TextBox 10">
              <a:extLst>
                <a:ext uri="{FF2B5EF4-FFF2-40B4-BE49-F238E27FC236}">
                  <a16:creationId xmlns:a16="http://schemas.microsoft.com/office/drawing/2014/main" xmlns="" id="{1CF16193-0979-4466-90EC-5839115CBE61}"/>
                </a:ext>
              </a:extLst>
            </p:cNvPr>
            <p:cNvSpPr txBox="1"/>
            <p:nvPr/>
          </p:nvSpPr>
          <p:spPr>
            <a:xfrm>
              <a:off x="26289000" y="9103669"/>
              <a:ext cx="4724400" cy="830997"/>
            </a:xfrm>
            <a:prstGeom prst="rect">
              <a:avLst/>
            </a:prstGeom>
            <a:noFill/>
          </p:spPr>
          <p:txBody>
            <a:bodyPr wrap="square" rtlCol="0">
              <a:spAutoFit/>
            </a:bodyPr>
            <a:lstStyle/>
            <a:p>
              <a:pPr algn="ctr"/>
              <a:r>
                <a:rPr lang="en-IN" sz="4800" dirty="0">
                  <a:solidFill>
                    <a:schemeClr val="tx2">
                      <a:lumMod val="75000"/>
                    </a:schemeClr>
                  </a:solidFill>
                  <a:latin typeface="Consolas" panose="020B0609020204030204" pitchFamily="49" charset="0"/>
                </a:rPr>
                <a:t>String Pool</a:t>
              </a:r>
            </a:p>
          </p:txBody>
        </p:sp>
      </p:grpSp>
    </p:spTree>
    <p:extLst>
      <p:ext uri="{BB962C8B-B14F-4D97-AF65-F5344CB8AC3E}">
        <p14:creationId xmlns:p14="http://schemas.microsoft.com/office/powerpoint/2010/main" val="16367667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outVertical)">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37"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arn(outVertical)">
                                      <p:cBhvr>
                                        <p:cTn id="30" dur="500"/>
                                        <p:tgtEl>
                                          <p:spTgt spid="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3" grpId="0" animBg="1"/>
      <p:bldP spid="4"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a:noFill/>
          <a:ln w="9525">
            <a:noFill/>
            <a:miter lim="800000"/>
            <a:headEnd/>
            <a:tailEnd/>
          </a:ln>
        </p:spPr>
      </p:pic>
      <p:sp>
        <p:nvSpPr>
          <p:cNvPr id="16" name="Title 3">
            <a:extLst>
              <a:ext uri="{FF2B5EF4-FFF2-40B4-BE49-F238E27FC236}">
                <a16:creationId xmlns:a16="http://schemas.microsoft.com/office/drawing/2014/main" xmlns="" id="{18556ED2-4994-44D2-81AF-8ED67D48E72D}"/>
              </a:ext>
            </a:extLst>
          </p:cNvPr>
          <p:cNvSpPr txBox="1">
            <a:spLocks/>
          </p:cNvSpPr>
          <p:nvPr/>
        </p:nvSpPr>
        <p:spPr bwMode="auto">
          <a:xfrm>
            <a:off x="6477000" y="7696200"/>
            <a:ext cx="15878934" cy="22159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defTabSz="914240" eaLnBrk="1" hangingPunct="1">
              <a:buClr>
                <a:srgbClr val="000000"/>
              </a:buClr>
              <a:buFont typeface="Arial" charset="0"/>
              <a:defRPr sz="13800" b="0">
                <a:ln w="0"/>
                <a:solidFill>
                  <a:srgbClr val="E41657"/>
                </a:solidFill>
                <a:latin typeface="Lato Black" panose="020F0A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Creating a String</a:t>
            </a:r>
          </a:p>
        </p:txBody>
      </p:sp>
    </p:spTree>
    <p:extLst>
      <p:ext uri="{BB962C8B-B14F-4D97-AF65-F5344CB8AC3E}">
        <p14:creationId xmlns:p14="http://schemas.microsoft.com/office/powerpoint/2010/main" val="377780860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a:noFill/>
          <a:ln w="9525">
            <a:noFill/>
            <a:miter lim="800000"/>
            <a:headEnd/>
            <a:tailEnd/>
          </a:ln>
        </p:spPr>
      </p:pic>
      <p:sp>
        <p:nvSpPr>
          <p:cNvPr id="14" name="Title 3">
            <a:extLst>
              <a:ext uri="{FF2B5EF4-FFF2-40B4-BE49-F238E27FC236}">
                <a16:creationId xmlns:a16="http://schemas.microsoft.com/office/drawing/2014/main" xmlns="" id="{39060894-4252-4E91-849B-443439B92850}"/>
              </a:ext>
            </a:extLst>
          </p:cNvPr>
          <p:cNvSpPr txBox="1">
            <a:spLocks/>
          </p:cNvSpPr>
          <p:nvPr/>
        </p:nvSpPr>
        <p:spPr bwMode="auto">
          <a:xfrm>
            <a:off x="5867400" y="1306086"/>
            <a:ext cx="29975934" cy="2084388"/>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defTabSz="914240" eaLnBrk="1" hangingPunct="1">
              <a:spcBef>
                <a:spcPct val="20000"/>
              </a:spcBef>
              <a:buClr>
                <a:srgbClr val="000000"/>
              </a:buClr>
              <a:buFont typeface="Arial" charset="0"/>
              <a:defRPr sz="11500" b="1">
                <a:solidFill>
                  <a:srgbClr val="E61557"/>
                </a:solidFill>
                <a:latin typeface="Lato" panose="020F0502020204030203" pitchFamily="34" charset="0"/>
                <a:ea typeface="+mj-ea"/>
                <a:cs typeface="+mj-cs"/>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Creating a String – Using Literal </a:t>
            </a:r>
          </a:p>
        </p:txBody>
      </p:sp>
      <p:sp>
        <p:nvSpPr>
          <p:cNvPr id="2" name="Rectangle: Rounded Corners 1">
            <a:extLst>
              <a:ext uri="{FF2B5EF4-FFF2-40B4-BE49-F238E27FC236}">
                <a16:creationId xmlns:a16="http://schemas.microsoft.com/office/drawing/2014/main" xmlns="" id="{597D5DA9-5ADE-4962-95C3-44D79C9C5250}"/>
              </a:ext>
            </a:extLst>
          </p:cNvPr>
          <p:cNvSpPr/>
          <p:nvPr/>
        </p:nvSpPr>
        <p:spPr bwMode="auto">
          <a:xfrm>
            <a:off x="11965919" y="4153813"/>
            <a:ext cx="17066281" cy="1176584"/>
          </a:xfrm>
          <a:prstGeom prst="roundRect">
            <a:avLst/>
          </a:prstGeom>
          <a:solidFill>
            <a:schemeClr val="bg2">
              <a:lumMod val="25000"/>
            </a:schemeClr>
          </a:solidFill>
          <a:ln w="28575"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5400" dirty="0">
                <a:solidFill>
                  <a:schemeClr val="bg1"/>
                </a:solidFill>
                <a:latin typeface="Lato" panose="020F0502020204030203" pitchFamily="34" charset="0"/>
              </a:rPr>
              <a:t>Java String literal is created by using double quotes</a:t>
            </a:r>
            <a:endParaRPr kumimoji="0" lang="en-IN" sz="5400" b="0" i="0" u="none" strike="noStrike" cap="none" normalizeH="0" baseline="0" dirty="0">
              <a:ln>
                <a:noFill/>
              </a:ln>
              <a:solidFill>
                <a:schemeClr val="bg1"/>
              </a:solidFill>
              <a:effectLst/>
              <a:latin typeface="Lato" panose="020F0502020204030203" pitchFamily="34" charset="0"/>
            </a:endParaRPr>
          </a:p>
        </p:txBody>
      </p:sp>
      <p:sp>
        <p:nvSpPr>
          <p:cNvPr id="4" name="Rectangle 3">
            <a:extLst>
              <a:ext uri="{FF2B5EF4-FFF2-40B4-BE49-F238E27FC236}">
                <a16:creationId xmlns:a16="http://schemas.microsoft.com/office/drawing/2014/main" xmlns="" id="{06DF55A6-3006-4B67-B061-BA7E33948E3B}"/>
              </a:ext>
            </a:extLst>
          </p:cNvPr>
          <p:cNvSpPr/>
          <p:nvPr/>
        </p:nvSpPr>
        <p:spPr>
          <a:xfrm>
            <a:off x="16383000" y="6391870"/>
            <a:ext cx="8560907" cy="923330"/>
          </a:xfrm>
          <a:prstGeom prst="rect">
            <a:avLst/>
          </a:prstGeom>
        </p:spPr>
        <p:txBody>
          <a:bodyPr wrap="none">
            <a:spAutoFit/>
          </a:bodyPr>
          <a:lstStyle/>
          <a:p>
            <a:r>
              <a:rPr lang="en-IN" sz="5400" dirty="0">
                <a:solidFill>
                  <a:srgbClr val="000000"/>
                </a:solidFill>
                <a:latin typeface="Consolas" panose="020B0609020204030204" pitchFamily="49" charset="0"/>
              </a:rPr>
              <a:t>String str = </a:t>
            </a:r>
            <a:r>
              <a:rPr lang="en-IN" sz="5400" dirty="0" smtClean="0">
                <a:solidFill>
                  <a:srgbClr val="000000"/>
                </a:solidFill>
                <a:latin typeface="Consolas" panose="020B0609020204030204" pitchFamily="49" charset="0"/>
              </a:rPr>
              <a:t>“Ishant”</a:t>
            </a:r>
            <a:r>
              <a:rPr lang="en-IN" sz="5400" dirty="0">
                <a:solidFill>
                  <a:srgbClr val="000000"/>
                </a:solidFill>
                <a:latin typeface="Consolas" panose="020B0609020204030204" pitchFamily="49" charset="0"/>
              </a:rPr>
              <a:t>;</a:t>
            </a:r>
            <a:endParaRPr lang="en-IN" sz="6600" dirty="0"/>
          </a:p>
        </p:txBody>
      </p:sp>
      <p:grpSp>
        <p:nvGrpSpPr>
          <p:cNvPr id="5" name="Group 4">
            <a:extLst>
              <a:ext uri="{FF2B5EF4-FFF2-40B4-BE49-F238E27FC236}">
                <a16:creationId xmlns:a16="http://schemas.microsoft.com/office/drawing/2014/main" xmlns="" id="{BEFD7DC5-D3E4-43AD-A758-51B1A5BEE96A}"/>
              </a:ext>
            </a:extLst>
          </p:cNvPr>
          <p:cNvGrpSpPr>
            <a:grpSpLocks noChangeAspect="1"/>
          </p:cNvGrpSpPr>
          <p:nvPr/>
        </p:nvGrpSpPr>
        <p:grpSpPr>
          <a:xfrm>
            <a:off x="7239000" y="11887200"/>
            <a:ext cx="9798067" cy="6818171"/>
            <a:chOff x="24478147" y="5291383"/>
            <a:chExt cx="10325323" cy="8577554"/>
          </a:xfrm>
        </p:grpSpPr>
        <p:grpSp>
          <p:nvGrpSpPr>
            <p:cNvPr id="20" name="Group 19">
              <a:extLst>
                <a:ext uri="{FF2B5EF4-FFF2-40B4-BE49-F238E27FC236}">
                  <a16:creationId xmlns:a16="http://schemas.microsoft.com/office/drawing/2014/main" xmlns="" id="{6D531663-C316-434E-BC6B-C970C96C1A20}"/>
                </a:ext>
              </a:extLst>
            </p:cNvPr>
            <p:cNvGrpSpPr/>
            <p:nvPr/>
          </p:nvGrpSpPr>
          <p:grpSpPr>
            <a:xfrm>
              <a:off x="24478147" y="5291383"/>
              <a:ext cx="8879505" cy="8577554"/>
              <a:chOff x="24478147" y="5291383"/>
              <a:chExt cx="8879505" cy="8577554"/>
            </a:xfrm>
          </p:grpSpPr>
          <p:sp>
            <p:nvSpPr>
              <p:cNvPr id="21" name="Rectangle 20">
                <a:extLst>
                  <a:ext uri="{FF2B5EF4-FFF2-40B4-BE49-F238E27FC236}">
                    <a16:creationId xmlns:a16="http://schemas.microsoft.com/office/drawing/2014/main" xmlns="" id="{BDC63775-445F-4AB9-A17F-36718F1A952A}"/>
                  </a:ext>
                </a:extLst>
              </p:cNvPr>
              <p:cNvSpPr/>
              <p:nvPr/>
            </p:nvSpPr>
            <p:spPr bwMode="auto">
              <a:xfrm>
                <a:off x="24478147" y="5291383"/>
                <a:ext cx="8879505" cy="8577554"/>
              </a:xfrm>
              <a:prstGeom prst="rect">
                <a:avLst/>
              </a:prstGeom>
              <a:solidFill>
                <a:schemeClr val="accent1">
                  <a:lumMod val="75000"/>
                </a:schemeClr>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22" name="TextBox 21">
                <a:extLst>
                  <a:ext uri="{FF2B5EF4-FFF2-40B4-BE49-F238E27FC236}">
                    <a16:creationId xmlns:a16="http://schemas.microsoft.com/office/drawing/2014/main" xmlns="" id="{6EAB4B9C-3F3F-45C2-A0D0-6D3CEEB44778}"/>
                  </a:ext>
                </a:extLst>
              </p:cNvPr>
              <p:cNvSpPr txBox="1"/>
              <p:nvPr/>
            </p:nvSpPr>
            <p:spPr>
              <a:xfrm>
                <a:off x="25507112" y="5533817"/>
                <a:ext cx="6288175" cy="875715"/>
              </a:xfrm>
              <a:prstGeom prst="rect">
                <a:avLst/>
              </a:prstGeom>
              <a:noFill/>
            </p:spPr>
            <p:txBody>
              <a:bodyPr wrap="square" rtlCol="0">
                <a:spAutoFit/>
              </a:bodyPr>
              <a:lstStyle/>
              <a:p>
                <a:pPr algn="ctr"/>
                <a:r>
                  <a:rPr lang="en-IN" sz="4800" dirty="0">
                    <a:solidFill>
                      <a:schemeClr val="bg1"/>
                    </a:solidFill>
                    <a:latin typeface="Consolas" panose="020B0609020204030204" pitchFamily="49" charset="0"/>
                  </a:rPr>
                  <a:t>Heap Memory</a:t>
                </a:r>
              </a:p>
            </p:txBody>
          </p:sp>
        </p:grpSp>
        <p:grpSp>
          <p:nvGrpSpPr>
            <p:cNvPr id="33" name="Group 32">
              <a:extLst>
                <a:ext uri="{FF2B5EF4-FFF2-40B4-BE49-F238E27FC236}">
                  <a16:creationId xmlns:a16="http://schemas.microsoft.com/office/drawing/2014/main" xmlns="" id="{B397B3ED-1EC0-4F72-A481-B66DB547F541}"/>
                </a:ext>
              </a:extLst>
            </p:cNvPr>
            <p:cNvGrpSpPr/>
            <p:nvPr/>
          </p:nvGrpSpPr>
          <p:grpSpPr>
            <a:xfrm>
              <a:off x="25382220" y="7168102"/>
              <a:ext cx="9421250" cy="4280405"/>
              <a:chOff x="25382220" y="7168102"/>
              <a:chExt cx="9421250" cy="4280405"/>
            </a:xfrm>
          </p:grpSpPr>
          <p:sp>
            <p:nvSpPr>
              <p:cNvPr id="34" name="Oval 33">
                <a:extLst>
                  <a:ext uri="{FF2B5EF4-FFF2-40B4-BE49-F238E27FC236}">
                    <a16:creationId xmlns:a16="http://schemas.microsoft.com/office/drawing/2014/main" xmlns="" id="{402A1761-54B7-41C1-A985-5D6C0EB2DC3D}"/>
                  </a:ext>
                </a:extLst>
              </p:cNvPr>
              <p:cNvSpPr/>
              <p:nvPr/>
            </p:nvSpPr>
            <p:spPr bwMode="auto">
              <a:xfrm>
                <a:off x="25382220" y="7516053"/>
                <a:ext cx="6537960" cy="3932454"/>
              </a:xfrm>
              <a:prstGeom prst="ellipse">
                <a:avLst/>
              </a:prstGeom>
              <a:solidFill>
                <a:schemeClr val="bg1">
                  <a:lumMod val="85000"/>
                </a:schemeClr>
              </a:solidFill>
              <a:ln w="76200" cap="flat" cmpd="sng" algn="ctr">
                <a:solidFill>
                  <a:srgbClr val="3DA5C9"/>
                </a:solidFill>
                <a:prstDash val="solid"/>
                <a:round/>
                <a:headEnd type="none" w="sm" len="sm"/>
                <a:tailEnd type="none" w="sm" len="sm"/>
              </a:ln>
              <a:effectLst>
                <a:innerShdw blurRad="292100">
                  <a:prstClr val="black"/>
                </a:inn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35" name="TextBox 34">
                <a:extLst>
                  <a:ext uri="{FF2B5EF4-FFF2-40B4-BE49-F238E27FC236}">
                    <a16:creationId xmlns:a16="http://schemas.microsoft.com/office/drawing/2014/main" xmlns="" id="{2E808ACD-588D-459A-94F5-18664CEC0D79}"/>
                  </a:ext>
                </a:extLst>
              </p:cNvPr>
              <p:cNvSpPr txBox="1"/>
              <p:nvPr/>
            </p:nvSpPr>
            <p:spPr>
              <a:xfrm>
                <a:off x="28515293" y="7168102"/>
                <a:ext cx="6288177" cy="778335"/>
              </a:xfrm>
              <a:prstGeom prst="rect">
                <a:avLst/>
              </a:prstGeom>
              <a:noFill/>
            </p:spPr>
            <p:txBody>
              <a:bodyPr wrap="square" rtlCol="0">
                <a:spAutoFit/>
              </a:bodyPr>
              <a:lstStyle/>
              <a:p>
                <a:pPr algn="ctr"/>
                <a:r>
                  <a:rPr lang="en-IN" sz="3200" dirty="0">
                    <a:solidFill>
                      <a:schemeClr val="bg1"/>
                    </a:solidFill>
                    <a:latin typeface="Consolas" panose="020B0609020204030204" pitchFamily="49" charset="0"/>
                  </a:rPr>
                  <a:t>String Pool</a:t>
                </a:r>
              </a:p>
            </p:txBody>
          </p:sp>
        </p:grpSp>
      </p:grpSp>
      <p:sp>
        <p:nvSpPr>
          <p:cNvPr id="7" name="TextBox 6">
            <a:extLst>
              <a:ext uri="{FF2B5EF4-FFF2-40B4-BE49-F238E27FC236}">
                <a16:creationId xmlns:a16="http://schemas.microsoft.com/office/drawing/2014/main" xmlns="" id="{876CB39B-7295-4D1B-8B89-E99BCB7E476B}"/>
              </a:ext>
            </a:extLst>
          </p:cNvPr>
          <p:cNvSpPr txBox="1"/>
          <p:nvPr/>
        </p:nvSpPr>
        <p:spPr>
          <a:xfrm>
            <a:off x="9783453" y="13870260"/>
            <a:ext cx="2469095" cy="923330"/>
          </a:xfrm>
          <a:prstGeom prst="rect">
            <a:avLst/>
          </a:prstGeom>
        </p:spPr>
        <p:txBody>
          <a:bodyPr wrap="none">
            <a:spAutoFit/>
          </a:bodyPr>
          <a:lstStyle>
            <a:defPPr>
              <a:defRPr lang="en-US"/>
            </a:defPPr>
            <a:lvl1pPr>
              <a:defRPr sz="5400">
                <a:solidFill>
                  <a:srgbClr val="000000"/>
                </a:solidFill>
                <a:latin typeface="Consolas" panose="020B0609020204030204" pitchFamily="49" charset="0"/>
              </a:defRPr>
            </a:lvl1pPr>
          </a:lstStyle>
          <a:p>
            <a:r>
              <a:rPr lang="en-IN" dirty="0" smtClean="0"/>
              <a:t>Ishant</a:t>
            </a:r>
            <a:endParaRPr lang="en-IN" dirty="0"/>
          </a:p>
        </p:txBody>
      </p:sp>
      <p:cxnSp>
        <p:nvCxnSpPr>
          <p:cNvPr id="9" name="Straight Arrow Connector 8">
            <a:extLst>
              <a:ext uri="{FF2B5EF4-FFF2-40B4-BE49-F238E27FC236}">
                <a16:creationId xmlns:a16="http://schemas.microsoft.com/office/drawing/2014/main" xmlns="" id="{6DB5F8A6-5969-4CA4-A690-4B6078A7BB1A}"/>
              </a:ext>
            </a:extLst>
          </p:cNvPr>
          <p:cNvCxnSpPr>
            <a:cxnSpLocks/>
          </p:cNvCxnSpPr>
          <p:nvPr/>
        </p:nvCxnSpPr>
        <p:spPr bwMode="auto">
          <a:xfrm flipH="1">
            <a:off x="12020582" y="13764485"/>
            <a:ext cx="10242866" cy="618687"/>
          </a:xfrm>
          <a:prstGeom prst="straightConnector1">
            <a:avLst/>
          </a:prstGeom>
          <a:ln w="76200">
            <a:prstDash val="sysDot"/>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6" name="Rectangle 5">
            <a:extLst>
              <a:ext uri="{FF2B5EF4-FFF2-40B4-BE49-F238E27FC236}">
                <a16:creationId xmlns:a16="http://schemas.microsoft.com/office/drawing/2014/main" xmlns="" id="{840C5ADE-5D41-4282-9D2D-E7DEE4D1A8C1}"/>
              </a:ext>
            </a:extLst>
          </p:cNvPr>
          <p:cNvSpPr/>
          <p:nvPr/>
        </p:nvSpPr>
        <p:spPr bwMode="auto">
          <a:xfrm>
            <a:off x="22291154" y="13249802"/>
            <a:ext cx="1981200" cy="923330"/>
          </a:xfrm>
          <a:prstGeom prst="rect">
            <a:avLst/>
          </a:prstGeom>
          <a:solidFill>
            <a:schemeClr val="bg1">
              <a:lumMod val="75000"/>
            </a:schemeClr>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800" b="0" i="0" u="none" strike="noStrike" cap="none" normalizeH="0" baseline="0" dirty="0">
                <a:ln>
                  <a:noFill/>
                </a:ln>
                <a:solidFill>
                  <a:schemeClr val="tx1">
                    <a:lumMod val="50000"/>
                  </a:schemeClr>
                </a:solidFill>
                <a:effectLst/>
                <a:latin typeface="Consolas" panose="020B0609020204030204" pitchFamily="49" charset="0"/>
              </a:rPr>
              <a:t>str</a:t>
            </a:r>
          </a:p>
        </p:txBody>
      </p:sp>
      <p:cxnSp>
        <p:nvCxnSpPr>
          <p:cNvPr id="37" name="Straight Arrow Connector 36">
            <a:extLst>
              <a:ext uri="{FF2B5EF4-FFF2-40B4-BE49-F238E27FC236}">
                <a16:creationId xmlns:a16="http://schemas.microsoft.com/office/drawing/2014/main" xmlns="" id="{DC63930E-99A1-4137-A2A1-378F94862EDB}"/>
              </a:ext>
            </a:extLst>
          </p:cNvPr>
          <p:cNvCxnSpPr>
            <a:cxnSpLocks/>
            <a:stCxn id="38" idx="1"/>
          </p:cNvCxnSpPr>
          <p:nvPr/>
        </p:nvCxnSpPr>
        <p:spPr bwMode="auto">
          <a:xfrm flipH="1" flipV="1">
            <a:off x="12020582" y="14383172"/>
            <a:ext cx="10242865" cy="1471642"/>
          </a:xfrm>
          <a:prstGeom prst="straightConnector1">
            <a:avLst/>
          </a:prstGeom>
          <a:ln w="76200">
            <a:prstDash val="sysDot"/>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38" name="Rectangle 37">
            <a:extLst>
              <a:ext uri="{FF2B5EF4-FFF2-40B4-BE49-F238E27FC236}">
                <a16:creationId xmlns:a16="http://schemas.microsoft.com/office/drawing/2014/main" xmlns="" id="{D00EE63F-2635-4D17-8683-6BC205903BC3}"/>
              </a:ext>
            </a:extLst>
          </p:cNvPr>
          <p:cNvSpPr/>
          <p:nvPr/>
        </p:nvSpPr>
        <p:spPr bwMode="auto">
          <a:xfrm>
            <a:off x="22263447" y="15393149"/>
            <a:ext cx="1981200" cy="923330"/>
          </a:xfrm>
          <a:prstGeom prst="rect">
            <a:avLst/>
          </a:prstGeom>
          <a:solidFill>
            <a:schemeClr val="bg1">
              <a:lumMod val="75000"/>
            </a:schemeClr>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800" b="0" i="0" u="none" strike="noStrike" cap="none" normalizeH="0" baseline="0" dirty="0">
                <a:ln>
                  <a:noFill/>
                </a:ln>
                <a:solidFill>
                  <a:schemeClr val="tx1">
                    <a:lumMod val="50000"/>
                  </a:schemeClr>
                </a:solidFill>
                <a:effectLst/>
                <a:latin typeface="Consolas" panose="020B0609020204030204" pitchFamily="49" charset="0"/>
              </a:rPr>
              <a:t>str1</a:t>
            </a:r>
          </a:p>
        </p:txBody>
      </p:sp>
      <p:sp>
        <p:nvSpPr>
          <p:cNvPr id="39" name="Rectangle 38">
            <a:extLst>
              <a:ext uri="{FF2B5EF4-FFF2-40B4-BE49-F238E27FC236}">
                <a16:creationId xmlns:a16="http://schemas.microsoft.com/office/drawing/2014/main" xmlns="" id="{3693324B-9ED8-461D-97DB-C07688612B23}"/>
              </a:ext>
            </a:extLst>
          </p:cNvPr>
          <p:cNvSpPr/>
          <p:nvPr/>
        </p:nvSpPr>
        <p:spPr>
          <a:xfrm>
            <a:off x="25263574" y="17264170"/>
            <a:ext cx="9341019" cy="923330"/>
          </a:xfrm>
          <a:prstGeom prst="rect">
            <a:avLst/>
          </a:prstGeom>
        </p:spPr>
        <p:txBody>
          <a:bodyPr wrap="none">
            <a:spAutoFit/>
          </a:bodyPr>
          <a:lstStyle/>
          <a:p>
            <a:r>
              <a:rPr lang="en-IN" sz="5400" dirty="0">
                <a:solidFill>
                  <a:srgbClr val="000000"/>
                </a:solidFill>
                <a:latin typeface="Consolas" panose="020B0609020204030204" pitchFamily="49" charset="0"/>
              </a:rPr>
              <a:t>String str2 = “Welcome”;</a:t>
            </a:r>
            <a:endParaRPr lang="en-IN" sz="6600" dirty="0"/>
          </a:p>
        </p:txBody>
      </p:sp>
      <p:cxnSp>
        <p:nvCxnSpPr>
          <p:cNvPr id="40" name="Straight Arrow Connector 39">
            <a:extLst>
              <a:ext uri="{FF2B5EF4-FFF2-40B4-BE49-F238E27FC236}">
                <a16:creationId xmlns:a16="http://schemas.microsoft.com/office/drawing/2014/main" xmlns="" id="{3FF38D4F-9E5A-4C8A-9EA1-2D9816AEE500}"/>
              </a:ext>
            </a:extLst>
          </p:cNvPr>
          <p:cNvCxnSpPr>
            <a:cxnSpLocks/>
          </p:cNvCxnSpPr>
          <p:nvPr/>
        </p:nvCxnSpPr>
        <p:spPr bwMode="auto">
          <a:xfrm flipH="1" flipV="1">
            <a:off x="12119160" y="16007272"/>
            <a:ext cx="10175709" cy="1737609"/>
          </a:xfrm>
          <a:prstGeom prst="straightConnector1">
            <a:avLst/>
          </a:prstGeom>
          <a:ln w="76200">
            <a:solidFill>
              <a:srgbClr val="FF5050"/>
            </a:solidFill>
            <a:prstDash val="sysDot"/>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41" name="Rectangle 40">
            <a:extLst>
              <a:ext uri="{FF2B5EF4-FFF2-40B4-BE49-F238E27FC236}">
                <a16:creationId xmlns:a16="http://schemas.microsoft.com/office/drawing/2014/main" xmlns="" id="{C0468735-884C-42B7-AEA0-15C8025B99EE}"/>
              </a:ext>
            </a:extLst>
          </p:cNvPr>
          <p:cNvSpPr/>
          <p:nvPr/>
        </p:nvSpPr>
        <p:spPr bwMode="auto">
          <a:xfrm>
            <a:off x="22263447" y="17264170"/>
            <a:ext cx="1981200" cy="923330"/>
          </a:xfrm>
          <a:prstGeom prst="rect">
            <a:avLst/>
          </a:prstGeom>
          <a:solidFill>
            <a:schemeClr val="bg1">
              <a:lumMod val="75000"/>
            </a:schemeClr>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800" b="0" i="0" u="none" strike="noStrike" cap="none" normalizeH="0" baseline="0" dirty="0">
                <a:ln>
                  <a:noFill/>
                </a:ln>
                <a:solidFill>
                  <a:schemeClr val="tx1">
                    <a:lumMod val="50000"/>
                  </a:schemeClr>
                </a:solidFill>
                <a:effectLst/>
                <a:latin typeface="Consolas" panose="020B0609020204030204" pitchFamily="49" charset="0"/>
              </a:rPr>
              <a:t>str2</a:t>
            </a:r>
          </a:p>
        </p:txBody>
      </p:sp>
      <p:sp>
        <p:nvSpPr>
          <p:cNvPr id="42" name="TextBox 41">
            <a:extLst>
              <a:ext uri="{FF2B5EF4-FFF2-40B4-BE49-F238E27FC236}">
                <a16:creationId xmlns:a16="http://schemas.microsoft.com/office/drawing/2014/main" xmlns="" id="{2B45435B-44D3-4ABB-B5F1-2FC3CBD3C896}"/>
              </a:ext>
            </a:extLst>
          </p:cNvPr>
          <p:cNvSpPr txBox="1"/>
          <p:nvPr/>
        </p:nvSpPr>
        <p:spPr>
          <a:xfrm>
            <a:off x="9867688" y="15472774"/>
            <a:ext cx="2855269" cy="923330"/>
          </a:xfrm>
          <a:prstGeom prst="rect">
            <a:avLst/>
          </a:prstGeom>
        </p:spPr>
        <p:txBody>
          <a:bodyPr wrap="none">
            <a:spAutoFit/>
          </a:bodyPr>
          <a:lstStyle>
            <a:defPPr>
              <a:defRPr lang="en-US"/>
            </a:defPPr>
            <a:lvl1pPr>
              <a:defRPr sz="5400">
                <a:solidFill>
                  <a:srgbClr val="000000"/>
                </a:solidFill>
                <a:latin typeface="Consolas" panose="020B0609020204030204" pitchFamily="49" charset="0"/>
              </a:defRPr>
            </a:lvl1pPr>
          </a:lstStyle>
          <a:p>
            <a:r>
              <a:rPr lang="en-IN" dirty="0"/>
              <a:t>Welcome</a:t>
            </a:r>
          </a:p>
        </p:txBody>
      </p:sp>
      <p:sp>
        <p:nvSpPr>
          <p:cNvPr id="43" name="Rectangle 42">
            <a:extLst>
              <a:ext uri="{FF2B5EF4-FFF2-40B4-BE49-F238E27FC236}">
                <a16:creationId xmlns:a16="http://schemas.microsoft.com/office/drawing/2014/main" xmlns="" id="{B1237B72-81AD-44C6-BD04-A0F69357DC49}"/>
              </a:ext>
            </a:extLst>
          </p:cNvPr>
          <p:cNvSpPr/>
          <p:nvPr/>
        </p:nvSpPr>
        <p:spPr>
          <a:xfrm>
            <a:off x="25263573" y="15295991"/>
            <a:ext cx="8941645" cy="923330"/>
          </a:xfrm>
          <a:prstGeom prst="rect">
            <a:avLst/>
          </a:prstGeom>
        </p:spPr>
        <p:txBody>
          <a:bodyPr wrap="none">
            <a:spAutoFit/>
          </a:bodyPr>
          <a:lstStyle/>
          <a:p>
            <a:r>
              <a:rPr lang="en-IN" sz="5400" dirty="0">
                <a:solidFill>
                  <a:srgbClr val="000000"/>
                </a:solidFill>
                <a:latin typeface="Consolas" panose="020B0609020204030204" pitchFamily="49" charset="0"/>
              </a:rPr>
              <a:t>String str1 = </a:t>
            </a:r>
            <a:r>
              <a:rPr lang="en-IN" sz="5400" dirty="0" smtClean="0">
                <a:solidFill>
                  <a:srgbClr val="000000"/>
                </a:solidFill>
                <a:latin typeface="Consolas" panose="020B0609020204030204" pitchFamily="49" charset="0"/>
              </a:rPr>
              <a:t>“Ishant”</a:t>
            </a:r>
            <a:r>
              <a:rPr lang="en-IN" sz="5400" dirty="0">
                <a:solidFill>
                  <a:srgbClr val="000000"/>
                </a:solidFill>
                <a:latin typeface="Consolas" panose="020B0609020204030204" pitchFamily="49" charset="0"/>
              </a:rPr>
              <a:t>;</a:t>
            </a:r>
            <a:endParaRPr lang="en-IN" sz="6600" dirty="0"/>
          </a:p>
        </p:txBody>
      </p:sp>
      <p:sp>
        <p:nvSpPr>
          <p:cNvPr id="49" name="Rectangle: Rounded Corners 48">
            <a:extLst>
              <a:ext uri="{FF2B5EF4-FFF2-40B4-BE49-F238E27FC236}">
                <a16:creationId xmlns:a16="http://schemas.microsoft.com/office/drawing/2014/main" xmlns="" id="{7E16B12A-0653-496E-9BB1-ADC65F1C20A9}"/>
              </a:ext>
            </a:extLst>
          </p:cNvPr>
          <p:cNvSpPr/>
          <p:nvPr/>
        </p:nvSpPr>
        <p:spPr bwMode="auto">
          <a:xfrm>
            <a:off x="8839199" y="7884364"/>
            <a:ext cx="24178552" cy="3234303"/>
          </a:xfrm>
          <a:prstGeom prst="roundRect">
            <a:avLst/>
          </a:prstGeom>
          <a:solidFill>
            <a:schemeClr val="bg2">
              <a:lumMod val="25000"/>
            </a:schemeClr>
          </a:solidFill>
          <a:ln w="28575"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5400" dirty="0">
                <a:solidFill>
                  <a:schemeClr val="bg1"/>
                </a:solidFill>
                <a:latin typeface="Lato" panose="020F0502020204030203" pitchFamily="34" charset="0"/>
              </a:rPr>
              <a:t>Before creating a String literal first looks for String with same value in the String pool, if found it returns the reference else it creates a new String in the pool  &amp; returns the reference</a:t>
            </a:r>
          </a:p>
        </p:txBody>
      </p:sp>
    </p:spTree>
    <p:extLst>
      <p:ext uri="{BB962C8B-B14F-4D97-AF65-F5344CB8AC3E}">
        <p14:creationId xmlns:p14="http://schemas.microsoft.com/office/powerpoint/2010/main" val="1296458673"/>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childTnLst>
                                </p:cTn>
                              </p:par>
                              <p:par>
                                <p:cTn id="20" presetID="22" presetClass="entr" presetSubtype="2"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right)">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fade">
                                      <p:cBhvr>
                                        <p:cTn id="30" dur="500"/>
                                        <p:tgtEl>
                                          <p:spTgt spid="4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500"/>
                                        <p:tgtEl>
                                          <p:spTgt spid="4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right)">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500"/>
                                        <p:tgtEl>
                                          <p:spTgt spid="3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wipe(right)">
                                      <p:cBhvr>
                                        <p:cTn id="58" dur="500"/>
                                        <p:tgtEl>
                                          <p:spTgt spid="4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7" grpId="0"/>
      <p:bldP spid="6" grpId="0" animBg="1"/>
      <p:bldP spid="38" grpId="0" animBg="1"/>
      <p:bldP spid="39" grpId="0"/>
      <p:bldP spid="41" grpId="0" animBg="1"/>
      <p:bldP spid="42" grpId="0"/>
      <p:bldP spid="43" grpId="0"/>
      <p:bldP spid="49"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5" name="Picture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a:noFill/>
          <a:ln w="9525">
            <a:noFill/>
            <a:miter lim="800000"/>
            <a:headEnd/>
            <a:tailEnd/>
          </a:ln>
        </p:spPr>
      </p:pic>
      <p:sp>
        <p:nvSpPr>
          <p:cNvPr id="13" name="Title 3">
            <a:extLst>
              <a:ext uri="{FF2B5EF4-FFF2-40B4-BE49-F238E27FC236}">
                <a16:creationId xmlns:a16="http://schemas.microsoft.com/office/drawing/2014/main" xmlns="" id="{9B119200-31E2-42C4-B868-5504F7855BD3}"/>
              </a:ext>
            </a:extLst>
          </p:cNvPr>
          <p:cNvSpPr txBox="1">
            <a:spLocks/>
          </p:cNvSpPr>
          <p:nvPr/>
        </p:nvSpPr>
        <p:spPr bwMode="auto">
          <a:xfrm>
            <a:off x="6286500" y="1688167"/>
            <a:ext cx="24003000" cy="2084388"/>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defPPr>
              <a:defRPr lang="en-US"/>
            </a:defPPr>
            <a:lvl1pPr defTabSz="914240" eaLnBrk="1" hangingPunct="1">
              <a:spcBef>
                <a:spcPct val="20000"/>
              </a:spcBef>
              <a:buClr>
                <a:srgbClr val="000000"/>
              </a:buClr>
              <a:buFont typeface="Arial" charset="0"/>
              <a:defRPr sz="11500" b="1">
                <a:solidFill>
                  <a:srgbClr val="E61557"/>
                </a:solidFill>
                <a:latin typeface="Lato" panose="020F0502020204030203" pitchFamily="34" charset="0"/>
                <a:ea typeface="+mj-ea"/>
                <a:cs typeface="+mj-cs"/>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Creating a String – Using new Keyword</a:t>
            </a:r>
          </a:p>
        </p:txBody>
      </p:sp>
      <p:grpSp>
        <p:nvGrpSpPr>
          <p:cNvPr id="44" name="Group 43">
            <a:extLst>
              <a:ext uri="{FF2B5EF4-FFF2-40B4-BE49-F238E27FC236}">
                <a16:creationId xmlns:a16="http://schemas.microsoft.com/office/drawing/2014/main" xmlns="" id="{591EF5E5-5B6C-4E88-A1C3-86323C277354}"/>
              </a:ext>
            </a:extLst>
          </p:cNvPr>
          <p:cNvGrpSpPr/>
          <p:nvPr/>
        </p:nvGrpSpPr>
        <p:grpSpPr>
          <a:xfrm>
            <a:off x="11209118" y="12018941"/>
            <a:ext cx="14337234" cy="7640659"/>
            <a:chOff x="1464027" y="11375399"/>
            <a:chExt cx="14337234" cy="7640659"/>
          </a:xfrm>
        </p:grpSpPr>
        <p:grpSp>
          <p:nvGrpSpPr>
            <p:cNvPr id="14" name="Group 13">
              <a:extLst>
                <a:ext uri="{FF2B5EF4-FFF2-40B4-BE49-F238E27FC236}">
                  <a16:creationId xmlns:a16="http://schemas.microsoft.com/office/drawing/2014/main" xmlns="" id="{59160360-5987-4709-A8AE-D103385210E6}"/>
                </a:ext>
              </a:extLst>
            </p:cNvPr>
            <p:cNvGrpSpPr>
              <a:grpSpLocks noChangeAspect="1"/>
            </p:cNvGrpSpPr>
            <p:nvPr/>
          </p:nvGrpSpPr>
          <p:grpSpPr>
            <a:xfrm>
              <a:off x="1464027" y="11375399"/>
              <a:ext cx="9798067" cy="7640659"/>
              <a:chOff x="24478147" y="5291383"/>
              <a:chExt cx="10325323" cy="9612279"/>
            </a:xfrm>
          </p:grpSpPr>
          <p:grpSp>
            <p:nvGrpSpPr>
              <p:cNvPr id="15" name="Group 14">
                <a:extLst>
                  <a:ext uri="{FF2B5EF4-FFF2-40B4-BE49-F238E27FC236}">
                    <a16:creationId xmlns:a16="http://schemas.microsoft.com/office/drawing/2014/main" xmlns="" id="{6536AB4E-A0EA-47F8-BB90-8FE7B72079EF}"/>
                  </a:ext>
                </a:extLst>
              </p:cNvPr>
              <p:cNvGrpSpPr/>
              <p:nvPr/>
            </p:nvGrpSpPr>
            <p:grpSpPr>
              <a:xfrm>
                <a:off x="24478147" y="5291383"/>
                <a:ext cx="8879505" cy="9612279"/>
                <a:chOff x="24478147" y="5291383"/>
                <a:chExt cx="8879505" cy="9612279"/>
              </a:xfrm>
            </p:grpSpPr>
            <p:sp>
              <p:nvSpPr>
                <p:cNvPr id="19" name="Rectangle 18">
                  <a:extLst>
                    <a:ext uri="{FF2B5EF4-FFF2-40B4-BE49-F238E27FC236}">
                      <a16:creationId xmlns:a16="http://schemas.microsoft.com/office/drawing/2014/main" xmlns="" id="{06D3AF3F-0775-4CC2-88AB-DE712D24641B}"/>
                    </a:ext>
                  </a:extLst>
                </p:cNvPr>
                <p:cNvSpPr/>
                <p:nvPr/>
              </p:nvSpPr>
              <p:spPr bwMode="auto">
                <a:xfrm>
                  <a:off x="24478147" y="5291383"/>
                  <a:ext cx="8879505" cy="9612279"/>
                </a:xfrm>
                <a:prstGeom prst="rect">
                  <a:avLst/>
                </a:prstGeom>
                <a:solidFill>
                  <a:schemeClr val="accent1">
                    <a:lumMod val="75000"/>
                  </a:schemeClr>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20" name="TextBox 19">
                  <a:extLst>
                    <a:ext uri="{FF2B5EF4-FFF2-40B4-BE49-F238E27FC236}">
                      <a16:creationId xmlns:a16="http://schemas.microsoft.com/office/drawing/2014/main" xmlns="" id="{C10CFE62-33D0-4460-B677-63FC148E06F0}"/>
                    </a:ext>
                  </a:extLst>
                </p:cNvPr>
                <p:cNvSpPr txBox="1"/>
                <p:nvPr/>
              </p:nvSpPr>
              <p:spPr>
                <a:xfrm>
                  <a:off x="25507112" y="5533817"/>
                  <a:ext cx="6288175" cy="875715"/>
                </a:xfrm>
                <a:prstGeom prst="rect">
                  <a:avLst/>
                </a:prstGeom>
                <a:noFill/>
              </p:spPr>
              <p:txBody>
                <a:bodyPr wrap="square" rtlCol="0">
                  <a:spAutoFit/>
                </a:bodyPr>
                <a:lstStyle/>
                <a:p>
                  <a:pPr algn="ctr"/>
                  <a:r>
                    <a:rPr lang="en-IN" sz="4800" dirty="0">
                      <a:solidFill>
                        <a:schemeClr val="bg1"/>
                      </a:solidFill>
                      <a:latin typeface="Consolas" panose="020B0609020204030204" pitchFamily="49" charset="0"/>
                    </a:rPr>
                    <a:t>Heap Memory</a:t>
                  </a:r>
                </a:p>
              </p:txBody>
            </p:sp>
          </p:grpSp>
          <p:grpSp>
            <p:nvGrpSpPr>
              <p:cNvPr id="16" name="Group 15">
                <a:extLst>
                  <a:ext uri="{FF2B5EF4-FFF2-40B4-BE49-F238E27FC236}">
                    <a16:creationId xmlns:a16="http://schemas.microsoft.com/office/drawing/2014/main" xmlns="" id="{8AF0C9F3-52D4-4E9B-9AD9-54B93D76A72C}"/>
                  </a:ext>
                </a:extLst>
              </p:cNvPr>
              <p:cNvGrpSpPr/>
              <p:nvPr/>
            </p:nvGrpSpPr>
            <p:grpSpPr>
              <a:xfrm>
                <a:off x="25382220" y="7168102"/>
                <a:ext cx="9421250" cy="4280405"/>
                <a:chOff x="25382220" y="7168102"/>
                <a:chExt cx="9421250" cy="4280405"/>
              </a:xfrm>
            </p:grpSpPr>
            <p:sp>
              <p:nvSpPr>
                <p:cNvPr id="17" name="Oval 16">
                  <a:extLst>
                    <a:ext uri="{FF2B5EF4-FFF2-40B4-BE49-F238E27FC236}">
                      <a16:creationId xmlns:a16="http://schemas.microsoft.com/office/drawing/2014/main" xmlns="" id="{DEBFBED4-C8F2-4772-B28A-95C9D0173D4F}"/>
                    </a:ext>
                  </a:extLst>
                </p:cNvPr>
                <p:cNvSpPr/>
                <p:nvPr/>
              </p:nvSpPr>
              <p:spPr bwMode="auto">
                <a:xfrm>
                  <a:off x="25382220" y="7516053"/>
                  <a:ext cx="6537960" cy="3932454"/>
                </a:xfrm>
                <a:prstGeom prst="ellipse">
                  <a:avLst/>
                </a:prstGeom>
                <a:solidFill>
                  <a:schemeClr val="bg1">
                    <a:lumMod val="85000"/>
                  </a:schemeClr>
                </a:solidFill>
                <a:ln w="76200" cap="flat" cmpd="sng" algn="ctr">
                  <a:solidFill>
                    <a:srgbClr val="3DA5C9"/>
                  </a:solidFill>
                  <a:prstDash val="solid"/>
                  <a:round/>
                  <a:headEnd type="none" w="sm" len="sm"/>
                  <a:tailEnd type="none" w="sm" len="sm"/>
                </a:ln>
                <a:effectLst>
                  <a:innerShdw blurRad="292100">
                    <a:prstClr val="black"/>
                  </a:inn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18" name="TextBox 17">
                  <a:extLst>
                    <a:ext uri="{FF2B5EF4-FFF2-40B4-BE49-F238E27FC236}">
                      <a16:creationId xmlns:a16="http://schemas.microsoft.com/office/drawing/2014/main" xmlns="" id="{25F19780-3789-4C67-BFC6-A29F4FF5168B}"/>
                    </a:ext>
                  </a:extLst>
                </p:cNvPr>
                <p:cNvSpPr txBox="1"/>
                <p:nvPr/>
              </p:nvSpPr>
              <p:spPr>
                <a:xfrm>
                  <a:off x="28515293" y="7168102"/>
                  <a:ext cx="6288177" cy="778335"/>
                </a:xfrm>
                <a:prstGeom prst="rect">
                  <a:avLst/>
                </a:prstGeom>
                <a:noFill/>
              </p:spPr>
              <p:txBody>
                <a:bodyPr wrap="square" rtlCol="0">
                  <a:spAutoFit/>
                </a:bodyPr>
                <a:lstStyle/>
                <a:p>
                  <a:pPr algn="ctr"/>
                  <a:r>
                    <a:rPr lang="en-IN" sz="3200" dirty="0">
                      <a:solidFill>
                        <a:schemeClr val="bg1"/>
                      </a:solidFill>
                      <a:latin typeface="Consolas" panose="020B0609020204030204" pitchFamily="49" charset="0"/>
                    </a:rPr>
                    <a:t>String Pool</a:t>
                  </a:r>
                </a:p>
              </p:txBody>
            </p:sp>
          </p:grpSp>
        </p:grpSp>
        <p:sp>
          <p:nvSpPr>
            <p:cNvPr id="21" name="TextBox 20">
              <a:extLst>
                <a:ext uri="{FF2B5EF4-FFF2-40B4-BE49-F238E27FC236}">
                  <a16:creationId xmlns:a16="http://schemas.microsoft.com/office/drawing/2014/main" xmlns="" id="{F198F7F9-2C20-4A21-835B-5E75E9B882DC}"/>
                </a:ext>
              </a:extLst>
            </p:cNvPr>
            <p:cNvSpPr txBox="1"/>
            <p:nvPr/>
          </p:nvSpPr>
          <p:spPr>
            <a:xfrm>
              <a:off x="4628147" y="13753007"/>
              <a:ext cx="1707619" cy="646331"/>
            </a:xfrm>
            <a:prstGeom prst="rect">
              <a:avLst/>
            </a:prstGeom>
          </p:spPr>
          <p:txBody>
            <a:bodyPr wrap="none">
              <a:spAutoFit/>
            </a:bodyPr>
            <a:lstStyle>
              <a:defPPr>
                <a:defRPr lang="en-US"/>
              </a:defPPr>
              <a:lvl1pPr>
                <a:defRPr sz="5400">
                  <a:solidFill>
                    <a:srgbClr val="000000"/>
                  </a:solidFill>
                  <a:latin typeface="Consolas" panose="020B0609020204030204" pitchFamily="49" charset="0"/>
                </a:defRPr>
              </a:lvl1pPr>
            </a:lstStyle>
            <a:p>
              <a:r>
                <a:rPr lang="en-IN" sz="3600" dirty="0" smtClean="0"/>
                <a:t>Ishant</a:t>
              </a:r>
              <a:endParaRPr lang="en-IN" sz="3600" dirty="0"/>
            </a:p>
          </p:txBody>
        </p:sp>
        <p:sp>
          <p:nvSpPr>
            <p:cNvPr id="22" name="TextBox 21">
              <a:extLst>
                <a:ext uri="{FF2B5EF4-FFF2-40B4-BE49-F238E27FC236}">
                  <a16:creationId xmlns:a16="http://schemas.microsoft.com/office/drawing/2014/main" xmlns="" id="{81570F6E-8BA5-4BC4-B84A-3B4F612EC1E7}"/>
                </a:ext>
              </a:extLst>
            </p:cNvPr>
            <p:cNvSpPr txBox="1"/>
            <p:nvPr/>
          </p:nvSpPr>
          <p:spPr>
            <a:xfrm>
              <a:off x="4648200" y="14931053"/>
              <a:ext cx="1957587" cy="646331"/>
            </a:xfrm>
            <a:prstGeom prst="rect">
              <a:avLst/>
            </a:prstGeom>
          </p:spPr>
          <p:txBody>
            <a:bodyPr wrap="none">
              <a:spAutoFit/>
            </a:bodyPr>
            <a:lstStyle>
              <a:defPPr>
                <a:defRPr lang="en-US"/>
              </a:defPPr>
              <a:lvl1pPr>
                <a:defRPr sz="5400">
                  <a:solidFill>
                    <a:srgbClr val="000000"/>
                  </a:solidFill>
                  <a:latin typeface="Consolas" panose="020B0609020204030204" pitchFamily="49" charset="0"/>
                </a:defRPr>
              </a:lvl1pPr>
            </a:lstStyle>
            <a:p>
              <a:r>
                <a:rPr lang="en-IN" sz="3600" dirty="0"/>
                <a:t>Welcome</a:t>
              </a:r>
            </a:p>
          </p:txBody>
        </p:sp>
        <p:cxnSp>
          <p:nvCxnSpPr>
            <p:cNvPr id="33" name="Straight Arrow Connector 32">
              <a:extLst>
                <a:ext uri="{FF2B5EF4-FFF2-40B4-BE49-F238E27FC236}">
                  <a16:creationId xmlns:a16="http://schemas.microsoft.com/office/drawing/2014/main" xmlns="" id="{6CBE7148-0608-4CF0-96D2-219F87782032}"/>
                </a:ext>
              </a:extLst>
            </p:cNvPr>
            <p:cNvCxnSpPr>
              <a:cxnSpLocks/>
              <a:stCxn id="34" idx="1"/>
            </p:cNvCxnSpPr>
            <p:nvPr/>
          </p:nvCxnSpPr>
          <p:spPr bwMode="auto">
            <a:xfrm flipH="1">
              <a:off x="6605593" y="12758330"/>
              <a:ext cx="7185134" cy="1395705"/>
            </a:xfrm>
            <a:prstGeom prst="straightConnector1">
              <a:avLst/>
            </a:prstGeom>
            <a:ln w="76200">
              <a:prstDash val="sysDot"/>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34" name="Rectangle 33">
              <a:extLst>
                <a:ext uri="{FF2B5EF4-FFF2-40B4-BE49-F238E27FC236}">
                  <a16:creationId xmlns:a16="http://schemas.microsoft.com/office/drawing/2014/main" xmlns="" id="{79EBD94A-6A79-4395-9F70-CCE14CA773B1}"/>
                </a:ext>
              </a:extLst>
            </p:cNvPr>
            <p:cNvSpPr/>
            <p:nvPr/>
          </p:nvSpPr>
          <p:spPr bwMode="auto">
            <a:xfrm>
              <a:off x="13790727" y="12296665"/>
              <a:ext cx="1981200" cy="923330"/>
            </a:xfrm>
            <a:prstGeom prst="rect">
              <a:avLst/>
            </a:prstGeom>
            <a:solidFill>
              <a:schemeClr val="bg1">
                <a:lumMod val="75000"/>
              </a:schemeClr>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800" b="0" i="0" u="none" strike="noStrike" cap="none" normalizeH="0" baseline="0" dirty="0">
                  <a:ln>
                    <a:noFill/>
                  </a:ln>
                  <a:solidFill>
                    <a:schemeClr val="tx1">
                      <a:lumMod val="50000"/>
                    </a:schemeClr>
                  </a:solidFill>
                  <a:effectLst/>
                  <a:latin typeface="Consolas" panose="020B0609020204030204" pitchFamily="49" charset="0"/>
                </a:rPr>
                <a:t>str</a:t>
              </a:r>
            </a:p>
          </p:txBody>
        </p:sp>
        <p:cxnSp>
          <p:nvCxnSpPr>
            <p:cNvPr id="35" name="Straight Arrow Connector 34">
              <a:extLst>
                <a:ext uri="{FF2B5EF4-FFF2-40B4-BE49-F238E27FC236}">
                  <a16:creationId xmlns:a16="http://schemas.microsoft.com/office/drawing/2014/main" xmlns="" id="{805AC2A5-02CE-45F9-8366-67FD43582219}"/>
                </a:ext>
              </a:extLst>
            </p:cNvPr>
            <p:cNvCxnSpPr>
              <a:cxnSpLocks/>
              <a:stCxn id="36" idx="1"/>
            </p:cNvCxnSpPr>
            <p:nvPr/>
          </p:nvCxnSpPr>
          <p:spPr bwMode="auto">
            <a:xfrm flipH="1">
              <a:off x="6605593" y="14032556"/>
              <a:ext cx="7214468" cy="99533"/>
            </a:xfrm>
            <a:prstGeom prst="straightConnector1">
              <a:avLst/>
            </a:prstGeom>
            <a:ln w="76200">
              <a:prstDash val="sysDot"/>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36" name="Rectangle 35">
              <a:extLst>
                <a:ext uri="{FF2B5EF4-FFF2-40B4-BE49-F238E27FC236}">
                  <a16:creationId xmlns:a16="http://schemas.microsoft.com/office/drawing/2014/main" xmlns="" id="{7B5CA028-6247-46C3-8359-2658E04FC68F}"/>
                </a:ext>
              </a:extLst>
            </p:cNvPr>
            <p:cNvSpPr/>
            <p:nvPr/>
          </p:nvSpPr>
          <p:spPr bwMode="auto">
            <a:xfrm>
              <a:off x="13820061" y="13570891"/>
              <a:ext cx="1981200" cy="923330"/>
            </a:xfrm>
            <a:prstGeom prst="rect">
              <a:avLst/>
            </a:prstGeom>
            <a:solidFill>
              <a:schemeClr val="bg1">
                <a:lumMod val="75000"/>
              </a:schemeClr>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800" b="0" i="0" u="none" strike="noStrike" cap="none" normalizeH="0" baseline="0" dirty="0">
                  <a:ln>
                    <a:noFill/>
                  </a:ln>
                  <a:solidFill>
                    <a:schemeClr val="tx1">
                      <a:lumMod val="50000"/>
                    </a:schemeClr>
                  </a:solidFill>
                  <a:effectLst/>
                  <a:latin typeface="Consolas" panose="020B0609020204030204" pitchFamily="49" charset="0"/>
                </a:rPr>
                <a:t>str1</a:t>
              </a:r>
            </a:p>
          </p:txBody>
        </p:sp>
        <p:cxnSp>
          <p:nvCxnSpPr>
            <p:cNvPr id="37" name="Straight Arrow Connector 36">
              <a:extLst>
                <a:ext uri="{FF2B5EF4-FFF2-40B4-BE49-F238E27FC236}">
                  <a16:creationId xmlns:a16="http://schemas.microsoft.com/office/drawing/2014/main" xmlns="" id="{B5C2CFB4-16FF-4177-B276-1E560C335AB4}"/>
                </a:ext>
              </a:extLst>
            </p:cNvPr>
            <p:cNvCxnSpPr>
              <a:cxnSpLocks/>
              <a:stCxn id="38" idx="1"/>
            </p:cNvCxnSpPr>
            <p:nvPr/>
          </p:nvCxnSpPr>
          <p:spPr bwMode="auto">
            <a:xfrm flipH="1">
              <a:off x="6605593" y="15261927"/>
              <a:ext cx="7185134" cy="16968"/>
            </a:xfrm>
            <a:prstGeom prst="straightConnector1">
              <a:avLst/>
            </a:prstGeom>
            <a:ln w="76200">
              <a:solidFill>
                <a:srgbClr val="FF5050"/>
              </a:solidFill>
              <a:prstDash val="sysDot"/>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38" name="Rectangle 37">
              <a:extLst>
                <a:ext uri="{FF2B5EF4-FFF2-40B4-BE49-F238E27FC236}">
                  <a16:creationId xmlns:a16="http://schemas.microsoft.com/office/drawing/2014/main" xmlns="" id="{9148F8FB-EA49-4066-AA53-7B44E1142D75}"/>
                </a:ext>
              </a:extLst>
            </p:cNvPr>
            <p:cNvSpPr/>
            <p:nvPr/>
          </p:nvSpPr>
          <p:spPr bwMode="auto">
            <a:xfrm>
              <a:off x="13790727" y="14800262"/>
              <a:ext cx="1981200" cy="923330"/>
            </a:xfrm>
            <a:prstGeom prst="rect">
              <a:avLst/>
            </a:prstGeom>
            <a:solidFill>
              <a:schemeClr val="bg1">
                <a:lumMod val="75000"/>
              </a:schemeClr>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800" b="0" i="0" u="none" strike="noStrike" cap="none" normalizeH="0" baseline="0" dirty="0">
                  <a:ln>
                    <a:noFill/>
                  </a:ln>
                  <a:solidFill>
                    <a:schemeClr val="tx1">
                      <a:lumMod val="50000"/>
                    </a:schemeClr>
                  </a:solidFill>
                  <a:effectLst/>
                  <a:latin typeface="Consolas" panose="020B0609020204030204" pitchFamily="49" charset="0"/>
                </a:rPr>
                <a:t>str2</a:t>
              </a:r>
            </a:p>
          </p:txBody>
        </p:sp>
      </p:grpSp>
      <p:sp>
        <p:nvSpPr>
          <p:cNvPr id="39" name="TextBox 38">
            <a:extLst>
              <a:ext uri="{FF2B5EF4-FFF2-40B4-BE49-F238E27FC236}">
                <a16:creationId xmlns:a16="http://schemas.microsoft.com/office/drawing/2014/main" xmlns="" id="{8CC2C0AE-744C-4CFE-A265-D8B46A60504A}"/>
              </a:ext>
            </a:extLst>
          </p:cNvPr>
          <p:cNvSpPr txBox="1"/>
          <p:nvPr/>
        </p:nvSpPr>
        <p:spPr>
          <a:xfrm>
            <a:off x="14393291" y="17801301"/>
            <a:ext cx="2215270" cy="830997"/>
          </a:xfrm>
          <a:prstGeom prst="rect">
            <a:avLst/>
          </a:prstGeom>
        </p:spPr>
        <p:txBody>
          <a:bodyPr wrap="none">
            <a:spAutoFit/>
          </a:bodyPr>
          <a:lstStyle>
            <a:defPPr>
              <a:defRPr lang="en-US"/>
            </a:defPPr>
            <a:lvl1pPr>
              <a:defRPr sz="5400">
                <a:solidFill>
                  <a:srgbClr val="000000"/>
                </a:solidFill>
                <a:latin typeface="Consolas" panose="020B0609020204030204" pitchFamily="49" charset="0"/>
              </a:defRPr>
            </a:lvl1pPr>
          </a:lstStyle>
          <a:p>
            <a:r>
              <a:rPr lang="en-IN" sz="4800" dirty="0" smtClean="0">
                <a:solidFill>
                  <a:schemeClr val="bg1"/>
                </a:solidFill>
              </a:rPr>
              <a:t>Ishant</a:t>
            </a:r>
            <a:endParaRPr lang="en-IN" sz="4800" dirty="0">
              <a:solidFill>
                <a:schemeClr val="bg1"/>
              </a:solidFill>
            </a:endParaRPr>
          </a:p>
        </p:txBody>
      </p:sp>
      <p:sp>
        <p:nvSpPr>
          <p:cNvPr id="40" name="Rectangle 39">
            <a:extLst>
              <a:ext uri="{FF2B5EF4-FFF2-40B4-BE49-F238E27FC236}">
                <a16:creationId xmlns:a16="http://schemas.microsoft.com/office/drawing/2014/main" xmlns="" id="{6253384F-6D21-426C-B928-6D798018E1A0}"/>
              </a:ext>
            </a:extLst>
          </p:cNvPr>
          <p:cNvSpPr/>
          <p:nvPr/>
        </p:nvSpPr>
        <p:spPr bwMode="auto">
          <a:xfrm>
            <a:off x="23565152" y="17788542"/>
            <a:ext cx="1981200" cy="923330"/>
          </a:xfrm>
          <a:prstGeom prst="rect">
            <a:avLst/>
          </a:prstGeom>
          <a:solidFill>
            <a:schemeClr val="bg1">
              <a:lumMod val="75000"/>
            </a:schemeClr>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800" b="0" i="0" u="none" strike="noStrike" cap="none" normalizeH="0" baseline="0" dirty="0">
                <a:ln>
                  <a:noFill/>
                </a:ln>
                <a:solidFill>
                  <a:schemeClr val="tx1">
                    <a:lumMod val="50000"/>
                  </a:schemeClr>
                </a:solidFill>
                <a:effectLst/>
                <a:latin typeface="Consolas" panose="020B0609020204030204" pitchFamily="49" charset="0"/>
              </a:rPr>
              <a:t>str3</a:t>
            </a:r>
          </a:p>
        </p:txBody>
      </p:sp>
      <p:cxnSp>
        <p:nvCxnSpPr>
          <p:cNvPr id="41" name="Straight Arrow Connector 40">
            <a:extLst>
              <a:ext uri="{FF2B5EF4-FFF2-40B4-BE49-F238E27FC236}">
                <a16:creationId xmlns:a16="http://schemas.microsoft.com/office/drawing/2014/main" xmlns="" id="{C62B8373-81CA-46B3-B534-85F1C60FA72F}"/>
              </a:ext>
            </a:extLst>
          </p:cNvPr>
          <p:cNvCxnSpPr>
            <a:cxnSpLocks/>
          </p:cNvCxnSpPr>
          <p:nvPr/>
        </p:nvCxnSpPr>
        <p:spPr bwMode="auto">
          <a:xfrm flipH="1" flipV="1">
            <a:off x="17248344" y="18230163"/>
            <a:ext cx="6287474" cy="12317"/>
          </a:xfrm>
          <a:prstGeom prst="straightConnector1">
            <a:avLst/>
          </a:prstGeom>
          <a:ln w="76200">
            <a:solidFill>
              <a:schemeClr val="accent1">
                <a:lumMod val="60000"/>
                <a:lumOff val="40000"/>
              </a:schemeClr>
            </a:solidFill>
            <a:prstDash val="sysDot"/>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42" name="Rectangle: Rounded Corners 41">
            <a:extLst>
              <a:ext uri="{FF2B5EF4-FFF2-40B4-BE49-F238E27FC236}">
                <a16:creationId xmlns:a16="http://schemas.microsoft.com/office/drawing/2014/main" xmlns="" id="{4326F0F5-DA1D-4FC6-B3B5-BFC9D55DF5BE}"/>
              </a:ext>
            </a:extLst>
          </p:cNvPr>
          <p:cNvSpPr/>
          <p:nvPr/>
        </p:nvSpPr>
        <p:spPr bwMode="auto">
          <a:xfrm>
            <a:off x="7768261" y="6294924"/>
            <a:ext cx="24379312" cy="2038555"/>
          </a:xfrm>
          <a:prstGeom prst="roundRect">
            <a:avLst/>
          </a:prstGeom>
          <a:solidFill>
            <a:schemeClr val="bg2">
              <a:lumMod val="25000"/>
            </a:schemeClr>
          </a:solidFill>
          <a:ln w="28575"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5400" dirty="0">
                <a:solidFill>
                  <a:schemeClr val="bg1"/>
                </a:solidFill>
                <a:latin typeface="Lato" panose="020F0502020204030203" pitchFamily="34" charset="0"/>
              </a:rPr>
              <a:t>String object created using “new” keyword it always create a new object in heap memory</a:t>
            </a:r>
          </a:p>
        </p:txBody>
      </p:sp>
      <p:sp>
        <p:nvSpPr>
          <p:cNvPr id="43" name="Rectangle 42">
            <a:extLst>
              <a:ext uri="{FF2B5EF4-FFF2-40B4-BE49-F238E27FC236}">
                <a16:creationId xmlns:a16="http://schemas.microsoft.com/office/drawing/2014/main" xmlns="" id="{FD71B82C-9988-47F1-B67A-C6367CC0C83B}"/>
              </a:ext>
            </a:extLst>
          </p:cNvPr>
          <p:cNvSpPr/>
          <p:nvPr/>
        </p:nvSpPr>
        <p:spPr>
          <a:xfrm>
            <a:off x="13202665" y="9545902"/>
            <a:ext cx="13510505" cy="923330"/>
          </a:xfrm>
          <a:prstGeom prst="rect">
            <a:avLst/>
          </a:prstGeom>
        </p:spPr>
        <p:txBody>
          <a:bodyPr wrap="none">
            <a:spAutoFit/>
          </a:bodyPr>
          <a:lstStyle/>
          <a:p>
            <a:r>
              <a:rPr lang="en-IN" sz="5400" dirty="0">
                <a:solidFill>
                  <a:srgbClr val="000000"/>
                </a:solidFill>
                <a:latin typeface="Consolas" panose="020B0609020204030204" pitchFamily="49" charset="0"/>
              </a:rPr>
              <a:t>String str = new String (</a:t>
            </a:r>
            <a:r>
              <a:rPr lang="en-IN" sz="5400" dirty="0" smtClean="0">
                <a:solidFill>
                  <a:srgbClr val="000000"/>
                </a:solidFill>
                <a:latin typeface="Consolas" panose="020B0609020204030204" pitchFamily="49" charset="0"/>
              </a:rPr>
              <a:t>“Ishant”</a:t>
            </a:r>
            <a:r>
              <a:rPr lang="en-IN" sz="5400" dirty="0">
                <a:solidFill>
                  <a:srgbClr val="000000"/>
                </a:solidFill>
                <a:latin typeface="Consolas" panose="020B0609020204030204" pitchFamily="49" charset="0"/>
              </a:rPr>
              <a:t>);</a:t>
            </a:r>
            <a:endParaRPr lang="en-IN" sz="6600" dirty="0"/>
          </a:p>
        </p:txBody>
      </p:sp>
    </p:spTree>
    <p:extLst>
      <p:ext uri="{BB962C8B-B14F-4D97-AF65-F5344CB8AC3E}">
        <p14:creationId xmlns:p14="http://schemas.microsoft.com/office/powerpoint/2010/main" val="4186539880"/>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down)">
                                      <p:cBhvr>
                                        <p:cTn id="27" dur="500"/>
                                        <p:tgtEl>
                                          <p:spTgt spid="40"/>
                                        </p:tgtEl>
                                      </p:cBhvr>
                                    </p:animEffect>
                                  </p:childTnLst>
                                </p:cTn>
                              </p:par>
                              <p:par>
                                <p:cTn id="28" presetID="22" presetClass="entr" presetSubtype="2" fill="hold"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right)">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animBg="1"/>
      <p:bldP spid="42" grpId="0" animBg="1"/>
      <p:bldP spid="4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a:noFill/>
          <a:ln w="9525">
            <a:noFill/>
            <a:miter lim="800000"/>
            <a:headEnd/>
            <a:tailEnd/>
          </a:ln>
        </p:spPr>
      </p:pic>
      <p:sp>
        <p:nvSpPr>
          <p:cNvPr id="4" name="Title 3">
            <a:extLst>
              <a:ext uri="{FF2B5EF4-FFF2-40B4-BE49-F238E27FC236}">
                <a16:creationId xmlns:a16="http://schemas.microsoft.com/office/drawing/2014/main" xmlns="" id="{CE3A2EB6-8E98-4A8F-9C17-FD5A4E1C05B2}"/>
              </a:ext>
            </a:extLst>
          </p:cNvPr>
          <p:cNvSpPr>
            <a:spLocks noGrp="1"/>
          </p:cNvSpPr>
          <p:nvPr>
            <p:ph type="ctrTitle" idx="4294967295"/>
          </p:nvPr>
        </p:nvSpPr>
        <p:spPr>
          <a:xfrm>
            <a:off x="6629400" y="8065536"/>
            <a:ext cx="14935200" cy="2215991"/>
          </a:xfrm>
          <a:noFill/>
          <a:ln w="9525">
            <a:noFill/>
            <a:miter lim="800000"/>
            <a:headEnd/>
            <a:tailEnd/>
          </a:ln>
        </p:spPr>
        <p:txBody>
          <a:bodyPr vert="horz" wrap="square" lIns="91440" tIns="45720" rIns="91440" bIns="45720" numCol="1" anchor="t" anchorCtr="0" compatLnSpc="1">
            <a:prstTxWarp prst="textNoShape">
              <a:avLst/>
            </a:prstTxWarp>
            <a:spAutoFit/>
          </a:bodyPr>
          <a:lstStyle/>
          <a:p>
            <a:pPr>
              <a:spcBef>
                <a:spcPct val="0"/>
              </a:spcBef>
            </a:pPr>
            <a:r>
              <a:rPr lang="en-IN" sz="13800" b="0" kern="1200" dirty="0">
                <a:ln w="0"/>
                <a:solidFill>
                  <a:srgbClr val="E41657"/>
                </a:solidFill>
                <a:latin typeface="Lato Black" panose="020F0A02020204030203" pitchFamily="34" charset="0"/>
                <a:ea typeface="+mn-ea"/>
                <a:cs typeface="Calibri Light" panose="020F0302020204030204" pitchFamily="34" charset="0"/>
              </a:rPr>
              <a:t>String Methods</a:t>
            </a:r>
          </a:p>
        </p:txBody>
      </p:sp>
    </p:spTree>
    <p:extLst>
      <p:ext uri="{BB962C8B-B14F-4D97-AF65-F5344CB8AC3E}">
        <p14:creationId xmlns:p14="http://schemas.microsoft.com/office/powerpoint/2010/main" val="134711679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a:noFill/>
          <a:ln w="9525">
            <a:noFill/>
            <a:miter lim="800000"/>
            <a:headEnd/>
            <a:tailEnd/>
          </a:ln>
        </p:spPr>
      </p:pic>
      <p:sp>
        <p:nvSpPr>
          <p:cNvPr id="4" name="Title 3">
            <a:extLst>
              <a:ext uri="{FF2B5EF4-FFF2-40B4-BE49-F238E27FC236}">
                <a16:creationId xmlns:a16="http://schemas.microsoft.com/office/drawing/2014/main" xmlns="" id="{CE3A2EB6-8E98-4A8F-9C17-FD5A4E1C05B2}"/>
              </a:ext>
            </a:extLst>
          </p:cNvPr>
          <p:cNvSpPr>
            <a:spLocks noGrp="1"/>
          </p:cNvSpPr>
          <p:nvPr>
            <p:ph type="ctrTitle" idx="4294967295"/>
          </p:nvPr>
        </p:nvSpPr>
        <p:spPr>
          <a:xfrm>
            <a:off x="6248400" y="2362200"/>
            <a:ext cx="14935200" cy="2215991"/>
          </a:xfrm>
          <a:noFill/>
          <a:ln w="9525">
            <a:noFill/>
            <a:miter lim="800000"/>
            <a:headEnd/>
            <a:tailEnd/>
          </a:ln>
        </p:spPr>
        <p:txBody>
          <a:bodyPr vert="horz" wrap="square" lIns="91440" tIns="45720" rIns="91440" bIns="45720" numCol="1" anchor="t" anchorCtr="0" compatLnSpc="1">
            <a:prstTxWarp prst="textNoShape">
              <a:avLst/>
            </a:prstTxWarp>
            <a:spAutoFit/>
          </a:bodyPr>
          <a:lstStyle/>
          <a:p>
            <a:pPr>
              <a:spcBef>
                <a:spcPct val="0"/>
              </a:spcBef>
            </a:pPr>
            <a:r>
              <a:rPr lang="en-IN" sz="13800" b="0" kern="1200" dirty="0">
                <a:ln w="0"/>
                <a:solidFill>
                  <a:srgbClr val="E41657"/>
                </a:solidFill>
                <a:latin typeface="Lato Black" panose="020F0A02020204030203" pitchFamily="34" charset="0"/>
                <a:ea typeface="+mn-ea"/>
                <a:cs typeface="Calibri Light" panose="020F0302020204030204" pitchFamily="34" charset="0"/>
              </a:rPr>
              <a:t>String Methods</a:t>
            </a:r>
          </a:p>
        </p:txBody>
      </p:sp>
      <p:pic>
        <p:nvPicPr>
          <p:cNvPr id="2" name="Picture 1" descr="Screen Shot 2019-11-15 at 6.25.14 PM.png"/>
          <p:cNvPicPr>
            <a:picLocks noChangeAspect="1"/>
          </p:cNvPicPr>
          <p:nvPr/>
        </p:nvPicPr>
        <p:blipFill rotWithShape="1">
          <a:blip r:embed="rId3">
            <a:extLst>
              <a:ext uri="{28A0092B-C50C-407E-A947-70E740481C1C}">
                <a14:useLocalDpi xmlns:a14="http://schemas.microsoft.com/office/drawing/2010/main" val="0"/>
              </a:ext>
            </a:extLst>
          </a:blip>
          <a:srcRect l="37699" t="34603" r="3372" b="25079"/>
          <a:stretch/>
        </p:blipFill>
        <p:spPr>
          <a:xfrm>
            <a:off x="6248400" y="5257800"/>
            <a:ext cx="26399050" cy="11288486"/>
          </a:xfrm>
          <a:prstGeom prst="rect">
            <a:avLst/>
          </a:prstGeom>
        </p:spPr>
      </p:pic>
    </p:spTree>
    <p:extLst>
      <p:ext uri="{BB962C8B-B14F-4D97-AF65-F5344CB8AC3E}">
        <p14:creationId xmlns:p14="http://schemas.microsoft.com/office/powerpoint/2010/main" val="188785706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a:noFill/>
          <a:ln w="9525">
            <a:noFill/>
            <a:miter lim="800000"/>
            <a:headEnd/>
            <a:tailEnd/>
          </a:ln>
        </p:spPr>
      </p:pic>
      <p:sp>
        <p:nvSpPr>
          <p:cNvPr id="2" name="Title 1">
            <a:extLst>
              <a:ext uri="{FF2B5EF4-FFF2-40B4-BE49-F238E27FC236}">
                <a16:creationId xmlns:a16="http://schemas.microsoft.com/office/drawing/2014/main" xmlns="" id="{69BF8E01-DB04-4463-B590-EB6AEDB0D50C}"/>
              </a:ext>
            </a:extLst>
          </p:cNvPr>
          <p:cNvSpPr txBox="1">
            <a:spLocks/>
          </p:cNvSpPr>
          <p:nvPr/>
        </p:nvSpPr>
        <p:spPr>
          <a:xfrm>
            <a:off x="6705600" y="8065536"/>
            <a:ext cx="19583400" cy="4339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defTabSz="914240" eaLnBrk="1" hangingPunct="1">
              <a:buClr>
                <a:srgbClr val="000000"/>
              </a:buClr>
              <a:buFont typeface="Arial" charset="0"/>
              <a:defRPr sz="13800" b="0">
                <a:ln w="0"/>
                <a:solidFill>
                  <a:srgbClr val="E41657"/>
                </a:solidFill>
                <a:latin typeface="Lato Black" panose="020F0A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err="1"/>
              <a:t>StringBuilder</a:t>
            </a:r>
            <a:r>
              <a:rPr lang="en-IN" dirty="0"/>
              <a:t> and </a:t>
            </a:r>
            <a:r>
              <a:rPr lang="en-IN" dirty="0" err="1"/>
              <a:t>StringBuffer</a:t>
            </a:r>
            <a:endParaRPr lang="en-IN" dirty="0"/>
          </a:p>
        </p:txBody>
      </p:sp>
    </p:spTree>
    <p:extLst>
      <p:ext uri="{BB962C8B-B14F-4D97-AF65-F5344CB8AC3E}">
        <p14:creationId xmlns:p14="http://schemas.microsoft.com/office/powerpoint/2010/main" val="250130341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a:noFill/>
          <a:ln w="9525">
            <a:noFill/>
            <a:miter lim="800000"/>
            <a:headEnd/>
            <a:tailEnd/>
          </a:ln>
        </p:spPr>
      </p:pic>
      <p:pic>
        <p:nvPicPr>
          <p:cNvPr id="5" name="Picture 4" descr="stringbuffer-vs-stringbuilder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0" y="4495800"/>
            <a:ext cx="21107400" cy="13481316"/>
          </a:xfrm>
          <a:prstGeom prst="rect">
            <a:avLst/>
          </a:prstGeom>
        </p:spPr>
      </p:pic>
    </p:spTree>
    <p:extLst>
      <p:ext uri="{BB962C8B-B14F-4D97-AF65-F5344CB8AC3E}">
        <p14:creationId xmlns:p14="http://schemas.microsoft.com/office/powerpoint/2010/main" val="244723775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a:noFill/>
          <a:ln w="9525">
            <a:noFill/>
            <a:miter lim="800000"/>
            <a:headEnd/>
            <a:tailEnd/>
          </a:ln>
        </p:spPr>
      </p:pic>
      <p:sp>
        <p:nvSpPr>
          <p:cNvPr id="2" name="Title 1">
            <a:extLst>
              <a:ext uri="{FF2B5EF4-FFF2-40B4-BE49-F238E27FC236}">
                <a16:creationId xmlns:a16="http://schemas.microsoft.com/office/drawing/2014/main" xmlns="" id="{69BF8E01-DB04-4463-B590-EB6AEDB0D50C}"/>
              </a:ext>
            </a:extLst>
          </p:cNvPr>
          <p:cNvSpPr txBox="1">
            <a:spLocks/>
          </p:cNvSpPr>
          <p:nvPr/>
        </p:nvSpPr>
        <p:spPr>
          <a:xfrm>
            <a:off x="6705600" y="8065536"/>
            <a:ext cx="14325600" cy="22159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defTabSz="914240" eaLnBrk="1" hangingPunct="1">
              <a:buClr>
                <a:srgbClr val="000000"/>
              </a:buClr>
              <a:buFont typeface="Arial" charset="0"/>
              <a:defRPr sz="13800" b="0">
                <a:ln w="0"/>
                <a:solidFill>
                  <a:srgbClr val="E41657"/>
                </a:solidFill>
                <a:latin typeface="Lato Black" panose="020F0A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StringTokenizer</a:t>
            </a:r>
          </a:p>
        </p:txBody>
      </p:sp>
    </p:spTree>
    <p:extLst>
      <p:ext uri="{BB962C8B-B14F-4D97-AF65-F5344CB8AC3E}">
        <p14:creationId xmlns:p14="http://schemas.microsoft.com/office/powerpoint/2010/main" val="150595403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0584946"/>
          </a:xfrm>
          <a:prstGeom prst="rect">
            <a:avLst/>
          </a:prstGeom>
        </p:spPr>
      </p:pic>
      <p:pic>
        <p:nvPicPr>
          <p:cNvPr id="48" name="Picture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31" y="-23404"/>
            <a:ext cx="36650729" cy="20594415"/>
          </a:xfrm>
          <a:prstGeom prst="rect">
            <a:avLst/>
          </a:prstGeom>
        </p:spPr>
      </p:pic>
      <p:grpSp>
        <p:nvGrpSpPr>
          <p:cNvPr id="86" name="Group 85">
            <a:extLst>
              <a:ext uri="{FF2B5EF4-FFF2-40B4-BE49-F238E27FC236}">
                <a16:creationId xmlns="" xmlns:a16="http://schemas.microsoft.com/office/drawing/2014/main" id="{D2A48D70-3D7C-4528-8106-DC81DB4E4F48}"/>
              </a:ext>
            </a:extLst>
          </p:cNvPr>
          <p:cNvGrpSpPr/>
          <p:nvPr/>
        </p:nvGrpSpPr>
        <p:grpSpPr>
          <a:xfrm>
            <a:off x="7315200" y="4419600"/>
            <a:ext cx="17309585" cy="1505347"/>
            <a:chOff x="20574000" y="3810000"/>
            <a:chExt cx="12248929" cy="1733947"/>
          </a:xfrm>
          <a:effectLst/>
        </p:grpSpPr>
        <p:sp>
          <p:nvSpPr>
            <p:cNvPr id="51" name="Freeform 14">
              <a:extLst>
                <a:ext uri="{FF2B5EF4-FFF2-40B4-BE49-F238E27FC236}">
                  <a16:creationId xmlns="" xmlns:a16="http://schemas.microsoft.com/office/drawing/2014/main" id="{E69102B1-3D6B-46AA-997D-2481FB99ABE1}"/>
                </a:ext>
              </a:extLst>
            </p:cNvPr>
            <p:cNvSpPr>
              <a:spLocks/>
            </p:cNvSpPr>
            <p:nvPr/>
          </p:nvSpPr>
          <p:spPr bwMode="auto">
            <a:xfrm>
              <a:off x="21475894" y="3810000"/>
              <a:ext cx="10445135" cy="1733947"/>
            </a:xfrm>
            <a:custGeom>
              <a:avLst/>
              <a:gdLst>
                <a:gd name="T0" fmla="*/ 0 w 1498"/>
                <a:gd name="T1" fmla="*/ 0 h 429"/>
                <a:gd name="T2" fmla="*/ 1498 w 1498"/>
                <a:gd name="T3" fmla="*/ 0 h 429"/>
                <a:gd name="T4" fmla="*/ 1498 w 1498"/>
                <a:gd name="T5" fmla="*/ 429 h 429"/>
                <a:gd name="T6" fmla="*/ 0 w 1498"/>
                <a:gd name="T7" fmla="*/ 429 h 429"/>
                <a:gd name="T8" fmla="*/ 0 w 1498"/>
                <a:gd name="T9" fmla="*/ 0 h 429"/>
                <a:gd name="T10" fmla="*/ 0 w 1498"/>
                <a:gd name="T11" fmla="*/ 0 h 429"/>
              </a:gdLst>
              <a:ahLst/>
              <a:cxnLst>
                <a:cxn ang="0">
                  <a:pos x="T0" y="T1"/>
                </a:cxn>
                <a:cxn ang="0">
                  <a:pos x="T2" y="T3"/>
                </a:cxn>
                <a:cxn ang="0">
                  <a:pos x="T4" y="T5"/>
                </a:cxn>
                <a:cxn ang="0">
                  <a:pos x="T6" y="T7"/>
                </a:cxn>
                <a:cxn ang="0">
                  <a:pos x="T8" y="T9"/>
                </a:cxn>
                <a:cxn ang="0">
                  <a:pos x="T10" y="T11"/>
                </a:cxn>
              </a:cxnLst>
              <a:rect l="0" t="0" r="r" b="b"/>
              <a:pathLst>
                <a:path w="1498" h="429">
                  <a:moveTo>
                    <a:pt x="0" y="0"/>
                  </a:moveTo>
                  <a:lnTo>
                    <a:pt x="1498" y="0"/>
                  </a:lnTo>
                  <a:lnTo>
                    <a:pt x="1498" y="429"/>
                  </a:lnTo>
                  <a:lnTo>
                    <a:pt x="0" y="429"/>
                  </a:lnTo>
                  <a:lnTo>
                    <a:pt x="0" y="0"/>
                  </a:lnTo>
                  <a:lnTo>
                    <a:pt x="0" y="0"/>
                  </a:lnTo>
                  <a:close/>
                </a:path>
              </a:pathLst>
            </a:custGeom>
            <a:solidFill>
              <a:srgbClr val="4963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dirty="0"/>
            </a:p>
          </p:txBody>
        </p:sp>
        <p:sp>
          <p:nvSpPr>
            <p:cNvPr id="54" name="Freeform 17">
              <a:extLst>
                <a:ext uri="{FF2B5EF4-FFF2-40B4-BE49-F238E27FC236}">
                  <a16:creationId xmlns="" xmlns:a16="http://schemas.microsoft.com/office/drawing/2014/main" id="{2E9D3973-04A9-4923-A5C2-BFA379672CA7}"/>
                </a:ext>
              </a:extLst>
            </p:cNvPr>
            <p:cNvSpPr>
              <a:spLocks/>
            </p:cNvSpPr>
            <p:nvPr/>
          </p:nvSpPr>
          <p:spPr bwMode="auto">
            <a:xfrm>
              <a:off x="20574000" y="3810000"/>
              <a:ext cx="901898" cy="1733947"/>
            </a:xfrm>
            <a:custGeom>
              <a:avLst/>
              <a:gdLst>
                <a:gd name="T0" fmla="*/ 2 w 270"/>
                <a:gd name="T1" fmla="*/ 71 h 429"/>
                <a:gd name="T2" fmla="*/ 270 w 270"/>
                <a:gd name="T3" fmla="*/ 0 h 429"/>
                <a:gd name="T4" fmla="*/ 270 w 270"/>
                <a:gd name="T5" fmla="*/ 429 h 429"/>
                <a:gd name="T6" fmla="*/ 0 w 270"/>
                <a:gd name="T7" fmla="*/ 381 h 429"/>
                <a:gd name="T8" fmla="*/ 2 w 270"/>
                <a:gd name="T9" fmla="*/ 71 h 429"/>
                <a:gd name="T10" fmla="*/ 2 w 270"/>
                <a:gd name="T11" fmla="*/ 71 h 429"/>
              </a:gdLst>
              <a:ahLst/>
              <a:cxnLst>
                <a:cxn ang="0">
                  <a:pos x="T0" y="T1"/>
                </a:cxn>
                <a:cxn ang="0">
                  <a:pos x="T2" y="T3"/>
                </a:cxn>
                <a:cxn ang="0">
                  <a:pos x="T4" y="T5"/>
                </a:cxn>
                <a:cxn ang="0">
                  <a:pos x="T6" y="T7"/>
                </a:cxn>
                <a:cxn ang="0">
                  <a:pos x="T8" y="T9"/>
                </a:cxn>
                <a:cxn ang="0">
                  <a:pos x="T10" y="T11"/>
                </a:cxn>
              </a:cxnLst>
              <a:rect l="0" t="0" r="r" b="b"/>
              <a:pathLst>
                <a:path w="270" h="429">
                  <a:moveTo>
                    <a:pt x="2" y="71"/>
                  </a:moveTo>
                  <a:lnTo>
                    <a:pt x="270" y="0"/>
                  </a:lnTo>
                  <a:lnTo>
                    <a:pt x="270" y="429"/>
                  </a:lnTo>
                  <a:lnTo>
                    <a:pt x="0" y="381"/>
                  </a:lnTo>
                  <a:lnTo>
                    <a:pt x="2" y="71"/>
                  </a:lnTo>
                  <a:lnTo>
                    <a:pt x="2" y="71"/>
                  </a:lnTo>
                  <a:close/>
                </a:path>
              </a:pathLst>
            </a:custGeom>
            <a:solidFill>
              <a:srgbClr val="3E58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55" name="Freeform 21">
              <a:extLst>
                <a:ext uri="{FF2B5EF4-FFF2-40B4-BE49-F238E27FC236}">
                  <a16:creationId xmlns="" xmlns:a16="http://schemas.microsoft.com/office/drawing/2014/main" id="{DB19CBEE-6B2F-4BAC-BBA3-1A0B0DE04F82}"/>
                </a:ext>
              </a:extLst>
            </p:cNvPr>
            <p:cNvSpPr>
              <a:spLocks/>
            </p:cNvSpPr>
            <p:nvPr/>
          </p:nvSpPr>
          <p:spPr bwMode="auto">
            <a:xfrm>
              <a:off x="31921031" y="3810000"/>
              <a:ext cx="901898" cy="1733947"/>
            </a:xfrm>
            <a:custGeom>
              <a:avLst/>
              <a:gdLst>
                <a:gd name="T0" fmla="*/ 268 w 270"/>
                <a:gd name="T1" fmla="*/ 71 h 429"/>
                <a:gd name="T2" fmla="*/ 0 w 270"/>
                <a:gd name="T3" fmla="*/ 0 h 429"/>
                <a:gd name="T4" fmla="*/ 0 w 270"/>
                <a:gd name="T5" fmla="*/ 429 h 429"/>
                <a:gd name="T6" fmla="*/ 270 w 270"/>
                <a:gd name="T7" fmla="*/ 381 h 429"/>
                <a:gd name="T8" fmla="*/ 268 w 270"/>
                <a:gd name="T9" fmla="*/ 71 h 429"/>
                <a:gd name="T10" fmla="*/ 268 w 270"/>
                <a:gd name="T11" fmla="*/ 71 h 429"/>
              </a:gdLst>
              <a:ahLst/>
              <a:cxnLst>
                <a:cxn ang="0">
                  <a:pos x="T0" y="T1"/>
                </a:cxn>
                <a:cxn ang="0">
                  <a:pos x="T2" y="T3"/>
                </a:cxn>
                <a:cxn ang="0">
                  <a:pos x="T4" y="T5"/>
                </a:cxn>
                <a:cxn ang="0">
                  <a:pos x="T6" y="T7"/>
                </a:cxn>
                <a:cxn ang="0">
                  <a:pos x="T8" y="T9"/>
                </a:cxn>
                <a:cxn ang="0">
                  <a:pos x="T10" y="T11"/>
                </a:cxn>
              </a:cxnLst>
              <a:rect l="0" t="0" r="r" b="b"/>
              <a:pathLst>
                <a:path w="270" h="429">
                  <a:moveTo>
                    <a:pt x="268" y="71"/>
                  </a:moveTo>
                  <a:lnTo>
                    <a:pt x="0" y="0"/>
                  </a:lnTo>
                  <a:lnTo>
                    <a:pt x="0" y="429"/>
                  </a:lnTo>
                  <a:lnTo>
                    <a:pt x="270" y="381"/>
                  </a:lnTo>
                  <a:lnTo>
                    <a:pt x="268" y="71"/>
                  </a:lnTo>
                  <a:lnTo>
                    <a:pt x="268" y="71"/>
                  </a:lnTo>
                  <a:close/>
                </a:path>
              </a:pathLst>
            </a:custGeom>
            <a:solidFill>
              <a:srgbClr val="3E58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67" name="TextBox 66">
              <a:extLst>
                <a:ext uri="{FF2B5EF4-FFF2-40B4-BE49-F238E27FC236}">
                  <a16:creationId xmlns="" xmlns:a16="http://schemas.microsoft.com/office/drawing/2014/main" id="{35994B65-A0D7-4A84-8546-6362B0DAC717}"/>
                </a:ext>
              </a:extLst>
            </p:cNvPr>
            <p:cNvSpPr txBox="1"/>
            <p:nvPr/>
          </p:nvSpPr>
          <p:spPr>
            <a:xfrm>
              <a:off x="21912444" y="4063700"/>
              <a:ext cx="8067072" cy="1169900"/>
            </a:xfrm>
            <a:prstGeom prst="rect">
              <a:avLst/>
            </a:prstGeom>
            <a:noFill/>
          </p:spPr>
          <p:txBody>
            <a:bodyPr wrap="square" rtlCol="0">
              <a:spAutoFit/>
            </a:bodyPr>
            <a:lstStyle>
              <a:defPPr>
                <a:defRPr lang="en-US"/>
              </a:defPPr>
              <a:lvl1pPr>
                <a:defRPr sz="6000" b="1">
                  <a:solidFill>
                    <a:schemeClr val="bg1"/>
                  </a:solidFill>
                  <a:latin typeface="Lato" panose="020F0502020204030203" pitchFamily="34" charset="0"/>
                </a:defRPr>
              </a:lvl1pPr>
            </a:lstStyle>
            <a:p>
              <a:r>
                <a:rPr lang="en-IN" dirty="0"/>
                <a:t>01. </a:t>
              </a:r>
              <a:r>
                <a:rPr lang="en-IN" dirty="0" smtClean="0"/>
                <a:t>Strings and Methods</a:t>
              </a:r>
              <a:endParaRPr lang="en-IN" dirty="0"/>
            </a:p>
          </p:txBody>
        </p:sp>
      </p:grpSp>
      <p:grpSp>
        <p:nvGrpSpPr>
          <p:cNvPr id="87" name="Group 86">
            <a:extLst>
              <a:ext uri="{FF2B5EF4-FFF2-40B4-BE49-F238E27FC236}">
                <a16:creationId xmlns="" xmlns:a16="http://schemas.microsoft.com/office/drawing/2014/main" id="{5997C675-8DD6-4AAB-A4EF-E83D1ABC9545}"/>
              </a:ext>
            </a:extLst>
          </p:cNvPr>
          <p:cNvGrpSpPr/>
          <p:nvPr/>
        </p:nvGrpSpPr>
        <p:grpSpPr>
          <a:xfrm>
            <a:off x="7300538" y="6572671"/>
            <a:ext cx="17300144" cy="1508854"/>
            <a:chOff x="20557297" y="5962538"/>
            <a:chExt cx="12242248" cy="1737987"/>
          </a:xfrm>
          <a:effectLst/>
        </p:grpSpPr>
        <p:sp>
          <p:nvSpPr>
            <p:cNvPr id="46" name="Freeform 5">
              <a:extLst>
                <a:ext uri="{FF2B5EF4-FFF2-40B4-BE49-F238E27FC236}">
                  <a16:creationId xmlns="" xmlns:a16="http://schemas.microsoft.com/office/drawing/2014/main" id="{DD6F7234-44AC-4C88-BF4A-FE13F369E4F9}"/>
                </a:ext>
              </a:extLst>
            </p:cNvPr>
            <p:cNvSpPr>
              <a:spLocks/>
            </p:cNvSpPr>
            <p:nvPr/>
          </p:nvSpPr>
          <p:spPr bwMode="auto">
            <a:xfrm>
              <a:off x="21455852" y="5962538"/>
              <a:ext cx="10445134" cy="1737987"/>
            </a:xfrm>
            <a:custGeom>
              <a:avLst/>
              <a:gdLst>
                <a:gd name="T0" fmla="*/ 0 w 1498"/>
                <a:gd name="T1" fmla="*/ 0 h 430"/>
                <a:gd name="T2" fmla="*/ 1498 w 1498"/>
                <a:gd name="T3" fmla="*/ 0 h 430"/>
                <a:gd name="T4" fmla="*/ 1498 w 1498"/>
                <a:gd name="T5" fmla="*/ 430 h 430"/>
                <a:gd name="T6" fmla="*/ 0 w 1498"/>
                <a:gd name="T7" fmla="*/ 430 h 430"/>
                <a:gd name="T8" fmla="*/ 0 w 1498"/>
                <a:gd name="T9" fmla="*/ 0 h 430"/>
                <a:gd name="T10" fmla="*/ 0 w 1498"/>
                <a:gd name="T11" fmla="*/ 0 h 430"/>
              </a:gdLst>
              <a:ahLst/>
              <a:cxnLst>
                <a:cxn ang="0">
                  <a:pos x="T0" y="T1"/>
                </a:cxn>
                <a:cxn ang="0">
                  <a:pos x="T2" y="T3"/>
                </a:cxn>
                <a:cxn ang="0">
                  <a:pos x="T4" y="T5"/>
                </a:cxn>
                <a:cxn ang="0">
                  <a:pos x="T6" y="T7"/>
                </a:cxn>
                <a:cxn ang="0">
                  <a:pos x="T8" y="T9"/>
                </a:cxn>
                <a:cxn ang="0">
                  <a:pos x="T10" y="T11"/>
                </a:cxn>
              </a:cxnLst>
              <a:rect l="0" t="0" r="r" b="b"/>
              <a:pathLst>
                <a:path w="1498" h="430">
                  <a:moveTo>
                    <a:pt x="0" y="0"/>
                  </a:moveTo>
                  <a:lnTo>
                    <a:pt x="1498" y="0"/>
                  </a:lnTo>
                  <a:lnTo>
                    <a:pt x="1498" y="430"/>
                  </a:lnTo>
                  <a:lnTo>
                    <a:pt x="0" y="430"/>
                  </a:lnTo>
                  <a:lnTo>
                    <a:pt x="0" y="0"/>
                  </a:lnTo>
                  <a:lnTo>
                    <a:pt x="0" y="0"/>
                  </a:lnTo>
                  <a:close/>
                </a:path>
              </a:pathLst>
            </a:custGeom>
            <a:solidFill>
              <a:srgbClr val="47A5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dirty="0"/>
            </a:p>
          </p:txBody>
        </p:sp>
        <p:sp>
          <p:nvSpPr>
            <p:cNvPr id="49" name="Freeform 18">
              <a:extLst>
                <a:ext uri="{FF2B5EF4-FFF2-40B4-BE49-F238E27FC236}">
                  <a16:creationId xmlns="" xmlns:a16="http://schemas.microsoft.com/office/drawing/2014/main" id="{49E1D4D9-172A-4D2E-B2DD-218B7439146B}"/>
                </a:ext>
              </a:extLst>
            </p:cNvPr>
            <p:cNvSpPr>
              <a:spLocks/>
            </p:cNvSpPr>
            <p:nvPr/>
          </p:nvSpPr>
          <p:spPr bwMode="auto">
            <a:xfrm>
              <a:off x="20557297" y="5962538"/>
              <a:ext cx="898557" cy="1737987"/>
            </a:xfrm>
            <a:custGeom>
              <a:avLst/>
              <a:gdLst>
                <a:gd name="T0" fmla="*/ 1 w 269"/>
                <a:gd name="T1" fmla="*/ 389 h 430"/>
                <a:gd name="T2" fmla="*/ 269 w 269"/>
                <a:gd name="T3" fmla="*/ 430 h 430"/>
                <a:gd name="T4" fmla="*/ 269 w 269"/>
                <a:gd name="T5" fmla="*/ 0 h 430"/>
                <a:gd name="T6" fmla="*/ 0 w 269"/>
                <a:gd name="T7" fmla="*/ 5 h 430"/>
                <a:gd name="T8" fmla="*/ 1 w 269"/>
                <a:gd name="T9" fmla="*/ 389 h 430"/>
                <a:gd name="T10" fmla="*/ 1 w 269"/>
                <a:gd name="T11" fmla="*/ 389 h 430"/>
              </a:gdLst>
              <a:ahLst/>
              <a:cxnLst>
                <a:cxn ang="0">
                  <a:pos x="T0" y="T1"/>
                </a:cxn>
                <a:cxn ang="0">
                  <a:pos x="T2" y="T3"/>
                </a:cxn>
                <a:cxn ang="0">
                  <a:pos x="T4" y="T5"/>
                </a:cxn>
                <a:cxn ang="0">
                  <a:pos x="T6" y="T7"/>
                </a:cxn>
                <a:cxn ang="0">
                  <a:pos x="T8" y="T9"/>
                </a:cxn>
                <a:cxn ang="0">
                  <a:pos x="T10" y="T11"/>
                </a:cxn>
              </a:cxnLst>
              <a:rect l="0" t="0" r="r" b="b"/>
              <a:pathLst>
                <a:path w="269" h="430">
                  <a:moveTo>
                    <a:pt x="1" y="389"/>
                  </a:moveTo>
                  <a:lnTo>
                    <a:pt x="269" y="430"/>
                  </a:lnTo>
                  <a:lnTo>
                    <a:pt x="269" y="0"/>
                  </a:lnTo>
                  <a:lnTo>
                    <a:pt x="0" y="5"/>
                  </a:lnTo>
                  <a:lnTo>
                    <a:pt x="1" y="389"/>
                  </a:lnTo>
                  <a:lnTo>
                    <a:pt x="1" y="389"/>
                  </a:lnTo>
                  <a:close/>
                </a:path>
              </a:pathLst>
            </a:custGeom>
            <a:solidFill>
              <a:srgbClr val="3DA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50" name="Freeform 22">
              <a:extLst>
                <a:ext uri="{FF2B5EF4-FFF2-40B4-BE49-F238E27FC236}">
                  <a16:creationId xmlns="" xmlns:a16="http://schemas.microsoft.com/office/drawing/2014/main" id="{DE935D31-FC14-4EBB-9177-90B1AA6D3B04}"/>
                </a:ext>
              </a:extLst>
            </p:cNvPr>
            <p:cNvSpPr>
              <a:spLocks/>
            </p:cNvSpPr>
            <p:nvPr/>
          </p:nvSpPr>
          <p:spPr bwMode="auto">
            <a:xfrm>
              <a:off x="31900988" y="5962538"/>
              <a:ext cx="898557" cy="1737987"/>
            </a:xfrm>
            <a:custGeom>
              <a:avLst/>
              <a:gdLst>
                <a:gd name="T0" fmla="*/ 268 w 269"/>
                <a:gd name="T1" fmla="*/ 389 h 430"/>
                <a:gd name="T2" fmla="*/ 0 w 269"/>
                <a:gd name="T3" fmla="*/ 430 h 430"/>
                <a:gd name="T4" fmla="*/ 0 w 269"/>
                <a:gd name="T5" fmla="*/ 0 h 430"/>
                <a:gd name="T6" fmla="*/ 269 w 269"/>
                <a:gd name="T7" fmla="*/ 5 h 430"/>
                <a:gd name="T8" fmla="*/ 268 w 269"/>
                <a:gd name="T9" fmla="*/ 389 h 430"/>
                <a:gd name="T10" fmla="*/ 268 w 269"/>
                <a:gd name="T11" fmla="*/ 389 h 430"/>
              </a:gdLst>
              <a:ahLst/>
              <a:cxnLst>
                <a:cxn ang="0">
                  <a:pos x="T0" y="T1"/>
                </a:cxn>
                <a:cxn ang="0">
                  <a:pos x="T2" y="T3"/>
                </a:cxn>
                <a:cxn ang="0">
                  <a:pos x="T4" y="T5"/>
                </a:cxn>
                <a:cxn ang="0">
                  <a:pos x="T6" y="T7"/>
                </a:cxn>
                <a:cxn ang="0">
                  <a:pos x="T8" y="T9"/>
                </a:cxn>
                <a:cxn ang="0">
                  <a:pos x="T10" y="T11"/>
                </a:cxn>
              </a:cxnLst>
              <a:rect l="0" t="0" r="r" b="b"/>
              <a:pathLst>
                <a:path w="269" h="430">
                  <a:moveTo>
                    <a:pt x="268" y="389"/>
                  </a:moveTo>
                  <a:lnTo>
                    <a:pt x="0" y="430"/>
                  </a:lnTo>
                  <a:lnTo>
                    <a:pt x="0" y="0"/>
                  </a:lnTo>
                  <a:lnTo>
                    <a:pt x="269" y="5"/>
                  </a:lnTo>
                  <a:lnTo>
                    <a:pt x="268" y="389"/>
                  </a:lnTo>
                  <a:lnTo>
                    <a:pt x="268" y="389"/>
                  </a:lnTo>
                  <a:close/>
                </a:path>
              </a:pathLst>
            </a:custGeom>
            <a:solidFill>
              <a:srgbClr val="3DA5C9"/>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68" name="TextBox 67">
              <a:extLst>
                <a:ext uri="{FF2B5EF4-FFF2-40B4-BE49-F238E27FC236}">
                  <a16:creationId xmlns="" xmlns:a16="http://schemas.microsoft.com/office/drawing/2014/main" id="{4AA99649-DDE0-45CC-86FB-763484C16BE4}"/>
                </a:ext>
              </a:extLst>
            </p:cNvPr>
            <p:cNvSpPr txBox="1"/>
            <p:nvPr/>
          </p:nvSpPr>
          <p:spPr>
            <a:xfrm>
              <a:off x="21906115" y="6164362"/>
              <a:ext cx="10847940" cy="1169900"/>
            </a:xfrm>
            <a:prstGeom prst="rect">
              <a:avLst/>
            </a:prstGeom>
            <a:noFill/>
          </p:spPr>
          <p:txBody>
            <a:bodyPr wrap="square" rtlCol="0">
              <a:spAutoFit/>
            </a:bodyPr>
            <a:lstStyle/>
            <a:p>
              <a:r>
                <a:rPr lang="en-IN" sz="6000" b="1" dirty="0" smtClean="0">
                  <a:solidFill>
                    <a:schemeClr val="bg1"/>
                  </a:solidFill>
                  <a:latin typeface="Lato" panose="020F0502020204030203" pitchFamily="34" charset="0"/>
                </a:rPr>
                <a:t>02. </a:t>
              </a:r>
              <a:r>
                <a:rPr lang="en-IN" sz="6000" b="1" dirty="0" smtClean="0">
                  <a:solidFill>
                    <a:schemeClr val="bg1"/>
                  </a:solidFill>
                  <a:latin typeface="Lato" panose="020F0502020204030203" pitchFamily="34" charset="0"/>
                </a:rPr>
                <a:t>StringBuffer Vs StringBuilder</a:t>
              </a:r>
              <a:endParaRPr lang="en-IN" sz="6000" b="1" dirty="0">
                <a:solidFill>
                  <a:schemeClr val="bg1"/>
                </a:solidFill>
                <a:latin typeface="Lato" panose="020F0502020204030203" pitchFamily="34" charset="0"/>
              </a:endParaRPr>
            </a:p>
          </p:txBody>
        </p:sp>
      </p:grpSp>
      <p:grpSp>
        <p:nvGrpSpPr>
          <p:cNvPr id="88" name="Group 87">
            <a:extLst>
              <a:ext uri="{FF2B5EF4-FFF2-40B4-BE49-F238E27FC236}">
                <a16:creationId xmlns="" xmlns:a16="http://schemas.microsoft.com/office/drawing/2014/main" id="{E1655D5B-C3A7-4952-A535-540F6E05C3D3}"/>
              </a:ext>
            </a:extLst>
          </p:cNvPr>
          <p:cNvGrpSpPr/>
          <p:nvPr/>
        </p:nvGrpSpPr>
        <p:grpSpPr>
          <a:xfrm>
            <a:off x="7288301" y="8630848"/>
            <a:ext cx="17356788" cy="1638687"/>
            <a:chOff x="20557297" y="8001000"/>
            <a:chExt cx="12282332" cy="1887536"/>
          </a:xfrm>
          <a:effectLst/>
        </p:grpSpPr>
        <p:sp>
          <p:nvSpPr>
            <p:cNvPr id="41" name="Freeform 11">
              <a:extLst>
                <a:ext uri="{FF2B5EF4-FFF2-40B4-BE49-F238E27FC236}">
                  <a16:creationId xmlns="" xmlns:a16="http://schemas.microsoft.com/office/drawing/2014/main" id="{76563E7C-FB33-41D9-9F59-65D31966310E}"/>
                </a:ext>
              </a:extLst>
            </p:cNvPr>
            <p:cNvSpPr>
              <a:spLocks/>
            </p:cNvSpPr>
            <p:nvPr/>
          </p:nvSpPr>
          <p:spPr bwMode="auto">
            <a:xfrm>
              <a:off x="21475894" y="8154590"/>
              <a:ext cx="10445134" cy="1733946"/>
            </a:xfrm>
            <a:custGeom>
              <a:avLst/>
              <a:gdLst>
                <a:gd name="T0" fmla="*/ 0 w 1498"/>
                <a:gd name="T1" fmla="*/ 0 h 429"/>
                <a:gd name="T2" fmla="*/ 1498 w 1498"/>
                <a:gd name="T3" fmla="*/ 0 h 429"/>
                <a:gd name="T4" fmla="*/ 1498 w 1498"/>
                <a:gd name="T5" fmla="*/ 429 h 429"/>
                <a:gd name="T6" fmla="*/ 0 w 1498"/>
                <a:gd name="T7" fmla="*/ 429 h 429"/>
                <a:gd name="T8" fmla="*/ 0 w 1498"/>
                <a:gd name="T9" fmla="*/ 0 h 429"/>
                <a:gd name="T10" fmla="*/ 0 w 1498"/>
                <a:gd name="T11" fmla="*/ 0 h 429"/>
              </a:gdLst>
              <a:ahLst/>
              <a:cxnLst>
                <a:cxn ang="0">
                  <a:pos x="T0" y="T1"/>
                </a:cxn>
                <a:cxn ang="0">
                  <a:pos x="T2" y="T3"/>
                </a:cxn>
                <a:cxn ang="0">
                  <a:pos x="T4" y="T5"/>
                </a:cxn>
                <a:cxn ang="0">
                  <a:pos x="T6" y="T7"/>
                </a:cxn>
                <a:cxn ang="0">
                  <a:pos x="T8" y="T9"/>
                </a:cxn>
                <a:cxn ang="0">
                  <a:pos x="T10" y="T11"/>
                </a:cxn>
              </a:cxnLst>
              <a:rect l="0" t="0" r="r" b="b"/>
              <a:pathLst>
                <a:path w="1498" h="429">
                  <a:moveTo>
                    <a:pt x="0" y="0"/>
                  </a:moveTo>
                  <a:lnTo>
                    <a:pt x="1498" y="0"/>
                  </a:lnTo>
                  <a:lnTo>
                    <a:pt x="1498" y="429"/>
                  </a:lnTo>
                  <a:lnTo>
                    <a:pt x="0" y="429"/>
                  </a:lnTo>
                  <a:lnTo>
                    <a:pt x="0" y="0"/>
                  </a:lnTo>
                  <a:lnTo>
                    <a:pt x="0" y="0"/>
                  </a:lnTo>
                  <a:close/>
                </a:path>
              </a:pathLst>
            </a:custGeom>
            <a:solidFill>
              <a:srgbClr val="F25F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dirty="0"/>
            </a:p>
          </p:txBody>
        </p:sp>
        <p:sp>
          <p:nvSpPr>
            <p:cNvPr id="44" name="Freeform 19">
              <a:extLst>
                <a:ext uri="{FF2B5EF4-FFF2-40B4-BE49-F238E27FC236}">
                  <a16:creationId xmlns="" xmlns:a16="http://schemas.microsoft.com/office/drawing/2014/main" id="{F85A3F3D-C866-4B6B-88EE-594455644B27}"/>
                </a:ext>
              </a:extLst>
            </p:cNvPr>
            <p:cNvSpPr>
              <a:spLocks/>
            </p:cNvSpPr>
            <p:nvPr/>
          </p:nvSpPr>
          <p:spPr bwMode="auto">
            <a:xfrm>
              <a:off x="20557297" y="8001000"/>
              <a:ext cx="918599" cy="1887536"/>
            </a:xfrm>
            <a:custGeom>
              <a:avLst/>
              <a:gdLst>
                <a:gd name="T0" fmla="*/ 0 w 275"/>
                <a:gd name="T1" fmla="*/ 358 h 467"/>
                <a:gd name="T2" fmla="*/ 275 w 275"/>
                <a:gd name="T3" fmla="*/ 467 h 467"/>
                <a:gd name="T4" fmla="*/ 275 w 275"/>
                <a:gd name="T5" fmla="*/ 38 h 467"/>
                <a:gd name="T6" fmla="*/ 0 w 275"/>
                <a:gd name="T7" fmla="*/ 0 h 467"/>
                <a:gd name="T8" fmla="*/ 0 w 275"/>
                <a:gd name="T9" fmla="*/ 358 h 467"/>
                <a:gd name="T10" fmla="*/ 0 w 275"/>
                <a:gd name="T11" fmla="*/ 358 h 467"/>
              </a:gdLst>
              <a:ahLst/>
              <a:cxnLst>
                <a:cxn ang="0">
                  <a:pos x="T0" y="T1"/>
                </a:cxn>
                <a:cxn ang="0">
                  <a:pos x="T2" y="T3"/>
                </a:cxn>
                <a:cxn ang="0">
                  <a:pos x="T4" y="T5"/>
                </a:cxn>
                <a:cxn ang="0">
                  <a:pos x="T6" y="T7"/>
                </a:cxn>
                <a:cxn ang="0">
                  <a:pos x="T8" y="T9"/>
                </a:cxn>
                <a:cxn ang="0">
                  <a:pos x="T10" y="T11"/>
                </a:cxn>
              </a:cxnLst>
              <a:rect l="0" t="0" r="r" b="b"/>
              <a:pathLst>
                <a:path w="275" h="467">
                  <a:moveTo>
                    <a:pt x="0" y="358"/>
                  </a:moveTo>
                  <a:lnTo>
                    <a:pt x="275" y="467"/>
                  </a:lnTo>
                  <a:lnTo>
                    <a:pt x="275" y="38"/>
                  </a:lnTo>
                  <a:lnTo>
                    <a:pt x="0" y="0"/>
                  </a:lnTo>
                  <a:lnTo>
                    <a:pt x="0" y="358"/>
                  </a:lnTo>
                  <a:lnTo>
                    <a:pt x="0" y="358"/>
                  </a:lnTo>
                  <a:close/>
                </a:path>
              </a:pathLst>
            </a:custGeom>
            <a:solidFill>
              <a:srgbClr val="EA54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45" name="Freeform 23">
              <a:extLst>
                <a:ext uri="{FF2B5EF4-FFF2-40B4-BE49-F238E27FC236}">
                  <a16:creationId xmlns="" xmlns:a16="http://schemas.microsoft.com/office/drawing/2014/main" id="{1E1ADB71-6283-4C3F-BE70-CD305364D8F9}"/>
                </a:ext>
              </a:extLst>
            </p:cNvPr>
            <p:cNvSpPr>
              <a:spLocks/>
            </p:cNvSpPr>
            <p:nvPr/>
          </p:nvSpPr>
          <p:spPr bwMode="auto">
            <a:xfrm>
              <a:off x="31921030" y="8001000"/>
              <a:ext cx="918599" cy="1887536"/>
            </a:xfrm>
            <a:custGeom>
              <a:avLst/>
              <a:gdLst>
                <a:gd name="T0" fmla="*/ 275 w 275"/>
                <a:gd name="T1" fmla="*/ 358 h 467"/>
                <a:gd name="T2" fmla="*/ 0 w 275"/>
                <a:gd name="T3" fmla="*/ 467 h 467"/>
                <a:gd name="T4" fmla="*/ 0 w 275"/>
                <a:gd name="T5" fmla="*/ 38 h 467"/>
                <a:gd name="T6" fmla="*/ 275 w 275"/>
                <a:gd name="T7" fmla="*/ 0 h 467"/>
                <a:gd name="T8" fmla="*/ 275 w 275"/>
                <a:gd name="T9" fmla="*/ 358 h 467"/>
                <a:gd name="T10" fmla="*/ 275 w 275"/>
                <a:gd name="T11" fmla="*/ 358 h 467"/>
              </a:gdLst>
              <a:ahLst/>
              <a:cxnLst>
                <a:cxn ang="0">
                  <a:pos x="T0" y="T1"/>
                </a:cxn>
                <a:cxn ang="0">
                  <a:pos x="T2" y="T3"/>
                </a:cxn>
                <a:cxn ang="0">
                  <a:pos x="T4" y="T5"/>
                </a:cxn>
                <a:cxn ang="0">
                  <a:pos x="T6" y="T7"/>
                </a:cxn>
                <a:cxn ang="0">
                  <a:pos x="T8" y="T9"/>
                </a:cxn>
                <a:cxn ang="0">
                  <a:pos x="T10" y="T11"/>
                </a:cxn>
              </a:cxnLst>
              <a:rect l="0" t="0" r="r" b="b"/>
              <a:pathLst>
                <a:path w="275" h="467">
                  <a:moveTo>
                    <a:pt x="275" y="358"/>
                  </a:moveTo>
                  <a:lnTo>
                    <a:pt x="0" y="467"/>
                  </a:lnTo>
                  <a:lnTo>
                    <a:pt x="0" y="38"/>
                  </a:lnTo>
                  <a:lnTo>
                    <a:pt x="275" y="0"/>
                  </a:lnTo>
                  <a:lnTo>
                    <a:pt x="275" y="358"/>
                  </a:lnTo>
                  <a:lnTo>
                    <a:pt x="275" y="358"/>
                  </a:lnTo>
                  <a:close/>
                </a:path>
              </a:pathLst>
            </a:custGeom>
            <a:solidFill>
              <a:srgbClr val="EA54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69" name="TextBox 68">
              <a:extLst>
                <a:ext uri="{FF2B5EF4-FFF2-40B4-BE49-F238E27FC236}">
                  <a16:creationId xmlns="" xmlns:a16="http://schemas.microsoft.com/office/drawing/2014/main" id="{2F7546C0-F6FD-477F-8C96-F9E53D722A8E}"/>
                </a:ext>
              </a:extLst>
            </p:cNvPr>
            <p:cNvSpPr txBox="1"/>
            <p:nvPr/>
          </p:nvSpPr>
          <p:spPr>
            <a:xfrm>
              <a:off x="21914776" y="8421294"/>
              <a:ext cx="8067072" cy="1169900"/>
            </a:xfrm>
            <a:prstGeom prst="rect">
              <a:avLst/>
            </a:prstGeom>
            <a:noFill/>
          </p:spPr>
          <p:txBody>
            <a:bodyPr wrap="square" rtlCol="0">
              <a:spAutoFit/>
            </a:bodyPr>
            <a:lstStyle/>
            <a:p>
              <a:r>
                <a:rPr lang="en-IN" sz="6000" b="1" dirty="0" smtClean="0">
                  <a:solidFill>
                    <a:schemeClr val="bg1"/>
                  </a:solidFill>
                  <a:latin typeface="Lato" panose="020F0502020204030203" pitchFamily="34" charset="0"/>
                </a:rPr>
                <a:t>03. </a:t>
              </a:r>
              <a:r>
                <a:rPr lang="en-IN" sz="6000" b="1" dirty="0" smtClean="0">
                  <a:solidFill>
                    <a:schemeClr val="bg1"/>
                  </a:solidFill>
                  <a:latin typeface="Lato" panose="020F0502020204030203" pitchFamily="34" charset="0"/>
                </a:rPr>
                <a:t>StringTokenizer</a:t>
              </a:r>
              <a:endParaRPr lang="en-IN" sz="6000" b="1" dirty="0">
                <a:solidFill>
                  <a:schemeClr val="bg1"/>
                </a:solidFill>
                <a:latin typeface="Lato" panose="020F0502020204030203" pitchFamily="34" charset="0"/>
              </a:endParaRPr>
            </a:p>
          </p:txBody>
        </p:sp>
      </p:grpSp>
      <p:sp>
        <p:nvSpPr>
          <p:cNvPr id="2" name="Title 1">
            <a:extLst>
              <a:ext uri="{FF2B5EF4-FFF2-40B4-BE49-F238E27FC236}">
                <a16:creationId xmlns="" xmlns:a16="http://schemas.microsoft.com/office/drawing/2014/main" id="{3E2D3BA8-A0A8-4752-A155-E6F9CCF3CA7A}"/>
              </a:ext>
            </a:extLst>
          </p:cNvPr>
          <p:cNvSpPr>
            <a:spLocks noGrp="1"/>
          </p:cNvSpPr>
          <p:nvPr>
            <p:ph type="title"/>
          </p:nvPr>
        </p:nvSpPr>
        <p:spPr>
          <a:xfrm>
            <a:off x="7315200" y="914400"/>
            <a:ext cx="11218103" cy="1862048"/>
          </a:xfrm>
          <a:noFill/>
        </p:spPr>
        <p:txBody>
          <a:bodyPr wrap="square" lIns="91440" tIns="45720" rIns="91440" bIns="45720">
            <a:spAutoFit/>
          </a:bodyPr>
          <a:lstStyle/>
          <a:p>
            <a:pPr defTabSz="914400"/>
            <a:r>
              <a:rPr lang="en-IN" sz="11500" kern="1200" dirty="0">
                <a:ln w="0"/>
                <a:solidFill>
                  <a:srgbClr val="E60063"/>
                </a:solidFill>
                <a:latin typeface="Lato" panose="020F0502020204030203" pitchFamily="34" charset="0"/>
                <a:ea typeface="+mn-ea"/>
                <a:cs typeface="Calibri Light" panose="020F0302020204030204" pitchFamily="34" charset="0"/>
              </a:rPr>
              <a:t>Content</a:t>
            </a:r>
            <a:endParaRPr lang="en-IN" sz="3200" kern="1200" dirty="0">
              <a:ln w="0"/>
              <a:solidFill>
                <a:srgbClr val="E60063"/>
              </a:solidFill>
              <a:latin typeface="Lato" panose="020F0502020204030203" pitchFamily="34" charset="0"/>
              <a:ea typeface="+mn-ea"/>
              <a:cs typeface="Calibri Light" panose="020F0302020204030204" pitchFamily="34" charset="0"/>
            </a:endParaRPr>
          </a:p>
        </p:txBody>
      </p:sp>
    </p:spTree>
    <p:extLst>
      <p:ext uri="{BB962C8B-B14F-4D97-AF65-F5344CB8AC3E}">
        <p14:creationId xmlns:p14="http://schemas.microsoft.com/office/powerpoint/2010/main" val="21764504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1000"/>
                                        <p:tgtEl>
                                          <p:spTgt spid="86"/>
                                        </p:tgtEl>
                                      </p:cBhvr>
                                    </p:animEffect>
                                    <p:anim calcmode="lin" valueType="num">
                                      <p:cBhvr>
                                        <p:cTn id="8" dur="1000" fill="hold"/>
                                        <p:tgtEl>
                                          <p:spTgt spid="86"/>
                                        </p:tgtEl>
                                        <p:attrNameLst>
                                          <p:attrName>ppt_x</p:attrName>
                                        </p:attrNameLst>
                                      </p:cBhvr>
                                      <p:tavLst>
                                        <p:tav tm="0">
                                          <p:val>
                                            <p:strVal val="#ppt_x"/>
                                          </p:val>
                                        </p:tav>
                                        <p:tav tm="100000">
                                          <p:val>
                                            <p:strVal val="#ppt_x"/>
                                          </p:val>
                                        </p:tav>
                                      </p:tavLst>
                                    </p:anim>
                                    <p:anim calcmode="lin" valueType="num">
                                      <p:cBhvr>
                                        <p:cTn id="9" dur="1000" fill="hold"/>
                                        <p:tgtEl>
                                          <p:spTgt spid="8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7"/>
                                        </p:tgtEl>
                                        <p:attrNameLst>
                                          <p:attrName>style.visibility</p:attrName>
                                        </p:attrNameLst>
                                      </p:cBhvr>
                                      <p:to>
                                        <p:strVal val="visible"/>
                                      </p:to>
                                    </p:set>
                                    <p:animEffect transition="in" filter="fade">
                                      <p:cBhvr>
                                        <p:cTn id="13" dur="1000"/>
                                        <p:tgtEl>
                                          <p:spTgt spid="87"/>
                                        </p:tgtEl>
                                      </p:cBhvr>
                                    </p:animEffect>
                                    <p:anim calcmode="lin" valueType="num">
                                      <p:cBhvr>
                                        <p:cTn id="14" dur="1000" fill="hold"/>
                                        <p:tgtEl>
                                          <p:spTgt spid="87"/>
                                        </p:tgtEl>
                                        <p:attrNameLst>
                                          <p:attrName>ppt_x</p:attrName>
                                        </p:attrNameLst>
                                      </p:cBhvr>
                                      <p:tavLst>
                                        <p:tav tm="0">
                                          <p:val>
                                            <p:strVal val="#ppt_x"/>
                                          </p:val>
                                        </p:tav>
                                        <p:tav tm="100000">
                                          <p:val>
                                            <p:strVal val="#ppt_x"/>
                                          </p:val>
                                        </p:tav>
                                      </p:tavLst>
                                    </p:anim>
                                    <p:anim calcmode="lin" valueType="num">
                                      <p:cBhvr>
                                        <p:cTn id="15" dur="1000" fill="hold"/>
                                        <p:tgtEl>
                                          <p:spTgt spid="8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88"/>
                                        </p:tgtEl>
                                        <p:attrNameLst>
                                          <p:attrName>style.visibility</p:attrName>
                                        </p:attrNameLst>
                                      </p:cBhvr>
                                      <p:to>
                                        <p:strVal val="visible"/>
                                      </p:to>
                                    </p:set>
                                    <p:animEffect transition="in" filter="fade">
                                      <p:cBhvr>
                                        <p:cTn id="19" dur="1000"/>
                                        <p:tgtEl>
                                          <p:spTgt spid="88"/>
                                        </p:tgtEl>
                                      </p:cBhvr>
                                    </p:animEffect>
                                    <p:anim calcmode="lin" valueType="num">
                                      <p:cBhvr>
                                        <p:cTn id="20" dur="1000" fill="hold"/>
                                        <p:tgtEl>
                                          <p:spTgt spid="88"/>
                                        </p:tgtEl>
                                        <p:attrNameLst>
                                          <p:attrName>ppt_x</p:attrName>
                                        </p:attrNameLst>
                                      </p:cBhvr>
                                      <p:tavLst>
                                        <p:tav tm="0">
                                          <p:val>
                                            <p:strVal val="#ppt_x"/>
                                          </p:val>
                                        </p:tav>
                                        <p:tav tm="100000">
                                          <p:val>
                                            <p:strVal val="#ppt_x"/>
                                          </p:val>
                                        </p:tav>
                                      </p:tavLst>
                                    </p:anim>
                                    <p:anim calcmode="lin" valueType="num">
                                      <p:cBhvr>
                                        <p:cTn id="21"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a:noFill/>
          <a:ln w="9525">
            <a:noFill/>
            <a:miter lim="800000"/>
            <a:headEnd/>
            <a:tailEnd/>
          </a:ln>
        </p:spPr>
      </p:pic>
      <p:pic>
        <p:nvPicPr>
          <p:cNvPr id="4" name="Picture 3" descr="stringtokenizer.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0" y="3276600"/>
            <a:ext cx="20351843" cy="12916509"/>
          </a:xfrm>
          <a:prstGeom prst="rect">
            <a:avLst/>
          </a:prstGeom>
        </p:spPr>
      </p:pic>
    </p:spTree>
    <p:extLst>
      <p:ext uri="{BB962C8B-B14F-4D97-AF65-F5344CB8AC3E}">
        <p14:creationId xmlns:p14="http://schemas.microsoft.com/office/powerpoint/2010/main" val="52318216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a:noFill/>
          <a:ln w="9525">
            <a:noFill/>
            <a:miter lim="800000"/>
            <a:headEnd/>
            <a:tailEnd/>
          </a:ln>
        </p:spPr>
      </p:pic>
      <p:sp>
        <p:nvSpPr>
          <p:cNvPr id="2" name="Title 1">
            <a:extLst>
              <a:ext uri="{FF2B5EF4-FFF2-40B4-BE49-F238E27FC236}">
                <a16:creationId xmlns:a16="http://schemas.microsoft.com/office/drawing/2014/main" xmlns="" id="{69BF8E01-DB04-4463-B590-EB6AEDB0D50C}"/>
              </a:ext>
            </a:extLst>
          </p:cNvPr>
          <p:cNvSpPr txBox="1">
            <a:spLocks/>
          </p:cNvSpPr>
          <p:nvPr/>
        </p:nvSpPr>
        <p:spPr>
          <a:xfrm>
            <a:off x="15163800" y="9173531"/>
            <a:ext cx="9525000" cy="22159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3800" b="0">
                <a:ln w="0"/>
                <a:solidFill>
                  <a:srgbClr val="E41657"/>
                </a:solidFill>
                <a:latin typeface="Lato Black" panose="020F0A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Thank You</a:t>
            </a:r>
          </a:p>
        </p:txBody>
      </p:sp>
    </p:spTree>
    <p:extLst>
      <p:ext uri="{BB962C8B-B14F-4D97-AF65-F5344CB8AC3E}">
        <p14:creationId xmlns:p14="http://schemas.microsoft.com/office/powerpoint/2010/main" val="320490662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a:noFill/>
          <a:ln w="9525">
            <a:noFill/>
            <a:miter lim="800000"/>
            <a:headEnd/>
            <a:tailEnd/>
          </a:ln>
        </p:spPr>
      </p:pic>
      <p:sp>
        <p:nvSpPr>
          <p:cNvPr id="5" name="Title 1">
            <a:extLst>
              <a:ext uri="{FF2B5EF4-FFF2-40B4-BE49-F238E27FC236}">
                <a16:creationId xmlns:a16="http://schemas.microsoft.com/office/drawing/2014/main" xmlns="" id="{69BF8E01-DB04-4463-B590-EB6AEDB0D50C}"/>
              </a:ext>
            </a:extLst>
          </p:cNvPr>
          <p:cNvSpPr txBox="1">
            <a:spLocks/>
          </p:cNvSpPr>
          <p:nvPr/>
        </p:nvSpPr>
        <p:spPr>
          <a:xfrm>
            <a:off x="6553200" y="8065536"/>
            <a:ext cx="11430000" cy="2215991"/>
          </a:xfrm>
          <a:prstGeom prst="rect">
            <a:avLst/>
          </a:prstGeom>
          <a:noFill/>
        </p:spPr>
        <p:txBody>
          <a:bodyPr wrap="square" lIns="91440" tIns="45720" rIns="91440" bIns="45720">
            <a:spAutoFit/>
          </a:bodyPr>
          <a:lstStyle>
            <a:defPPr>
              <a:defRPr lang="en-US"/>
            </a:defPPr>
            <a:lvl1pPr>
              <a:defRPr sz="9600" b="0" cap="none" spc="0">
                <a:ln w="0"/>
                <a:solidFill>
                  <a:schemeClr val="accent1">
                    <a:lumMod val="50000"/>
                  </a:schemeClr>
                </a:solidFill>
                <a:latin typeface="Lato" panose="020F0502020204030203" pitchFamily="34" charset="0"/>
                <a:cs typeface="Calibri Light" panose="020F0302020204030204" pitchFamily="34" charset="0"/>
              </a:defRPr>
            </a:lvl1pPr>
          </a:lstStyle>
          <a:p>
            <a:r>
              <a:rPr lang="en-IN" sz="13800" dirty="0">
                <a:solidFill>
                  <a:srgbClr val="E41657"/>
                </a:solidFill>
                <a:latin typeface="Lato Black" panose="020F0A02020204030203" pitchFamily="34" charset="0"/>
              </a:rPr>
              <a:t>Java Strings</a:t>
            </a:r>
          </a:p>
        </p:txBody>
      </p:sp>
    </p:spTree>
    <p:extLst>
      <p:ext uri="{BB962C8B-B14F-4D97-AF65-F5344CB8AC3E}">
        <p14:creationId xmlns:p14="http://schemas.microsoft.com/office/powerpoint/2010/main" val="54938566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9" name="Picture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a:noFill/>
          <a:ln w="9525">
            <a:noFill/>
            <a:miter lim="800000"/>
            <a:headEnd/>
            <a:tailEnd/>
          </a:ln>
        </p:spPr>
      </p:pic>
      <p:sp>
        <p:nvSpPr>
          <p:cNvPr id="15" name="TextBox 14">
            <a:extLst>
              <a:ext uri="{FF2B5EF4-FFF2-40B4-BE49-F238E27FC236}">
                <a16:creationId xmlns:a16="http://schemas.microsoft.com/office/drawing/2014/main" xmlns="" id="{A63E19E8-11DF-47AE-A94D-6D446B6C6DFB}"/>
              </a:ext>
            </a:extLst>
          </p:cNvPr>
          <p:cNvSpPr txBox="1"/>
          <p:nvPr/>
        </p:nvSpPr>
        <p:spPr>
          <a:xfrm>
            <a:off x="8534400" y="6372405"/>
            <a:ext cx="6410465" cy="923330"/>
          </a:xfrm>
          <a:prstGeom prst="rect">
            <a:avLst/>
          </a:prstGeom>
          <a:noFill/>
        </p:spPr>
        <p:txBody>
          <a:bodyPr wrap="square" rtlCol="0">
            <a:spAutoFit/>
          </a:bodyPr>
          <a:lstStyle>
            <a:defPPr>
              <a:defRPr lang="en-US"/>
            </a:defPPr>
            <a:lvl1pPr algn="ctr">
              <a:defRPr sz="5400">
                <a:solidFill>
                  <a:schemeClr val="bg1"/>
                </a:solidFill>
                <a:latin typeface="+mn-lt"/>
              </a:defRPr>
            </a:lvl1pPr>
          </a:lstStyle>
          <a:p>
            <a:pPr algn="l"/>
            <a:r>
              <a:rPr lang="en-IN" dirty="0">
                <a:solidFill>
                  <a:srgbClr val="000000"/>
                </a:solidFill>
                <a:latin typeface="Lato" panose="020F0502020204030203" pitchFamily="34" charset="0"/>
                <a:cs typeface="Aharoni" panose="02010803020104030203" pitchFamily="2" charset="-79"/>
              </a:rPr>
              <a:t>Java String</a:t>
            </a:r>
          </a:p>
        </p:txBody>
      </p:sp>
      <p:sp>
        <p:nvSpPr>
          <p:cNvPr id="16" name="TextBox 15">
            <a:extLst>
              <a:ext uri="{FF2B5EF4-FFF2-40B4-BE49-F238E27FC236}">
                <a16:creationId xmlns:a16="http://schemas.microsoft.com/office/drawing/2014/main" xmlns="" id="{B16C22E6-A871-4B34-8DF9-49A0D39F0B7F}"/>
              </a:ext>
            </a:extLst>
          </p:cNvPr>
          <p:cNvSpPr txBox="1"/>
          <p:nvPr/>
        </p:nvSpPr>
        <p:spPr>
          <a:xfrm>
            <a:off x="8534400" y="10273289"/>
            <a:ext cx="10948913" cy="923330"/>
          </a:xfrm>
          <a:prstGeom prst="rect">
            <a:avLst/>
          </a:prstGeom>
          <a:noFill/>
        </p:spPr>
        <p:txBody>
          <a:bodyPr wrap="square" rtlCol="0">
            <a:spAutoFit/>
          </a:bodyPr>
          <a:lstStyle>
            <a:defPPr>
              <a:defRPr lang="en-US"/>
            </a:defPPr>
            <a:lvl1pPr algn="ctr">
              <a:defRPr sz="5400">
                <a:solidFill>
                  <a:schemeClr val="bg1"/>
                </a:solidFill>
                <a:latin typeface="+mn-lt"/>
              </a:defRPr>
            </a:lvl1pPr>
          </a:lstStyle>
          <a:p>
            <a:pPr algn="l"/>
            <a:r>
              <a:rPr lang="en-IN" dirty="0">
                <a:solidFill>
                  <a:srgbClr val="000000"/>
                </a:solidFill>
                <a:latin typeface="Lato" panose="020F0502020204030203" pitchFamily="34" charset="0"/>
                <a:cs typeface="Aharoni" panose="02010803020104030203" pitchFamily="2" charset="-79"/>
              </a:rPr>
              <a:t>Creating a String</a:t>
            </a:r>
          </a:p>
        </p:txBody>
      </p:sp>
      <p:sp>
        <p:nvSpPr>
          <p:cNvPr id="17" name="TextBox 16">
            <a:extLst>
              <a:ext uri="{FF2B5EF4-FFF2-40B4-BE49-F238E27FC236}">
                <a16:creationId xmlns:a16="http://schemas.microsoft.com/office/drawing/2014/main" xmlns="" id="{D1B223B5-DDF1-4849-BDAA-4759BAB0BC4C}"/>
              </a:ext>
            </a:extLst>
          </p:cNvPr>
          <p:cNvSpPr txBox="1"/>
          <p:nvPr/>
        </p:nvSpPr>
        <p:spPr>
          <a:xfrm>
            <a:off x="8534399" y="14289925"/>
            <a:ext cx="6410465" cy="923330"/>
          </a:xfrm>
          <a:prstGeom prst="rect">
            <a:avLst/>
          </a:prstGeom>
          <a:noFill/>
        </p:spPr>
        <p:txBody>
          <a:bodyPr wrap="square" rtlCol="0">
            <a:spAutoFit/>
          </a:bodyPr>
          <a:lstStyle>
            <a:defPPr>
              <a:defRPr lang="en-US"/>
            </a:defPPr>
            <a:lvl1pPr algn="ctr">
              <a:defRPr sz="5400">
                <a:solidFill>
                  <a:schemeClr val="bg1"/>
                </a:solidFill>
                <a:latin typeface="+mn-lt"/>
              </a:defRPr>
            </a:lvl1pPr>
          </a:lstStyle>
          <a:p>
            <a:pPr algn="l"/>
            <a:r>
              <a:rPr lang="en-IN" dirty="0">
                <a:solidFill>
                  <a:srgbClr val="000000"/>
                </a:solidFill>
                <a:latin typeface="Lato" panose="020F0502020204030203" pitchFamily="34" charset="0"/>
                <a:cs typeface="Aharoni" panose="02010803020104030203" pitchFamily="2" charset="-79"/>
              </a:rPr>
              <a:t>Hands On</a:t>
            </a:r>
          </a:p>
        </p:txBody>
      </p:sp>
      <p:sp>
        <p:nvSpPr>
          <p:cNvPr id="18" name="TextBox 17">
            <a:extLst>
              <a:ext uri="{FF2B5EF4-FFF2-40B4-BE49-F238E27FC236}">
                <a16:creationId xmlns:a16="http://schemas.microsoft.com/office/drawing/2014/main" xmlns="" id="{88BD5DA0-9727-4D32-BF7B-94989AFDF4EF}"/>
              </a:ext>
            </a:extLst>
          </p:cNvPr>
          <p:cNvSpPr txBox="1"/>
          <p:nvPr/>
        </p:nvSpPr>
        <p:spPr>
          <a:xfrm>
            <a:off x="8534400" y="8320978"/>
            <a:ext cx="9385562" cy="923330"/>
          </a:xfrm>
          <a:prstGeom prst="rect">
            <a:avLst/>
          </a:prstGeom>
          <a:noFill/>
        </p:spPr>
        <p:txBody>
          <a:bodyPr wrap="square" rtlCol="0">
            <a:spAutoFit/>
          </a:bodyPr>
          <a:lstStyle>
            <a:defPPr>
              <a:defRPr lang="en-US"/>
            </a:defPPr>
            <a:lvl1pPr algn="ctr">
              <a:defRPr sz="5400">
                <a:solidFill>
                  <a:schemeClr val="bg1"/>
                </a:solidFill>
                <a:latin typeface="+mn-lt"/>
              </a:defRPr>
            </a:lvl1pPr>
          </a:lstStyle>
          <a:p>
            <a:pPr algn="l"/>
            <a:r>
              <a:rPr lang="en-IN" dirty="0">
                <a:solidFill>
                  <a:srgbClr val="000000"/>
                </a:solidFill>
                <a:latin typeface="Lato" panose="020F0502020204030203" pitchFamily="34" charset="0"/>
                <a:cs typeface="Aharoni" panose="02010803020104030203" pitchFamily="2" charset="-79"/>
              </a:rPr>
              <a:t>String Pool</a:t>
            </a:r>
          </a:p>
        </p:txBody>
      </p:sp>
      <p:sp>
        <p:nvSpPr>
          <p:cNvPr id="19" name="TextBox 18">
            <a:extLst>
              <a:ext uri="{FF2B5EF4-FFF2-40B4-BE49-F238E27FC236}">
                <a16:creationId xmlns:a16="http://schemas.microsoft.com/office/drawing/2014/main" xmlns="" id="{EE196A7F-2095-4FF5-8672-14F603F034D1}"/>
              </a:ext>
            </a:extLst>
          </p:cNvPr>
          <p:cNvSpPr txBox="1"/>
          <p:nvPr/>
        </p:nvSpPr>
        <p:spPr>
          <a:xfrm>
            <a:off x="8534400" y="12281607"/>
            <a:ext cx="9525000" cy="923330"/>
          </a:xfrm>
          <a:prstGeom prst="rect">
            <a:avLst/>
          </a:prstGeom>
          <a:noFill/>
        </p:spPr>
        <p:txBody>
          <a:bodyPr wrap="square" rtlCol="0">
            <a:spAutoFit/>
          </a:bodyPr>
          <a:lstStyle>
            <a:defPPr>
              <a:defRPr lang="en-US"/>
            </a:defPPr>
            <a:lvl1pPr algn="ctr">
              <a:defRPr sz="5400">
                <a:solidFill>
                  <a:schemeClr val="bg1"/>
                </a:solidFill>
                <a:latin typeface="+mn-lt"/>
              </a:defRPr>
            </a:lvl1pPr>
          </a:lstStyle>
          <a:p>
            <a:pPr algn="l"/>
            <a:r>
              <a:rPr lang="en-IN" dirty="0">
                <a:solidFill>
                  <a:srgbClr val="000000"/>
                </a:solidFill>
                <a:latin typeface="Lato" panose="020F0502020204030203" pitchFamily="34" charset="0"/>
                <a:cs typeface="Aharoni" panose="02010803020104030203" pitchFamily="2" charset="-79"/>
              </a:rPr>
              <a:t>String Methods</a:t>
            </a:r>
          </a:p>
        </p:txBody>
      </p:sp>
      <p:sp>
        <p:nvSpPr>
          <p:cNvPr id="50" name="Title 1">
            <a:extLst>
              <a:ext uri="{FF2B5EF4-FFF2-40B4-BE49-F238E27FC236}">
                <a16:creationId xmlns:a16="http://schemas.microsoft.com/office/drawing/2014/main" xmlns="" id="{69BF8E01-DB04-4463-B590-EB6AEDB0D50C}"/>
              </a:ext>
            </a:extLst>
          </p:cNvPr>
          <p:cNvSpPr txBox="1">
            <a:spLocks/>
          </p:cNvSpPr>
          <p:nvPr/>
        </p:nvSpPr>
        <p:spPr>
          <a:xfrm>
            <a:off x="8534398" y="3885383"/>
            <a:ext cx="14782801" cy="1862048"/>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defTabSz="914240" eaLnBrk="1" hangingPunct="1">
              <a:spcBef>
                <a:spcPct val="20000"/>
              </a:spcBef>
              <a:buClr>
                <a:srgbClr val="000000"/>
              </a:buClr>
              <a:buFont typeface="Arial" charset="0"/>
              <a:defRPr sz="11500" b="1">
                <a:solidFill>
                  <a:srgbClr val="E61557"/>
                </a:solidFill>
                <a:latin typeface="Lato" panose="020F0502020204030203" pitchFamily="34" charset="0"/>
                <a:ea typeface="+mj-ea"/>
                <a:cs typeface="+mj-cs"/>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Java Strings</a:t>
            </a:r>
          </a:p>
        </p:txBody>
      </p:sp>
    </p:spTree>
    <p:extLst>
      <p:ext uri="{BB962C8B-B14F-4D97-AF65-F5344CB8AC3E}">
        <p14:creationId xmlns:p14="http://schemas.microsoft.com/office/powerpoint/2010/main" val="5560522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a:noFill/>
          <a:ln w="9525">
            <a:noFill/>
            <a:miter lim="800000"/>
            <a:headEnd/>
            <a:tailEnd/>
          </a:ln>
        </p:spPr>
      </p:pic>
      <p:sp>
        <p:nvSpPr>
          <p:cNvPr id="2" name="Title 1">
            <a:extLst>
              <a:ext uri="{FF2B5EF4-FFF2-40B4-BE49-F238E27FC236}">
                <a16:creationId xmlns:a16="http://schemas.microsoft.com/office/drawing/2014/main" xmlns="" id="{5ACA8628-8DA6-4870-8B0C-47162257BE44}"/>
              </a:ext>
            </a:extLst>
          </p:cNvPr>
          <p:cNvSpPr>
            <a:spLocks noGrp="1"/>
          </p:cNvSpPr>
          <p:nvPr>
            <p:ph type="title"/>
          </p:nvPr>
        </p:nvSpPr>
        <p:spPr>
          <a:xfrm>
            <a:off x="7315200" y="2743200"/>
            <a:ext cx="8686800" cy="2214687"/>
          </a:xfrm>
          <a:noFill/>
          <a:ln w="9525">
            <a:noFill/>
            <a:miter lim="800000"/>
            <a:headEnd/>
            <a:tailEnd/>
          </a:ln>
        </p:spPr>
        <p:txBody>
          <a:bodyPr vert="horz" wrap="square" lIns="16930" tIns="16930" rIns="16930" bIns="16930" numCol="1" anchor="t" anchorCtr="0" compatLnSpc="1">
            <a:prstTxWarp prst="textNoShape">
              <a:avLst/>
            </a:prstTxWarp>
          </a:bodyPr>
          <a:lstStyle/>
          <a:p>
            <a:r>
              <a:rPr lang="en-IN" sz="11500" kern="1200" dirty="0">
                <a:solidFill>
                  <a:srgbClr val="E61557"/>
                </a:solidFill>
                <a:latin typeface="Lato" panose="020F0502020204030203" pitchFamily="34" charset="0"/>
              </a:rPr>
              <a:t>Java String</a:t>
            </a:r>
          </a:p>
        </p:txBody>
      </p:sp>
      <p:sp>
        <p:nvSpPr>
          <p:cNvPr id="119" name="Rectangle 118">
            <a:extLst>
              <a:ext uri="{FF2B5EF4-FFF2-40B4-BE49-F238E27FC236}">
                <a16:creationId xmlns:a16="http://schemas.microsoft.com/office/drawing/2014/main" xmlns="" id="{23656ABF-B8EB-4D83-A904-C6FCDA6D2CAF}"/>
              </a:ext>
            </a:extLst>
          </p:cNvPr>
          <p:cNvSpPr/>
          <p:nvPr/>
        </p:nvSpPr>
        <p:spPr>
          <a:xfrm>
            <a:off x="7383267" y="6614869"/>
            <a:ext cx="7478117" cy="739561"/>
          </a:xfrm>
          <a:prstGeom prst="rect">
            <a:avLst/>
          </a:prstGeom>
        </p:spPr>
        <p:txBody>
          <a:bodyPr wrap="square" lIns="0" tIns="0" rIns="0" bIns="0">
            <a:spAutoFit/>
          </a:bodyPr>
          <a:lstStyle/>
          <a:p>
            <a:pPr defTabSz="3657510" fontAlgn="auto">
              <a:lnSpc>
                <a:spcPct val="89000"/>
              </a:lnSpc>
              <a:spcBef>
                <a:spcPts val="0"/>
              </a:spcBef>
              <a:spcAft>
                <a:spcPts val="0"/>
              </a:spcAft>
            </a:pPr>
            <a:r>
              <a:rPr lang="en-US" sz="5400" dirty="0">
                <a:solidFill>
                  <a:srgbClr val="000000"/>
                </a:solidFill>
                <a:latin typeface="Lato" panose="020F0502020204030203" pitchFamily="34" charset="0"/>
                <a:cs typeface="+mn-cs"/>
              </a:rPr>
              <a:t>String is a Java object</a:t>
            </a:r>
          </a:p>
        </p:txBody>
      </p:sp>
      <p:sp>
        <p:nvSpPr>
          <p:cNvPr id="166" name="Rectangle 165">
            <a:extLst>
              <a:ext uri="{FF2B5EF4-FFF2-40B4-BE49-F238E27FC236}">
                <a16:creationId xmlns:a16="http://schemas.microsoft.com/office/drawing/2014/main" xmlns="" id="{03D88B4C-84B0-48C2-A05D-CA057C3C2CE7}"/>
              </a:ext>
            </a:extLst>
          </p:cNvPr>
          <p:cNvSpPr/>
          <p:nvPr/>
        </p:nvSpPr>
        <p:spPr>
          <a:xfrm>
            <a:off x="7481009" y="9386803"/>
            <a:ext cx="17817391" cy="739561"/>
          </a:xfrm>
          <a:prstGeom prst="rect">
            <a:avLst/>
          </a:prstGeom>
        </p:spPr>
        <p:txBody>
          <a:bodyPr wrap="square" lIns="0" tIns="0" rIns="0" bIns="0">
            <a:spAutoFit/>
          </a:bodyPr>
          <a:lstStyle/>
          <a:p>
            <a:pPr defTabSz="3657510" fontAlgn="auto">
              <a:lnSpc>
                <a:spcPct val="89000"/>
              </a:lnSpc>
              <a:spcBef>
                <a:spcPts val="0"/>
              </a:spcBef>
              <a:spcAft>
                <a:spcPts val="0"/>
              </a:spcAft>
            </a:pPr>
            <a:r>
              <a:rPr lang="en-US" sz="5400" dirty="0">
                <a:solidFill>
                  <a:srgbClr val="000000"/>
                </a:solidFill>
                <a:latin typeface="Lato" panose="020F0502020204030203" pitchFamily="34" charset="0"/>
                <a:cs typeface="+mn-cs"/>
              </a:rPr>
              <a:t>Represents a </a:t>
            </a:r>
            <a:r>
              <a:rPr lang="en-US" sz="5400" dirty="0" smtClean="0">
                <a:solidFill>
                  <a:srgbClr val="000000"/>
                </a:solidFill>
                <a:latin typeface="Lato" panose="020F0502020204030203" pitchFamily="34" charset="0"/>
                <a:cs typeface="+mn-cs"/>
              </a:rPr>
              <a:t>sequence of </a:t>
            </a:r>
            <a:r>
              <a:rPr lang="en-US" sz="5400" dirty="0">
                <a:solidFill>
                  <a:srgbClr val="000000"/>
                </a:solidFill>
                <a:latin typeface="Lato" panose="020F0502020204030203" pitchFamily="34" charset="0"/>
                <a:cs typeface="+mn-cs"/>
              </a:rPr>
              <a:t>characters</a:t>
            </a:r>
          </a:p>
        </p:txBody>
      </p:sp>
      <p:sp>
        <p:nvSpPr>
          <p:cNvPr id="167" name="Rectangle 166">
            <a:extLst>
              <a:ext uri="{FF2B5EF4-FFF2-40B4-BE49-F238E27FC236}">
                <a16:creationId xmlns:a16="http://schemas.microsoft.com/office/drawing/2014/main" xmlns="" id="{6E8A3DD5-E97D-4773-BEFB-B3FEDBA71B72}"/>
              </a:ext>
            </a:extLst>
          </p:cNvPr>
          <p:cNvSpPr/>
          <p:nvPr/>
        </p:nvSpPr>
        <p:spPr>
          <a:xfrm>
            <a:off x="7495820" y="12351144"/>
            <a:ext cx="19910510" cy="739561"/>
          </a:xfrm>
          <a:prstGeom prst="rect">
            <a:avLst/>
          </a:prstGeom>
        </p:spPr>
        <p:txBody>
          <a:bodyPr wrap="square" lIns="0" tIns="0" rIns="0" bIns="0">
            <a:spAutoFit/>
          </a:bodyPr>
          <a:lstStyle/>
          <a:p>
            <a:pPr defTabSz="3657510" fontAlgn="auto">
              <a:lnSpc>
                <a:spcPct val="89000"/>
              </a:lnSpc>
              <a:spcBef>
                <a:spcPts val="0"/>
              </a:spcBef>
              <a:spcAft>
                <a:spcPts val="0"/>
              </a:spcAft>
            </a:pPr>
            <a:r>
              <a:rPr lang="en-US" sz="5400" b="1" dirty="0">
                <a:solidFill>
                  <a:srgbClr val="000000"/>
                </a:solidFill>
                <a:latin typeface="Lato" panose="020F0502020204030203" pitchFamily="34" charset="0"/>
              </a:rPr>
              <a:t> </a:t>
            </a:r>
            <a:r>
              <a:rPr lang="en-IN" sz="5400" b="1" dirty="0" err="1">
                <a:solidFill>
                  <a:srgbClr val="000000"/>
                </a:solidFill>
                <a:latin typeface="Lato" panose="020F0502020204030203" pitchFamily="34" charset="0"/>
                <a:cs typeface="+mn-cs"/>
              </a:rPr>
              <a:t>java.lang.String</a:t>
            </a:r>
            <a:r>
              <a:rPr lang="en-US" sz="5400" b="1" dirty="0">
                <a:solidFill>
                  <a:srgbClr val="000000"/>
                </a:solidFill>
                <a:latin typeface="Lato" panose="020F0502020204030203" pitchFamily="34" charset="0"/>
                <a:cs typeface="+mn-cs"/>
              </a:rPr>
              <a:t> </a:t>
            </a:r>
            <a:r>
              <a:rPr lang="en-US" sz="5400" dirty="0">
                <a:solidFill>
                  <a:srgbClr val="000000"/>
                </a:solidFill>
                <a:latin typeface="Lato" panose="020F0502020204030203" pitchFamily="34" charset="0"/>
                <a:cs typeface="+mn-cs"/>
              </a:rPr>
              <a:t>class is used to create and manipulate strings </a:t>
            </a:r>
          </a:p>
        </p:txBody>
      </p:sp>
      <p:sp>
        <p:nvSpPr>
          <p:cNvPr id="168" name="Rectangle 167">
            <a:extLst>
              <a:ext uri="{FF2B5EF4-FFF2-40B4-BE49-F238E27FC236}">
                <a16:creationId xmlns:a16="http://schemas.microsoft.com/office/drawing/2014/main" xmlns="" id="{E9AAE487-2211-4C03-9D30-FDF1B2CCCFD8}"/>
              </a:ext>
            </a:extLst>
          </p:cNvPr>
          <p:cNvSpPr/>
          <p:nvPr/>
        </p:nvSpPr>
        <p:spPr>
          <a:xfrm>
            <a:off x="7495820" y="15400983"/>
            <a:ext cx="18621921" cy="739561"/>
          </a:xfrm>
          <a:prstGeom prst="rect">
            <a:avLst/>
          </a:prstGeom>
        </p:spPr>
        <p:txBody>
          <a:bodyPr wrap="square" lIns="0" tIns="0" rIns="0" bIns="0">
            <a:spAutoFit/>
          </a:bodyPr>
          <a:lstStyle/>
          <a:p>
            <a:pPr defTabSz="3657510" fontAlgn="auto">
              <a:lnSpc>
                <a:spcPct val="89000"/>
              </a:lnSpc>
              <a:spcBef>
                <a:spcPts val="0"/>
              </a:spcBef>
              <a:spcAft>
                <a:spcPts val="0"/>
              </a:spcAft>
            </a:pPr>
            <a:r>
              <a:rPr lang="en-IN" sz="5400" dirty="0">
                <a:solidFill>
                  <a:srgbClr val="000000"/>
                </a:solidFill>
                <a:latin typeface="Lato" panose="020F0502020204030203" pitchFamily="34" charset="0"/>
                <a:cs typeface="+mn-cs"/>
              </a:rPr>
              <a:t>A string is immutable in nature</a:t>
            </a:r>
            <a:endParaRPr lang="en-US" sz="5400" dirty="0">
              <a:solidFill>
                <a:srgbClr val="000000"/>
              </a:solidFill>
              <a:latin typeface="Lato" panose="020F0502020204030203" pitchFamily="34" charset="0"/>
              <a:cs typeface="+mn-cs"/>
            </a:endParaRPr>
          </a:p>
        </p:txBody>
      </p:sp>
      <p:sp>
        <p:nvSpPr>
          <p:cNvPr id="3" name="Rectangle 2"/>
          <p:cNvSpPr/>
          <p:nvPr/>
        </p:nvSpPr>
        <p:spPr>
          <a:xfrm>
            <a:off x="7391400" y="5562600"/>
            <a:ext cx="2286203" cy="923330"/>
          </a:xfrm>
          <a:prstGeom prst="rect">
            <a:avLst/>
          </a:prstGeom>
        </p:spPr>
        <p:txBody>
          <a:bodyPr wrap="none">
            <a:spAutoFit/>
          </a:bodyPr>
          <a:lstStyle/>
          <a:p>
            <a:pPr marL="0" marR="0" lvl="0" indent="0" defTabSz="3657510" eaLnBrk="1" fontAlgn="auto" latinLnBrk="0" hangingPunct="1">
              <a:lnSpc>
                <a:spcPct val="100000"/>
              </a:lnSpc>
              <a:spcBef>
                <a:spcPts val="0"/>
              </a:spcBef>
              <a:spcAft>
                <a:spcPts val="0"/>
              </a:spcAft>
              <a:buClrTx/>
              <a:buSzTx/>
              <a:buFontTx/>
              <a:buNone/>
              <a:tabLst/>
              <a:defRPr/>
            </a:pPr>
            <a:r>
              <a:rPr lang="en-US" sz="5400" b="1" kern="0" dirty="0">
                <a:solidFill>
                  <a:srgbClr val="E41657"/>
                </a:solidFill>
                <a:latin typeface="Lato" panose="020F0502020204030203" pitchFamily="34" charset="0"/>
              </a:rPr>
              <a:t>Object</a:t>
            </a:r>
          </a:p>
        </p:txBody>
      </p:sp>
      <p:sp>
        <p:nvSpPr>
          <p:cNvPr id="4" name="Rectangle 3"/>
          <p:cNvSpPr/>
          <p:nvPr/>
        </p:nvSpPr>
        <p:spPr>
          <a:xfrm>
            <a:off x="7343623" y="8184280"/>
            <a:ext cx="3570208" cy="923330"/>
          </a:xfrm>
          <a:prstGeom prst="rect">
            <a:avLst/>
          </a:prstGeom>
        </p:spPr>
        <p:txBody>
          <a:bodyPr wrap="none">
            <a:spAutoFit/>
          </a:bodyPr>
          <a:lstStyle/>
          <a:p>
            <a:r>
              <a:rPr lang="en-US" sz="5400" b="1" kern="0" dirty="0">
                <a:solidFill>
                  <a:srgbClr val="E41657"/>
                </a:solidFill>
                <a:latin typeface="Lato" panose="020F0502020204030203" pitchFamily="34" charset="0"/>
              </a:rPr>
              <a:t>Characters</a:t>
            </a:r>
            <a:endParaRPr lang="en-IN" sz="5400" b="1" dirty="0">
              <a:solidFill>
                <a:srgbClr val="E41657"/>
              </a:solidFill>
              <a:latin typeface="Lato" panose="020F0502020204030203" pitchFamily="34" charset="0"/>
            </a:endParaRPr>
          </a:p>
        </p:txBody>
      </p:sp>
      <p:sp>
        <p:nvSpPr>
          <p:cNvPr id="5" name="Rectangle 4"/>
          <p:cNvSpPr/>
          <p:nvPr/>
        </p:nvSpPr>
        <p:spPr>
          <a:xfrm>
            <a:off x="7391400" y="11148621"/>
            <a:ext cx="1805302" cy="923330"/>
          </a:xfrm>
          <a:prstGeom prst="rect">
            <a:avLst/>
          </a:prstGeom>
        </p:spPr>
        <p:txBody>
          <a:bodyPr wrap="none">
            <a:spAutoFit/>
          </a:bodyPr>
          <a:lstStyle/>
          <a:p>
            <a:r>
              <a:rPr lang="en-US" sz="5400" b="1" kern="0" dirty="0">
                <a:solidFill>
                  <a:srgbClr val="E41657"/>
                </a:solidFill>
                <a:latin typeface="Lato" panose="020F0502020204030203" pitchFamily="34" charset="0"/>
              </a:rPr>
              <a:t>Class</a:t>
            </a:r>
            <a:endParaRPr lang="en-IN" sz="5400" b="1" dirty="0">
              <a:solidFill>
                <a:srgbClr val="E41657"/>
              </a:solidFill>
              <a:latin typeface="Lato" panose="020F0502020204030203" pitchFamily="34" charset="0"/>
            </a:endParaRPr>
          </a:p>
        </p:txBody>
      </p:sp>
      <p:sp>
        <p:nvSpPr>
          <p:cNvPr id="6" name="Rectangle 5"/>
          <p:cNvSpPr/>
          <p:nvPr/>
        </p:nvSpPr>
        <p:spPr>
          <a:xfrm>
            <a:off x="7495820" y="14207007"/>
            <a:ext cx="3546164" cy="923330"/>
          </a:xfrm>
          <a:prstGeom prst="rect">
            <a:avLst/>
          </a:prstGeom>
        </p:spPr>
        <p:txBody>
          <a:bodyPr wrap="none">
            <a:spAutoFit/>
          </a:bodyPr>
          <a:lstStyle/>
          <a:p>
            <a:pPr marL="0" marR="0" lvl="0" indent="0" defTabSz="3657510" eaLnBrk="1" fontAlgn="auto" latinLnBrk="0" hangingPunct="1">
              <a:lnSpc>
                <a:spcPct val="100000"/>
              </a:lnSpc>
              <a:spcBef>
                <a:spcPts val="0"/>
              </a:spcBef>
              <a:spcAft>
                <a:spcPts val="0"/>
              </a:spcAft>
              <a:buClrTx/>
              <a:buSzTx/>
              <a:buFontTx/>
              <a:buNone/>
              <a:tabLst/>
              <a:defRPr/>
            </a:pPr>
            <a:r>
              <a:rPr lang="en-US" sz="5400" b="1" kern="0" dirty="0">
                <a:solidFill>
                  <a:srgbClr val="E41657"/>
                </a:solidFill>
                <a:latin typeface="Lato" panose="020F0502020204030203" pitchFamily="34" charset="0"/>
              </a:rPr>
              <a:t>Immutable</a:t>
            </a:r>
          </a:p>
        </p:txBody>
      </p:sp>
    </p:spTree>
    <p:extLst>
      <p:ext uri="{BB962C8B-B14F-4D97-AF65-F5344CB8AC3E}">
        <p14:creationId xmlns:p14="http://schemas.microsoft.com/office/powerpoint/2010/main" val="26143078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90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500"/>
                                        <p:tgtEl>
                                          <p:spTgt spid="119"/>
                                        </p:tgtEl>
                                      </p:cBhvr>
                                    </p:animEffect>
                                  </p:childTnLst>
                                </p:cTn>
                              </p:par>
                              <p:par>
                                <p:cTn id="8" presetID="10" presetClass="entr" presetSubtype="0" fill="hold" grpId="0" nodeType="withEffect">
                                  <p:stCondLst>
                                    <p:cond delay="1100"/>
                                  </p:stCondLst>
                                  <p:childTnLst>
                                    <p:set>
                                      <p:cBhvr>
                                        <p:cTn id="9" dur="1" fill="hold">
                                          <p:stCondLst>
                                            <p:cond delay="0"/>
                                          </p:stCondLst>
                                        </p:cTn>
                                        <p:tgtEl>
                                          <p:spTgt spid="166"/>
                                        </p:tgtEl>
                                        <p:attrNameLst>
                                          <p:attrName>style.visibility</p:attrName>
                                        </p:attrNameLst>
                                      </p:cBhvr>
                                      <p:to>
                                        <p:strVal val="visible"/>
                                      </p:to>
                                    </p:set>
                                    <p:animEffect transition="in" filter="fade">
                                      <p:cBhvr>
                                        <p:cTn id="10" dur="500"/>
                                        <p:tgtEl>
                                          <p:spTgt spid="166"/>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67"/>
                                        </p:tgtEl>
                                        <p:attrNameLst>
                                          <p:attrName>style.visibility</p:attrName>
                                        </p:attrNameLst>
                                      </p:cBhvr>
                                      <p:to>
                                        <p:strVal val="visible"/>
                                      </p:to>
                                    </p:set>
                                    <p:animEffect transition="in" filter="fade">
                                      <p:cBhvr>
                                        <p:cTn id="13" dur="500"/>
                                        <p:tgtEl>
                                          <p:spTgt spid="167"/>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68"/>
                                        </p:tgtEl>
                                        <p:attrNameLst>
                                          <p:attrName>style.visibility</p:attrName>
                                        </p:attrNameLst>
                                      </p:cBhvr>
                                      <p:to>
                                        <p:strVal val="visible"/>
                                      </p:to>
                                    </p:set>
                                    <p:animEffect transition="in" filter="fade">
                                      <p:cBhvr>
                                        <p:cTn id="16"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166" grpId="0"/>
      <p:bldP spid="167" grpId="0"/>
      <p:bldP spid="168"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a:noFill/>
          <a:ln w="9525">
            <a:noFill/>
            <a:miter lim="800000"/>
            <a:headEnd/>
            <a:tailEnd/>
          </a:ln>
        </p:spPr>
      </p:pic>
      <p:sp>
        <p:nvSpPr>
          <p:cNvPr id="17" name="Rectangle: Rounded Corners 16">
            <a:extLst>
              <a:ext uri="{FF2B5EF4-FFF2-40B4-BE49-F238E27FC236}">
                <a16:creationId xmlns:a16="http://schemas.microsoft.com/office/drawing/2014/main" xmlns="" id="{9D00637E-6AFC-4753-A41F-242705A1CC3E}"/>
              </a:ext>
            </a:extLst>
          </p:cNvPr>
          <p:cNvSpPr/>
          <p:nvPr/>
        </p:nvSpPr>
        <p:spPr bwMode="auto">
          <a:xfrm>
            <a:off x="16357997" y="11152655"/>
            <a:ext cx="8365451" cy="1019223"/>
          </a:xfrm>
          <a:prstGeom prst="roundRect">
            <a:avLst/>
          </a:prstGeom>
          <a:solidFill>
            <a:srgbClr val="00B0F0">
              <a:alpha val="69804"/>
            </a:srgbClr>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5400" spc="300" dirty="0">
                <a:solidFill>
                  <a:schemeClr val="bg1"/>
                </a:solidFill>
                <a:latin typeface="Bahnschrift" panose="020B0502040204020203" pitchFamily="34" charset="0"/>
              </a:rPr>
              <a:t>The  quick  brown  fox</a:t>
            </a:r>
            <a:endParaRPr kumimoji="0" lang="en-IN" sz="5400" i="0" u="none" strike="noStrike" cap="none" spc="300" normalizeH="0" baseline="0" dirty="0">
              <a:ln>
                <a:noFill/>
              </a:ln>
              <a:solidFill>
                <a:schemeClr val="bg1"/>
              </a:solidFill>
              <a:effectLst/>
              <a:latin typeface="Bahnschrift" panose="020B0502040204020203" pitchFamily="34" charset="0"/>
            </a:endParaRPr>
          </a:p>
        </p:txBody>
      </p:sp>
      <p:sp>
        <p:nvSpPr>
          <p:cNvPr id="18" name="Rectangle: Rounded Corners 17">
            <a:extLst>
              <a:ext uri="{FF2B5EF4-FFF2-40B4-BE49-F238E27FC236}">
                <a16:creationId xmlns:a16="http://schemas.microsoft.com/office/drawing/2014/main" xmlns="" id="{86647C41-FA01-4B01-891F-C15C44121415}"/>
              </a:ext>
            </a:extLst>
          </p:cNvPr>
          <p:cNvSpPr/>
          <p:nvPr/>
        </p:nvSpPr>
        <p:spPr bwMode="auto">
          <a:xfrm>
            <a:off x="24139405" y="11142854"/>
            <a:ext cx="9201995" cy="1019223"/>
          </a:xfrm>
          <a:prstGeom prst="roundRect">
            <a:avLst/>
          </a:prstGeom>
          <a:solidFill>
            <a:srgbClr val="00B0F0">
              <a:alpha val="69804"/>
            </a:srgbClr>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5400" spc="300" dirty="0">
                <a:solidFill>
                  <a:schemeClr val="bg1"/>
                </a:solidFill>
                <a:latin typeface="Bahnschrift" panose="020B0502040204020203" pitchFamily="34" charset="0"/>
              </a:rPr>
              <a:t>jumps  over  the  lazy  dog</a:t>
            </a:r>
          </a:p>
        </p:txBody>
      </p:sp>
      <p:sp>
        <p:nvSpPr>
          <p:cNvPr id="19" name="Rectangle: Rounded Corners 18">
            <a:extLst>
              <a:ext uri="{FF2B5EF4-FFF2-40B4-BE49-F238E27FC236}">
                <a16:creationId xmlns:a16="http://schemas.microsoft.com/office/drawing/2014/main" xmlns="" id="{B35A995B-16F3-4BD7-9A59-5D0C38044F42}"/>
              </a:ext>
            </a:extLst>
          </p:cNvPr>
          <p:cNvSpPr/>
          <p:nvPr/>
        </p:nvSpPr>
        <p:spPr bwMode="auto">
          <a:xfrm>
            <a:off x="15757405" y="10834683"/>
            <a:ext cx="17932085" cy="1492244"/>
          </a:xfrm>
          <a:prstGeom prst="roundRect">
            <a:avLst/>
          </a:prstGeom>
          <a:solidFill>
            <a:schemeClr val="accent2">
              <a:lumMod val="75000"/>
            </a:schemeClr>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5400" spc="300" dirty="0">
                <a:solidFill>
                  <a:schemeClr val="bg1"/>
                </a:solidFill>
                <a:latin typeface="Bahnschrift" panose="020B0502040204020203" pitchFamily="34" charset="0"/>
              </a:rPr>
              <a:t>The  quick  brown  fox  jumps  over  the  lazy  dog</a:t>
            </a:r>
            <a:endParaRPr kumimoji="0" lang="en-IN" sz="5400" i="0" u="none" strike="noStrike" cap="none" spc="300" normalizeH="0" baseline="0" dirty="0">
              <a:ln>
                <a:noFill/>
              </a:ln>
              <a:solidFill>
                <a:schemeClr val="bg1"/>
              </a:solidFill>
              <a:effectLst/>
              <a:latin typeface="Bahnschrift" panose="020B0502040204020203" pitchFamily="34" charset="0"/>
            </a:endParaRPr>
          </a:p>
        </p:txBody>
      </p:sp>
      <p:sp>
        <p:nvSpPr>
          <p:cNvPr id="20" name="Rectangle: Rounded Corners 19">
            <a:extLst>
              <a:ext uri="{FF2B5EF4-FFF2-40B4-BE49-F238E27FC236}">
                <a16:creationId xmlns:a16="http://schemas.microsoft.com/office/drawing/2014/main" xmlns="" id="{CFAD3CD2-A7B0-48A4-A815-D0850F78761A}"/>
              </a:ext>
            </a:extLst>
          </p:cNvPr>
          <p:cNvSpPr/>
          <p:nvPr/>
        </p:nvSpPr>
        <p:spPr bwMode="auto">
          <a:xfrm>
            <a:off x="18509802" y="15296078"/>
            <a:ext cx="8365451" cy="1019223"/>
          </a:xfrm>
          <a:prstGeom prst="roundRect">
            <a:avLst/>
          </a:prstGeom>
          <a:solidFill>
            <a:srgbClr val="33CCCC">
              <a:alpha val="69804"/>
            </a:srgbClr>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5400" spc="300" dirty="0">
                <a:solidFill>
                  <a:schemeClr val="bg1"/>
                </a:solidFill>
                <a:latin typeface="Bahnschrift" panose="020B0502040204020203" pitchFamily="34" charset="0"/>
              </a:rPr>
              <a:t>The  quick  fox jumps</a:t>
            </a:r>
            <a:endParaRPr kumimoji="0" lang="en-IN" sz="5400" i="0" u="none" strike="noStrike" cap="none" spc="300" normalizeH="0" baseline="0" dirty="0">
              <a:ln>
                <a:noFill/>
              </a:ln>
              <a:solidFill>
                <a:schemeClr val="bg1"/>
              </a:solidFill>
              <a:effectLst/>
              <a:latin typeface="Bahnschrift" panose="020B0502040204020203" pitchFamily="34" charset="0"/>
            </a:endParaRPr>
          </a:p>
        </p:txBody>
      </p:sp>
      <p:sp>
        <p:nvSpPr>
          <p:cNvPr id="21" name="Rectangle: Rounded Corners 20">
            <a:extLst>
              <a:ext uri="{FF2B5EF4-FFF2-40B4-BE49-F238E27FC236}">
                <a16:creationId xmlns:a16="http://schemas.microsoft.com/office/drawing/2014/main" xmlns="" id="{94F5975B-1392-4CA7-9897-02C195349E20}"/>
              </a:ext>
            </a:extLst>
          </p:cNvPr>
          <p:cNvSpPr/>
          <p:nvPr/>
        </p:nvSpPr>
        <p:spPr bwMode="auto">
          <a:xfrm>
            <a:off x="26291210" y="15286277"/>
            <a:ext cx="9201995" cy="1019223"/>
          </a:xfrm>
          <a:prstGeom prst="roundRect">
            <a:avLst/>
          </a:prstGeom>
          <a:solidFill>
            <a:srgbClr val="33CCCC">
              <a:alpha val="69804"/>
            </a:srgbClr>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5400" spc="300" dirty="0">
                <a:solidFill>
                  <a:schemeClr val="bg1"/>
                </a:solidFill>
                <a:latin typeface="Bahnschrift" panose="020B0502040204020203" pitchFamily="34" charset="0"/>
              </a:rPr>
              <a:t>The  quick  lazy  dog</a:t>
            </a:r>
          </a:p>
        </p:txBody>
      </p:sp>
      <p:sp>
        <p:nvSpPr>
          <p:cNvPr id="2" name="Title 1">
            <a:extLst>
              <a:ext uri="{FF2B5EF4-FFF2-40B4-BE49-F238E27FC236}">
                <a16:creationId xmlns:a16="http://schemas.microsoft.com/office/drawing/2014/main" xmlns="" id="{69BF8E01-DB04-4463-B590-EB6AEDB0D50C}"/>
              </a:ext>
            </a:extLst>
          </p:cNvPr>
          <p:cNvSpPr>
            <a:spLocks noGrp="1"/>
          </p:cNvSpPr>
          <p:nvPr>
            <p:ph type="title"/>
          </p:nvPr>
        </p:nvSpPr>
        <p:spPr>
          <a:xfrm>
            <a:off x="6412514" y="1606762"/>
            <a:ext cx="11248603" cy="1492244"/>
          </a:xfrm>
          <a:noFill/>
          <a:ln w="9525">
            <a:noFill/>
            <a:miter lim="800000"/>
            <a:headEnd/>
            <a:tailEnd/>
          </a:ln>
        </p:spPr>
        <p:txBody>
          <a:bodyPr vert="horz" wrap="square" lIns="16930" tIns="16930" rIns="16930" bIns="16930" numCol="1" anchor="t" anchorCtr="0" compatLnSpc="1">
            <a:prstTxWarp prst="textNoShape">
              <a:avLst/>
            </a:prstTxWarp>
          </a:bodyPr>
          <a:lstStyle/>
          <a:p>
            <a:r>
              <a:rPr lang="en-IN" sz="11500" kern="1200" dirty="0">
                <a:solidFill>
                  <a:srgbClr val="E61557"/>
                </a:solidFill>
                <a:latin typeface="Lato" panose="020F0502020204030203" pitchFamily="34" charset="0"/>
              </a:rPr>
              <a:t>Java Strings</a:t>
            </a:r>
          </a:p>
        </p:txBody>
      </p:sp>
      <p:sp>
        <p:nvSpPr>
          <p:cNvPr id="4" name="Rectangle: Rounded Corners 3">
            <a:extLst>
              <a:ext uri="{FF2B5EF4-FFF2-40B4-BE49-F238E27FC236}">
                <a16:creationId xmlns:a16="http://schemas.microsoft.com/office/drawing/2014/main" xmlns="" id="{B3DB9E8E-9AD2-489C-9AF1-83CAD7505413}"/>
              </a:ext>
            </a:extLst>
          </p:cNvPr>
          <p:cNvSpPr/>
          <p:nvPr/>
        </p:nvSpPr>
        <p:spPr bwMode="auto">
          <a:xfrm>
            <a:off x="13700005" y="6858000"/>
            <a:ext cx="17932085" cy="1492244"/>
          </a:xfrm>
          <a:prstGeom prst="roundRect">
            <a:avLst/>
          </a:prstGeom>
          <a:solidFill>
            <a:schemeClr val="accent2">
              <a:lumMod val="75000"/>
            </a:schemeClr>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5400" spc="300" dirty="0">
                <a:solidFill>
                  <a:schemeClr val="bg1"/>
                </a:solidFill>
                <a:latin typeface="Bahnschrift" panose="020B0502040204020203" pitchFamily="34" charset="0"/>
              </a:rPr>
              <a:t>The  quick  brown  fox  jumps  over  the  lazy  dog</a:t>
            </a:r>
            <a:endParaRPr kumimoji="0" lang="en-IN" sz="5400" i="0" u="none" strike="noStrike" cap="none" spc="300" normalizeH="0" baseline="0" dirty="0">
              <a:ln>
                <a:noFill/>
              </a:ln>
              <a:solidFill>
                <a:schemeClr val="bg1"/>
              </a:solidFill>
              <a:effectLst/>
              <a:latin typeface="Bahnschrift" panose="020B0502040204020203" pitchFamily="34" charset="0"/>
            </a:endParaRPr>
          </a:p>
        </p:txBody>
      </p:sp>
      <p:sp>
        <p:nvSpPr>
          <p:cNvPr id="12" name="Rounded Rectangle 7">
            <a:extLst>
              <a:ext uri="{FF2B5EF4-FFF2-40B4-BE49-F238E27FC236}">
                <a16:creationId xmlns:a16="http://schemas.microsoft.com/office/drawing/2014/main" xmlns="" id="{C83B3649-8D26-4EB3-8345-4960ABE45C9B}"/>
              </a:ext>
            </a:extLst>
          </p:cNvPr>
          <p:cNvSpPr/>
          <p:nvPr/>
        </p:nvSpPr>
        <p:spPr>
          <a:xfrm>
            <a:off x="6384805" y="7028091"/>
            <a:ext cx="6630427" cy="1124186"/>
          </a:xfrm>
          <a:prstGeom prst="chevron">
            <a:avLst/>
          </a:prstGeom>
          <a:solidFill>
            <a:srgbClr val="FF5050">
              <a:alpha val="75000"/>
            </a:srgbClr>
          </a:solidFill>
          <a:ln w="9525" cap="flat" cmpd="sng" algn="ctr">
            <a:noFill/>
            <a:prstDash val="solid"/>
          </a:ln>
          <a:effectLst/>
        </p:spPr>
        <p:txBody>
          <a:bodyPr lIns="0" tIns="0" rIns="0" bIns="0" rtlCol="0" anchor="ctr"/>
          <a:lstStyle/>
          <a:p>
            <a:pPr marL="0" marR="0" lvl="0" indent="0" algn="ctr" defTabSz="3657510" eaLnBrk="1" fontAlgn="auto" latinLnBrk="0" hangingPunct="1">
              <a:lnSpc>
                <a:spcPct val="100000"/>
              </a:lnSpc>
              <a:spcBef>
                <a:spcPts val="0"/>
              </a:spcBef>
              <a:spcAft>
                <a:spcPts val="0"/>
              </a:spcAft>
              <a:buClrTx/>
              <a:buSzTx/>
              <a:buFontTx/>
              <a:buNone/>
              <a:tabLst/>
              <a:defRPr/>
            </a:pPr>
            <a:r>
              <a:rPr kumimoji="0" lang="en-US" sz="5601" b="0" i="0" u="none" strike="noStrike" kern="0" cap="none" spc="0" normalizeH="0" baseline="0" noProof="0" dirty="0">
                <a:ln>
                  <a:noFill/>
                </a:ln>
                <a:solidFill>
                  <a:srgbClr val="FFFFFF"/>
                </a:solidFill>
                <a:effectLst/>
                <a:uLnTx/>
                <a:uFillTx/>
                <a:latin typeface="Open Sans Light"/>
                <a:ea typeface="+mn-ea"/>
                <a:cs typeface="+mn-cs"/>
              </a:rPr>
              <a:t>Search</a:t>
            </a:r>
          </a:p>
        </p:txBody>
      </p:sp>
      <p:sp>
        <p:nvSpPr>
          <p:cNvPr id="14" name="Rounded Rectangle 7">
            <a:extLst>
              <a:ext uri="{FF2B5EF4-FFF2-40B4-BE49-F238E27FC236}">
                <a16:creationId xmlns:a16="http://schemas.microsoft.com/office/drawing/2014/main" xmlns="" id="{ABA0F57B-0B89-4940-B282-BB9A71304C51}"/>
              </a:ext>
            </a:extLst>
          </p:cNvPr>
          <p:cNvSpPr/>
          <p:nvPr/>
        </p:nvSpPr>
        <p:spPr>
          <a:xfrm>
            <a:off x="6384806" y="11126541"/>
            <a:ext cx="8229601" cy="1124186"/>
          </a:xfrm>
          <a:prstGeom prst="chevron">
            <a:avLst/>
          </a:prstGeom>
          <a:solidFill>
            <a:schemeClr val="bg2">
              <a:lumMod val="25000"/>
              <a:alpha val="75000"/>
            </a:schemeClr>
          </a:solidFill>
          <a:ln w="9525" cap="flat" cmpd="sng" algn="ctr">
            <a:noFill/>
            <a:prstDash val="solid"/>
          </a:ln>
          <a:effectLst/>
        </p:spPr>
        <p:txBody>
          <a:bodyPr lIns="0" tIns="0" rIns="0" bIns="0" rtlCol="0" anchor="ctr"/>
          <a:lstStyle/>
          <a:p>
            <a:pPr marL="0" marR="0" lvl="0" indent="0" algn="ctr" defTabSz="3657510" eaLnBrk="1" fontAlgn="auto" latinLnBrk="0" hangingPunct="1">
              <a:lnSpc>
                <a:spcPct val="100000"/>
              </a:lnSpc>
              <a:spcBef>
                <a:spcPts val="0"/>
              </a:spcBef>
              <a:spcAft>
                <a:spcPts val="0"/>
              </a:spcAft>
              <a:buClrTx/>
              <a:buSzTx/>
              <a:buFontTx/>
              <a:buNone/>
              <a:tabLst/>
              <a:defRPr/>
            </a:pPr>
            <a:r>
              <a:rPr kumimoji="0" lang="en-US" sz="5601" b="0" i="0" u="none" strike="noStrike" kern="0" cap="none" spc="0" normalizeH="0" baseline="0" noProof="0" dirty="0">
                <a:ln>
                  <a:noFill/>
                </a:ln>
                <a:solidFill>
                  <a:srgbClr val="FFFFFF"/>
                </a:solidFill>
                <a:effectLst/>
                <a:uLnTx/>
                <a:uFillTx/>
                <a:latin typeface="Open Sans Light"/>
                <a:ea typeface="+mn-ea"/>
                <a:cs typeface="+mn-cs"/>
              </a:rPr>
              <a:t>Create Substring</a:t>
            </a:r>
          </a:p>
        </p:txBody>
      </p:sp>
      <p:sp>
        <p:nvSpPr>
          <p:cNvPr id="15" name="Rounded Rectangle 7">
            <a:extLst>
              <a:ext uri="{FF2B5EF4-FFF2-40B4-BE49-F238E27FC236}">
                <a16:creationId xmlns:a16="http://schemas.microsoft.com/office/drawing/2014/main" xmlns="" id="{92AADD18-140B-461B-973A-21AF41848826}"/>
              </a:ext>
            </a:extLst>
          </p:cNvPr>
          <p:cNvSpPr/>
          <p:nvPr/>
        </p:nvSpPr>
        <p:spPr>
          <a:xfrm>
            <a:off x="6384805" y="15273335"/>
            <a:ext cx="10439400" cy="1124186"/>
          </a:xfrm>
          <a:prstGeom prst="chevron">
            <a:avLst/>
          </a:prstGeom>
          <a:solidFill>
            <a:srgbClr val="FF5050">
              <a:alpha val="75000"/>
            </a:srgbClr>
          </a:solidFill>
          <a:ln w="9525" cap="flat" cmpd="sng" algn="ctr">
            <a:noFill/>
            <a:prstDash val="solid"/>
          </a:ln>
          <a:effectLst/>
        </p:spPr>
        <p:txBody>
          <a:bodyPr lIns="0" tIns="0" rIns="0" bIns="0" rtlCol="0" anchor="ctr"/>
          <a:lstStyle/>
          <a:p>
            <a:pPr marL="0" marR="0" lvl="0" indent="0" algn="ctr" defTabSz="3657510" eaLnBrk="1" fontAlgn="auto" latinLnBrk="0" hangingPunct="1">
              <a:lnSpc>
                <a:spcPct val="100000"/>
              </a:lnSpc>
              <a:spcBef>
                <a:spcPts val="0"/>
              </a:spcBef>
              <a:spcAft>
                <a:spcPts val="0"/>
              </a:spcAft>
              <a:buClrTx/>
              <a:buSzTx/>
              <a:buFontTx/>
              <a:buNone/>
              <a:tabLst/>
              <a:defRPr/>
            </a:pPr>
            <a:r>
              <a:rPr kumimoji="0" lang="en-US" sz="5601" b="0" i="0" u="none" strike="noStrike" kern="0" cap="none" spc="0" normalizeH="0" baseline="0" noProof="0" dirty="0">
                <a:ln>
                  <a:noFill/>
                </a:ln>
                <a:solidFill>
                  <a:srgbClr val="FFFFFF"/>
                </a:solidFill>
                <a:effectLst/>
                <a:uLnTx/>
                <a:uFillTx/>
                <a:latin typeface="Open Sans Light"/>
                <a:ea typeface="+mn-ea"/>
                <a:cs typeface="+mn-cs"/>
              </a:rPr>
              <a:t>Create new</a:t>
            </a:r>
            <a:r>
              <a:rPr kumimoji="0" lang="en-US" sz="5601" b="0" i="0" u="none" strike="noStrike" kern="0" cap="none" spc="0" normalizeH="0" noProof="0" dirty="0">
                <a:ln>
                  <a:noFill/>
                </a:ln>
                <a:solidFill>
                  <a:srgbClr val="FFFFFF"/>
                </a:solidFill>
                <a:effectLst/>
                <a:uLnTx/>
                <a:uFillTx/>
                <a:latin typeface="Open Sans Light"/>
                <a:ea typeface="+mn-ea"/>
                <a:cs typeface="+mn-cs"/>
              </a:rPr>
              <a:t> strings</a:t>
            </a:r>
            <a:endParaRPr kumimoji="0" lang="en-US" sz="5601" b="0" i="0" u="none" strike="noStrike" kern="0" cap="none" spc="0" normalizeH="0" baseline="0" noProof="0" dirty="0">
              <a:ln>
                <a:noFill/>
              </a:ln>
              <a:solidFill>
                <a:srgbClr val="FFFFFF"/>
              </a:solidFill>
              <a:effectLst/>
              <a:uLnTx/>
              <a:uFillTx/>
              <a:latin typeface="Open Sans Light"/>
              <a:ea typeface="+mn-ea"/>
              <a:cs typeface="+mn-cs"/>
            </a:endParaRPr>
          </a:p>
        </p:txBody>
      </p:sp>
      <p:sp>
        <p:nvSpPr>
          <p:cNvPr id="6" name="Rectangle: Rounded Corners 5">
            <a:extLst>
              <a:ext uri="{FF2B5EF4-FFF2-40B4-BE49-F238E27FC236}">
                <a16:creationId xmlns:a16="http://schemas.microsoft.com/office/drawing/2014/main" xmlns="" id="{E692C175-2DAE-4708-9E5E-43D6F9827E2F}"/>
              </a:ext>
            </a:extLst>
          </p:cNvPr>
          <p:cNvSpPr/>
          <p:nvPr/>
        </p:nvSpPr>
        <p:spPr bwMode="auto">
          <a:xfrm>
            <a:off x="17561120" y="14981477"/>
            <a:ext cx="17932085" cy="1492244"/>
          </a:xfrm>
          <a:prstGeom prst="roundRect">
            <a:avLst/>
          </a:prstGeom>
          <a:solidFill>
            <a:schemeClr val="accent2">
              <a:lumMod val="75000"/>
            </a:schemeClr>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5400" spc="300" dirty="0">
                <a:solidFill>
                  <a:schemeClr val="bg1"/>
                </a:solidFill>
                <a:latin typeface="Bahnschrift" panose="020B0502040204020203" pitchFamily="34" charset="0"/>
              </a:rPr>
              <a:t>The  quick  brown  fox  jumps  over  the  lazy  dog</a:t>
            </a:r>
            <a:endParaRPr kumimoji="0" lang="en-IN" sz="5400" i="0" u="none" strike="noStrike" cap="none" spc="300" normalizeH="0" baseline="0" dirty="0">
              <a:ln>
                <a:noFill/>
              </a:ln>
              <a:solidFill>
                <a:schemeClr val="bg1"/>
              </a:solidFill>
              <a:effectLst/>
              <a:latin typeface="Bahnschrift" panose="020B0502040204020203" pitchFamily="34" charset="0"/>
            </a:endParaRPr>
          </a:p>
        </p:txBody>
      </p:sp>
      <p:sp>
        <p:nvSpPr>
          <p:cNvPr id="22" name="TextBox 21">
            <a:extLst>
              <a:ext uri="{FF2B5EF4-FFF2-40B4-BE49-F238E27FC236}">
                <a16:creationId xmlns:a16="http://schemas.microsoft.com/office/drawing/2014/main" xmlns="" id="{9828B071-1D24-4425-83A0-5FE5E71FC19D}"/>
              </a:ext>
            </a:extLst>
          </p:cNvPr>
          <p:cNvSpPr txBox="1"/>
          <p:nvPr/>
        </p:nvSpPr>
        <p:spPr>
          <a:xfrm>
            <a:off x="6301252" y="4150025"/>
            <a:ext cx="22860000" cy="739561"/>
          </a:xfrm>
          <a:prstGeom prst="rect">
            <a:avLst/>
          </a:prstGeom>
        </p:spPr>
        <p:txBody>
          <a:bodyPr wrap="square" lIns="0" tIns="0" rIns="0" bIns="0">
            <a:spAutoFit/>
          </a:bodyPr>
          <a:lstStyle>
            <a:defPPr>
              <a:defRPr lang="en-US"/>
            </a:defPPr>
            <a:lvl1pPr defTabSz="3657510" fontAlgn="auto">
              <a:lnSpc>
                <a:spcPct val="89000"/>
              </a:lnSpc>
              <a:spcBef>
                <a:spcPts val="0"/>
              </a:spcBef>
              <a:spcAft>
                <a:spcPts val="0"/>
              </a:spcAft>
              <a:defRPr sz="5400">
                <a:solidFill>
                  <a:srgbClr val="000000"/>
                </a:solidFill>
                <a:latin typeface="Lato" panose="020F0502020204030203" pitchFamily="34" charset="0"/>
                <a:cs typeface="+mn-cs"/>
              </a:defRPr>
            </a:lvl1pPr>
          </a:lstStyle>
          <a:p>
            <a:r>
              <a:rPr lang="en-IN" dirty="0"/>
              <a:t>With Strings in Java you can perform various operations, some of which are:</a:t>
            </a:r>
          </a:p>
        </p:txBody>
      </p:sp>
    </p:spTree>
    <p:extLst>
      <p:ext uri="{BB962C8B-B14F-4D97-AF65-F5344CB8AC3E}">
        <p14:creationId xmlns:p14="http://schemas.microsoft.com/office/powerpoint/2010/main" val="42926965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1" nodeType="clickEffect">
                                  <p:stCondLst>
                                    <p:cond delay="0"/>
                                  </p:stCondLst>
                                  <p:childTnLst>
                                    <p:animMotion origin="layout" path="M 4.09722E-6 3.82716E-6 L -0.00369 0.07253 " pathEditMode="relative" rAng="0" ptsTypes="AA">
                                      <p:cBhvr>
                                        <p:cTn id="34" dur="2000" fill="hold"/>
                                        <p:tgtEl>
                                          <p:spTgt spid="17"/>
                                        </p:tgtEl>
                                        <p:attrNameLst>
                                          <p:attrName>ppt_x</p:attrName>
                                          <p:attrName>ppt_y</p:attrName>
                                        </p:attrNameLst>
                                      </p:cBhvr>
                                      <p:rCtr x="-187" y="3627"/>
                                    </p:animMotion>
                                  </p:childTnLst>
                                </p:cTn>
                              </p:par>
                              <p:par>
                                <p:cTn id="35" presetID="42" presetClass="path" presetSubtype="0" accel="50000" decel="50000" fill="hold" grpId="1" nodeType="withEffect">
                                  <p:stCondLst>
                                    <p:cond delay="0"/>
                                  </p:stCondLst>
                                  <p:childTnLst>
                                    <p:animMotion origin="layout" path="M -1.25E-6 -3.20988E-6 L 0.0263 0.07253 " pathEditMode="relative" rAng="0" ptsTypes="AA">
                                      <p:cBhvr>
                                        <p:cTn id="36" dur="2000" fill="hold"/>
                                        <p:tgtEl>
                                          <p:spTgt spid="18"/>
                                        </p:tgtEl>
                                        <p:attrNameLst>
                                          <p:attrName>ppt_x</p:attrName>
                                          <p:attrName>ppt_y</p:attrName>
                                        </p:attrNameLst>
                                      </p:cBhvr>
                                      <p:rCtr x="1315" y="3627"/>
                                    </p:animMotion>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0-#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1" nodeType="clickEffect">
                                  <p:stCondLst>
                                    <p:cond delay="0"/>
                                  </p:stCondLst>
                                  <p:childTnLst>
                                    <p:animMotion origin="layout" path="M 3.33333E-6 4.93827E-6 L -0.00369 0.07253 " pathEditMode="relative" rAng="0" ptsTypes="AA">
                                      <p:cBhvr>
                                        <p:cTn id="56" dur="2000" fill="hold"/>
                                        <p:tgtEl>
                                          <p:spTgt spid="20"/>
                                        </p:tgtEl>
                                        <p:attrNameLst>
                                          <p:attrName>ppt_x</p:attrName>
                                          <p:attrName>ppt_y</p:attrName>
                                        </p:attrNameLst>
                                      </p:cBhvr>
                                      <p:rCtr x="-187" y="3627"/>
                                    </p:animMotion>
                                  </p:childTnLst>
                                </p:cTn>
                              </p:par>
                              <p:par>
                                <p:cTn id="57" presetID="42" presetClass="path" presetSubtype="0" accel="50000" decel="50000" fill="hold" grpId="1" nodeType="withEffect">
                                  <p:stCondLst>
                                    <p:cond delay="0"/>
                                  </p:stCondLst>
                                  <p:childTnLst>
                                    <p:animMotion origin="layout" path="M -2.01389E-6 -2.09877E-6 L 0.0263 0.07253 " pathEditMode="relative" rAng="0" ptsTypes="AA">
                                      <p:cBhvr>
                                        <p:cTn id="58" dur="2000" fill="hold"/>
                                        <p:tgtEl>
                                          <p:spTgt spid="21"/>
                                        </p:tgtEl>
                                        <p:attrNameLst>
                                          <p:attrName>ppt_x</p:attrName>
                                          <p:attrName>ppt_y</p:attrName>
                                        </p:attrNameLst>
                                      </p:cBhvr>
                                      <p:rCtr x="1315" y="36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20" grpId="0" animBg="1"/>
      <p:bldP spid="20" grpId="1" animBg="1"/>
      <p:bldP spid="21" grpId="0" animBg="1"/>
      <p:bldP spid="21" grpId="1" animBg="1"/>
      <p:bldP spid="4" grpId="0" animBg="1"/>
      <p:bldP spid="12" grpId="0" animBg="1"/>
      <p:bldP spid="14" grpId="0" animBg="1"/>
      <p:bldP spid="1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a:noFill/>
          <a:ln w="9525">
            <a:noFill/>
            <a:miter lim="800000"/>
            <a:headEnd/>
            <a:tailEnd/>
          </a:ln>
        </p:spPr>
      </p:pic>
      <p:sp>
        <p:nvSpPr>
          <p:cNvPr id="2" name="Title 1">
            <a:extLst>
              <a:ext uri="{FF2B5EF4-FFF2-40B4-BE49-F238E27FC236}">
                <a16:creationId xmlns:a16="http://schemas.microsoft.com/office/drawing/2014/main" xmlns="" id="{B842E220-CBAE-4775-B935-E1A3DA47C185}"/>
              </a:ext>
            </a:extLst>
          </p:cNvPr>
          <p:cNvSpPr>
            <a:spLocks noGrp="1"/>
          </p:cNvSpPr>
          <p:nvPr>
            <p:ph type="title"/>
          </p:nvPr>
        </p:nvSpPr>
        <p:spPr>
          <a:xfrm>
            <a:off x="6477000" y="1157364"/>
            <a:ext cx="9829800" cy="1492244"/>
          </a:xfrm>
          <a:noFill/>
          <a:ln w="9525">
            <a:noFill/>
            <a:miter lim="800000"/>
            <a:headEnd/>
            <a:tailEnd/>
          </a:ln>
        </p:spPr>
        <p:txBody>
          <a:bodyPr vert="horz" wrap="square" lIns="16930" tIns="16930" rIns="16930" bIns="16930" numCol="1" anchor="t" anchorCtr="0" compatLnSpc="1">
            <a:prstTxWarp prst="textNoShape">
              <a:avLst/>
            </a:prstTxWarp>
          </a:bodyPr>
          <a:lstStyle/>
          <a:p>
            <a:r>
              <a:rPr lang="en-IN" sz="11500" kern="1200" dirty="0">
                <a:solidFill>
                  <a:srgbClr val="E61557"/>
                </a:solidFill>
                <a:latin typeface="Lato" panose="020F0502020204030203" pitchFamily="34" charset="0"/>
              </a:rPr>
              <a:t>Java Strings</a:t>
            </a:r>
          </a:p>
        </p:txBody>
      </p:sp>
      <p:sp>
        <p:nvSpPr>
          <p:cNvPr id="4" name="Rectangle: Rounded Corners 3">
            <a:extLst>
              <a:ext uri="{FF2B5EF4-FFF2-40B4-BE49-F238E27FC236}">
                <a16:creationId xmlns:a16="http://schemas.microsoft.com/office/drawing/2014/main" xmlns="" id="{E132BA65-12D7-41AC-8646-B6193259B002}"/>
              </a:ext>
            </a:extLst>
          </p:cNvPr>
          <p:cNvSpPr/>
          <p:nvPr/>
        </p:nvSpPr>
        <p:spPr bwMode="auto">
          <a:xfrm>
            <a:off x="16343920" y="11723458"/>
            <a:ext cx="6927273" cy="1316755"/>
          </a:xfrm>
          <a:prstGeom prst="roundRect">
            <a:avLst/>
          </a:prstGeom>
          <a:solidFill>
            <a:schemeClr val="bg2">
              <a:lumMod val="50000"/>
            </a:schemeClr>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5400" dirty="0" err="1">
                <a:solidFill>
                  <a:schemeClr val="bg1"/>
                </a:solidFill>
                <a:latin typeface="Consolas" panose="020B0609020204030204" pitchFamily="49" charset="0"/>
              </a:rPr>
              <a:t>java.lang.String</a:t>
            </a:r>
            <a:endParaRPr kumimoji="0" lang="en-IN" sz="5400" i="0" u="none" strike="noStrike" cap="none" normalizeH="0" baseline="0" dirty="0">
              <a:ln>
                <a:noFill/>
              </a:ln>
              <a:solidFill>
                <a:schemeClr val="bg1"/>
              </a:solidFill>
              <a:effectLst/>
              <a:latin typeface="Consolas" panose="020B0609020204030204" pitchFamily="49" charset="0"/>
            </a:endParaRPr>
          </a:p>
        </p:txBody>
      </p:sp>
      <p:cxnSp>
        <p:nvCxnSpPr>
          <p:cNvPr id="5" name="Straight Arrow Connector 4">
            <a:extLst>
              <a:ext uri="{FF2B5EF4-FFF2-40B4-BE49-F238E27FC236}">
                <a16:creationId xmlns:a16="http://schemas.microsoft.com/office/drawing/2014/main" xmlns="" id="{13270FB8-B5BB-48D3-96D2-481CC0E1E4E6}"/>
              </a:ext>
            </a:extLst>
          </p:cNvPr>
          <p:cNvCxnSpPr>
            <a:cxnSpLocks/>
          </p:cNvCxnSpPr>
          <p:nvPr/>
        </p:nvCxnSpPr>
        <p:spPr bwMode="auto">
          <a:xfrm flipV="1">
            <a:off x="19991443" y="5947612"/>
            <a:ext cx="0" cy="5461284"/>
          </a:xfrm>
          <a:prstGeom prst="straightConnector1">
            <a:avLst/>
          </a:prstGeom>
          <a:ln w="76200">
            <a:prstDash val="dash"/>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6" name="Rectangle: Rounded Corners 5">
            <a:extLst>
              <a:ext uri="{FF2B5EF4-FFF2-40B4-BE49-F238E27FC236}">
                <a16:creationId xmlns:a16="http://schemas.microsoft.com/office/drawing/2014/main" xmlns="" id="{C6F5BDE9-0919-4935-BC5A-B832CD4623EC}"/>
              </a:ext>
            </a:extLst>
          </p:cNvPr>
          <p:cNvSpPr/>
          <p:nvPr/>
        </p:nvSpPr>
        <p:spPr bwMode="auto">
          <a:xfrm>
            <a:off x="16842684" y="4495800"/>
            <a:ext cx="6297521" cy="1316755"/>
          </a:xfrm>
          <a:prstGeom prst="roundRect">
            <a:avLst/>
          </a:prstGeom>
          <a:solidFill>
            <a:srgbClr val="3DA5C9"/>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5400" dirty="0">
                <a:solidFill>
                  <a:schemeClr val="bg1"/>
                </a:solidFill>
                <a:latin typeface="Consolas" panose="020B0609020204030204" pitchFamily="49" charset="0"/>
              </a:rPr>
              <a:t>Comparable</a:t>
            </a:r>
            <a:endParaRPr kumimoji="0" lang="en-IN" sz="5400" i="0" u="none" strike="noStrike" cap="none" normalizeH="0" baseline="0" dirty="0">
              <a:ln>
                <a:noFill/>
              </a:ln>
              <a:solidFill>
                <a:schemeClr val="bg1"/>
              </a:solidFill>
              <a:effectLst/>
              <a:latin typeface="Consolas" panose="020B0609020204030204" pitchFamily="49" charset="0"/>
            </a:endParaRPr>
          </a:p>
        </p:txBody>
      </p:sp>
      <p:sp>
        <p:nvSpPr>
          <p:cNvPr id="7" name="Rectangle: Rounded Corners 6">
            <a:extLst>
              <a:ext uri="{FF2B5EF4-FFF2-40B4-BE49-F238E27FC236}">
                <a16:creationId xmlns:a16="http://schemas.microsoft.com/office/drawing/2014/main" xmlns="" id="{93B32D04-85FE-435F-B68B-5FBAABA1927C}"/>
              </a:ext>
            </a:extLst>
          </p:cNvPr>
          <p:cNvSpPr/>
          <p:nvPr/>
        </p:nvSpPr>
        <p:spPr bwMode="auto">
          <a:xfrm>
            <a:off x="9220200" y="4495800"/>
            <a:ext cx="6297521" cy="1316755"/>
          </a:xfrm>
          <a:prstGeom prst="roundRect">
            <a:avLst/>
          </a:prstGeom>
          <a:solidFill>
            <a:srgbClr val="3DA5C9"/>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5400" dirty="0">
                <a:solidFill>
                  <a:schemeClr val="bg1"/>
                </a:solidFill>
                <a:latin typeface="Consolas" panose="020B0609020204030204" pitchFamily="49" charset="0"/>
              </a:rPr>
              <a:t>Serializable</a:t>
            </a:r>
            <a:endParaRPr kumimoji="0" lang="en-IN" sz="5400" i="0" u="none" strike="noStrike" cap="none" normalizeH="0" baseline="0" dirty="0">
              <a:ln>
                <a:noFill/>
              </a:ln>
              <a:solidFill>
                <a:schemeClr val="bg1"/>
              </a:solidFill>
              <a:effectLst/>
              <a:latin typeface="Consolas" panose="020B0609020204030204" pitchFamily="49" charset="0"/>
            </a:endParaRPr>
          </a:p>
        </p:txBody>
      </p:sp>
      <p:sp>
        <p:nvSpPr>
          <p:cNvPr id="8" name="Rectangle: Rounded Corners 7">
            <a:extLst>
              <a:ext uri="{FF2B5EF4-FFF2-40B4-BE49-F238E27FC236}">
                <a16:creationId xmlns:a16="http://schemas.microsoft.com/office/drawing/2014/main" xmlns="" id="{0AAFF0E2-A39D-49AF-B73C-57E238DB34CA}"/>
              </a:ext>
            </a:extLst>
          </p:cNvPr>
          <p:cNvSpPr/>
          <p:nvPr/>
        </p:nvSpPr>
        <p:spPr bwMode="auto">
          <a:xfrm>
            <a:off x="24531957" y="4495800"/>
            <a:ext cx="6297521" cy="1316755"/>
          </a:xfrm>
          <a:prstGeom prst="roundRect">
            <a:avLst/>
          </a:prstGeom>
          <a:solidFill>
            <a:srgbClr val="3DA5C9"/>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5400" dirty="0" err="1">
                <a:solidFill>
                  <a:schemeClr val="bg1"/>
                </a:solidFill>
                <a:latin typeface="Consolas" panose="020B0609020204030204" pitchFamily="49" charset="0"/>
              </a:rPr>
              <a:t>CharSequence</a:t>
            </a:r>
            <a:endParaRPr kumimoji="0" lang="en-IN" sz="5400" i="0" u="none" strike="noStrike" cap="none" normalizeH="0" baseline="0" dirty="0">
              <a:ln>
                <a:noFill/>
              </a:ln>
              <a:solidFill>
                <a:schemeClr val="bg1"/>
              </a:solidFill>
              <a:effectLst/>
              <a:latin typeface="Consolas" panose="020B0609020204030204" pitchFamily="49" charset="0"/>
            </a:endParaRPr>
          </a:p>
        </p:txBody>
      </p:sp>
      <p:cxnSp>
        <p:nvCxnSpPr>
          <p:cNvPr id="10" name="Straight Arrow Connector 9">
            <a:extLst>
              <a:ext uri="{FF2B5EF4-FFF2-40B4-BE49-F238E27FC236}">
                <a16:creationId xmlns:a16="http://schemas.microsoft.com/office/drawing/2014/main" xmlns="" id="{16E8CC62-8DF7-4D61-BF53-CD74A201B2EA}"/>
              </a:ext>
            </a:extLst>
          </p:cNvPr>
          <p:cNvCxnSpPr>
            <a:cxnSpLocks/>
          </p:cNvCxnSpPr>
          <p:nvPr/>
        </p:nvCxnSpPr>
        <p:spPr bwMode="auto">
          <a:xfrm flipV="1">
            <a:off x="20175330" y="5947612"/>
            <a:ext cx="7505387" cy="5769225"/>
          </a:xfrm>
          <a:prstGeom prst="straightConnector1">
            <a:avLst/>
          </a:prstGeom>
          <a:ln w="76200">
            <a:prstDash val="dash"/>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11" name="Straight Arrow Connector 10">
            <a:extLst>
              <a:ext uri="{FF2B5EF4-FFF2-40B4-BE49-F238E27FC236}">
                <a16:creationId xmlns:a16="http://schemas.microsoft.com/office/drawing/2014/main" xmlns="" id="{8A457E75-AD96-48DA-892B-EE6AD63324C2}"/>
              </a:ext>
            </a:extLst>
          </p:cNvPr>
          <p:cNvCxnSpPr>
            <a:cxnSpLocks/>
            <a:stCxn id="4" idx="0"/>
          </p:cNvCxnSpPr>
          <p:nvPr/>
        </p:nvCxnSpPr>
        <p:spPr bwMode="auto">
          <a:xfrm flipH="1" flipV="1">
            <a:off x="12335566" y="5812555"/>
            <a:ext cx="7471991" cy="5910903"/>
          </a:xfrm>
          <a:prstGeom prst="straightConnector1">
            <a:avLst/>
          </a:prstGeom>
          <a:ln w="76200">
            <a:prstDash val="dash"/>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17" name="TextBox 16">
            <a:extLst>
              <a:ext uri="{FF2B5EF4-FFF2-40B4-BE49-F238E27FC236}">
                <a16:creationId xmlns:a16="http://schemas.microsoft.com/office/drawing/2014/main" xmlns="" id="{0B9B8DEF-F6CD-43B9-A46D-599F41ACF200}"/>
              </a:ext>
            </a:extLst>
          </p:cNvPr>
          <p:cNvSpPr txBox="1"/>
          <p:nvPr/>
        </p:nvSpPr>
        <p:spPr>
          <a:xfrm>
            <a:off x="7488030" y="14101140"/>
            <a:ext cx="25374600" cy="3694025"/>
          </a:xfrm>
          <a:prstGeom prst="rect">
            <a:avLst/>
          </a:prstGeom>
          <a:solidFill>
            <a:schemeClr val="tx1">
              <a:lumMod val="20000"/>
              <a:lumOff val="80000"/>
            </a:schemeClr>
          </a:solidFill>
          <a:effectLst>
            <a:outerShdw blurRad="50800" dist="38100" dir="2700000" algn="tl" rotWithShape="0">
              <a:prstClr val="black">
                <a:alpha val="40000"/>
              </a:prstClr>
            </a:outerShdw>
          </a:effectLst>
        </p:spPr>
        <p:txBody>
          <a:bodyPr wrap="square" rtlCol="0">
            <a:spAutoFit/>
          </a:bodyPr>
          <a:lstStyle/>
          <a:p>
            <a:pPr marL="625475">
              <a:lnSpc>
                <a:spcPct val="150000"/>
              </a:lnSpc>
            </a:pPr>
            <a:r>
              <a:rPr lang="en-IN" sz="5400" dirty="0">
                <a:solidFill>
                  <a:srgbClr val="7F0055"/>
                </a:solidFill>
                <a:latin typeface="Consolas" panose="020B0609020204030204" pitchFamily="49" charset="0"/>
              </a:rPr>
              <a:t>public</a:t>
            </a:r>
            <a:r>
              <a:rPr lang="en-IN" sz="5400" dirty="0">
                <a:solidFill>
                  <a:srgbClr val="000000"/>
                </a:solidFill>
                <a:latin typeface="Consolas" panose="020B0609020204030204" pitchFamily="49" charset="0"/>
              </a:rPr>
              <a:t> </a:t>
            </a:r>
            <a:r>
              <a:rPr lang="en-IN" sz="5400" dirty="0">
                <a:solidFill>
                  <a:srgbClr val="7F0055"/>
                </a:solidFill>
                <a:latin typeface="Consolas" panose="020B0609020204030204" pitchFamily="49" charset="0"/>
              </a:rPr>
              <a:t>final</a:t>
            </a:r>
            <a:r>
              <a:rPr lang="en-IN" sz="5400" dirty="0">
                <a:solidFill>
                  <a:srgbClr val="000000"/>
                </a:solidFill>
                <a:latin typeface="Consolas" panose="020B0609020204030204" pitchFamily="49" charset="0"/>
              </a:rPr>
              <a:t> </a:t>
            </a:r>
            <a:r>
              <a:rPr lang="en-IN" sz="5400" dirty="0">
                <a:solidFill>
                  <a:srgbClr val="7F0055"/>
                </a:solidFill>
                <a:latin typeface="Consolas" panose="020B0609020204030204" pitchFamily="49" charset="0"/>
              </a:rPr>
              <a:t>class</a:t>
            </a:r>
            <a:r>
              <a:rPr lang="en-IN" sz="5400" dirty="0">
                <a:solidFill>
                  <a:srgbClr val="000000"/>
                </a:solidFill>
                <a:latin typeface="Consolas" panose="020B0609020204030204" pitchFamily="49" charset="0"/>
              </a:rPr>
              <a:t> String</a:t>
            </a:r>
          </a:p>
          <a:p>
            <a:pPr marL="625475">
              <a:lnSpc>
                <a:spcPct val="150000"/>
              </a:lnSpc>
            </a:pPr>
            <a:r>
              <a:rPr lang="en-IN" sz="5400" dirty="0">
                <a:solidFill>
                  <a:srgbClr val="000000"/>
                </a:solidFill>
                <a:latin typeface="Consolas" panose="020B0609020204030204" pitchFamily="49" charset="0"/>
              </a:rPr>
              <a:t>   </a:t>
            </a:r>
            <a:r>
              <a:rPr lang="en-IN" sz="5400" dirty="0">
                <a:solidFill>
                  <a:srgbClr val="7F0055"/>
                </a:solidFill>
                <a:latin typeface="Consolas" panose="020B0609020204030204" pitchFamily="49" charset="0"/>
              </a:rPr>
              <a:t>extends</a:t>
            </a:r>
            <a:r>
              <a:rPr lang="en-IN" sz="5400" dirty="0">
                <a:solidFill>
                  <a:srgbClr val="000000"/>
                </a:solidFill>
                <a:latin typeface="Consolas" panose="020B0609020204030204" pitchFamily="49" charset="0"/>
              </a:rPr>
              <a:t> Object</a:t>
            </a:r>
          </a:p>
          <a:p>
            <a:pPr marL="625475">
              <a:lnSpc>
                <a:spcPct val="150000"/>
              </a:lnSpc>
            </a:pPr>
            <a:r>
              <a:rPr lang="en-IN" sz="5400" dirty="0">
                <a:solidFill>
                  <a:srgbClr val="000000"/>
                </a:solidFill>
                <a:latin typeface="Consolas" panose="020B0609020204030204" pitchFamily="49" charset="0"/>
              </a:rPr>
              <a:t>      </a:t>
            </a:r>
            <a:r>
              <a:rPr lang="en-IN" sz="5400" dirty="0">
                <a:solidFill>
                  <a:srgbClr val="7F0055"/>
                </a:solidFill>
                <a:latin typeface="Consolas" panose="020B0609020204030204" pitchFamily="49" charset="0"/>
              </a:rPr>
              <a:t>implements</a:t>
            </a:r>
            <a:r>
              <a:rPr lang="en-IN" sz="5400" dirty="0">
                <a:solidFill>
                  <a:srgbClr val="000000"/>
                </a:solidFill>
                <a:latin typeface="Consolas" panose="020B0609020204030204" pitchFamily="49" charset="0"/>
              </a:rPr>
              <a:t> Serializable, Comparable&lt;String&gt;, </a:t>
            </a:r>
            <a:r>
              <a:rPr lang="en-IN" sz="5400" dirty="0" err="1">
                <a:solidFill>
                  <a:srgbClr val="000000"/>
                </a:solidFill>
                <a:latin typeface="Consolas" panose="020B0609020204030204" pitchFamily="49" charset="0"/>
              </a:rPr>
              <a:t>CharSequence</a:t>
            </a:r>
            <a:endParaRPr lang="en-IN" sz="5400" dirty="0"/>
          </a:p>
        </p:txBody>
      </p:sp>
    </p:spTree>
    <p:extLst>
      <p:ext uri="{BB962C8B-B14F-4D97-AF65-F5344CB8AC3E}">
        <p14:creationId xmlns:p14="http://schemas.microsoft.com/office/powerpoint/2010/main" val="26238974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a:noFill/>
          <a:ln w="9525">
            <a:noFill/>
            <a:miter lim="800000"/>
            <a:headEnd/>
            <a:tailEnd/>
          </a:ln>
        </p:spPr>
      </p:pic>
      <p:sp>
        <p:nvSpPr>
          <p:cNvPr id="12" name="Rectangle 11">
            <a:extLst>
              <a:ext uri="{FF2B5EF4-FFF2-40B4-BE49-F238E27FC236}">
                <a16:creationId xmlns:a16="http://schemas.microsoft.com/office/drawing/2014/main" xmlns="" id="{2E1E1C82-483D-40F7-A246-9B35A0078133}"/>
              </a:ext>
            </a:extLst>
          </p:cNvPr>
          <p:cNvSpPr/>
          <p:nvPr/>
        </p:nvSpPr>
        <p:spPr bwMode="auto">
          <a:xfrm>
            <a:off x="12306301" y="8920471"/>
            <a:ext cx="21564600" cy="3505200"/>
          </a:xfrm>
          <a:prstGeom prst="rect">
            <a:avLst/>
          </a:prstGeom>
          <a:solidFill>
            <a:schemeClr val="tx1">
              <a:lumMod val="20000"/>
              <a:lumOff val="8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1163638" algn="ctr" defTabSz="228600">
              <a:spcBef>
                <a:spcPct val="20000"/>
              </a:spcBef>
              <a:buClr>
                <a:srgbClr val="FF0000"/>
              </a:buClr>
            </a:pPr>
            <a:r>
              <a:rPr lang="en-IN" sz="4800" dirty="0">
                <a:solidFill>
                  <a:srgbClr val="000000"/>
                </a:solidFill>
                <a:latin typeface="Lato" panose="020F0502020204030203" pitchFamily="34" charset="0"/>
              </a:rPr>
              <a:t>Comparable interface is used for ordering the objects of any user-defined class. This interface is found in </a:t>
            </a:r>
            <a:r>
              <a:rPr lang="en-IN" sz="4800" b="1" dirty="0" err="1">
                <a:solidFill>
                  <a:srgbClr val="000000"/>
                </a:solidFill>
                <a:latin typeface="Consolas" panose="020B0609020204030204" pitchFamily="49" charset="0"/>
              </a:rPr>
              <a:t>java.lang.package</a:t>
            </a:r>
            <a:r>
              <a:rPr lang="en-IN" sz="4800" b="1" dirty="0">
                <a:solidFill>
                  <a:srgbClr val="000000"/>
                </a:solidFill>
                <a:latin typeface="Consolas" panose="020B0609020204030204" pitchFamily="49" charset="0"/>
              </a:rPr>
              <a:t> </a:t>
            </a:r>
            <a:r>
              <a:rPr lang="en-IN" sz="4800" dirty="0">
                <a:solidFill>
                  <a:srgbClr val="000000"/>
                </a:solidFill>
                <a:latin typeface="Lato" panose="020F0502020204030203" pitchFamily="34" charset="0"/>
              </a:rPr>
              <a:t>and contains only one method </a:t>
            </a:r>
            <a:r>
              <a:rPr lang="en-IN" sz="4800" dirty="0">
                <a:solidFill>
                  <a:srgbClr val="000000"/>
                </a:solidFill>
                <a:latin typeface="+mn-lt"/>
              </a:rPr>
              <a:t>named </a:t>
            </a:r>
            <a:r>
              <a:rPr lang="en-IN" sz="4800" b="1" dirty="0" err="1">
                <a:solidFill>
                  <a:srgbClr val="000000"/>
                </a:solidFill>
                <a:latin typeface="Consolas" panose="020B0609020204030204" pitchFamily="49" charset="0"/>
              </a:rPr>
              <a:t>compareTo</a:t>
            </a:r>
            <a:r>
              <a:rPr lang="en-IN" sz="4800" b="1" dirty="0">
                <a:solidFill>
                  <a:srgbClr val="000000"/>
                </a:solidFill>
                <a:latin typeface="Consolas" panose="020B0609020204030204" pitchFamily="49" charset="0"/>
              </a:rPr>
              <a:t>(Object)</a:t>
            </a:r>
            <a:endParaRPr lang="en-IN" sz="4800" dirty="0">
              <a:solidFill>
                <a:srgbClr val="000000"/>
              </a:solidFill>
              <a:latin typeface="+mn-lt"/>
            </a:endParaRPr>
          </a:p>
        </p:txBody>
      </p:sp>
      <p:sp>
        <p:nvSpPr>
          <p:cNvPr id="13" name="Rectangle 12">
            <a:extLst>
              <a:ext uri="{FF2B5EF4-FFF2-40B4-BE49-F238E27FC236}">
                <a16:creationId xmlns:a16="http://schemas.microsoft.com/office/drawing/2014/main" xmlns="" id="{4BFEF7DD-9959-4B80-9576-5A815A8E6A36}"/>
              </a:ext>
            </a:extLst>
          </p:cNvPr>
          <p:cNvSpPr/>
          <p:nvPr/>
        </p:nvSpPr>
        <p:spPr bwMode="auto">
          <a:xfrm>
            <a:off x="12306301" y="14137167"/>
            <a:ext cx="21564600" cy="3505200"/>
          </a:xfrm>
          <a:prstGeom prst="rect">
            <a:avLst/>
          </a:prstGeom>
          <a:solidFill>
            <a:schemeClr val="tx1">
              <a:lumMod val="20000"/>
              <a:lumOff val="8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1163638" algn="ctr" defTabSz="228600">
              <a:spcBef>
                <a:spcPct val="20000"/>
              </a:spcBef>
              <a:buClr>
                <a:srgbClr val="FF0000"/>
              </a:buClr>
            </a:pPr>
            <a:r>
              <a:rPr lang="en-IN" sz="4800" dirty="0" smtClean="0">
                <a:solidFill>
                  <a:srgbClr val="000000"/>
                </a:solidFill>
                <a:latin typeface="Lato" panose="020F0502020204030203" pitchFamily="34" charset="0"/>
              </a:rPr>
              <a:t>A </a:t>
            </a:r>
            <a:r>
              <a:rPr lang="en-IN" sz="4800" dirty="0" err="1" smtClean="0">
                <a:solidFill>
                  <a:srgbClr val="000000"/>
                </a:solidFill>
                <a:latin typeface="Lato" panose="020F0502020204030203" pitchFamily="34" charset="0"/>
              </a:rPr>
              <a:t>CharSequence</a:t>
            </a:r>
            <a:r>
              <a:rPr lang="en-IN" sz="4800" dirty="0" smtClean="0">
                <a:solidFill>
                  <a:srgbClr val="000000"/>
                </a:solidFill>
                <a:latin typeface="Lato" panose="020F0502020204030203" pitchFamily="34" charset="0"/>
              </a:rPr>
              <a:t> interface is a readable sequence of characters. This interface provides uniform, read-only access to various kind of character sequences</a:t>
            </a:r>
            <a:endParaRPr lang="en-IN" sz="4800" dirty="0">
              <a:solidFill>
                <a:srgbClr val="000000"/>
              </a:solidFill>
              <a:latin typeface="Lato" panose="020F0502020204030203" pitchFamily="34" charset="0"/>
            </a:endParaRPr>
          </a:p>
        </p:txBody>
      </p:sp>
      <p:sp>
        <p:nvSpPr>
          <p:cNvPr id="3" name="Rectangle 2">
            <a:extLst>
              <a:ext uri="{FF2B5EF4-FFF2-40B4-BE49-F238E27FC236}">
                <a16:creationId xmlns:a16="http://schemas.microsoft.com/office/drawing/2014/main" xmlns="" id="{00D1F7D1-14E7-46EF-8F70-15A2B174ED4A}"/>
              </a:ext>
            </a:extLst>
          </p:cNvPr>
          <p:cNvSpPr/>
          <p:nvPr/>
        </p:nvSpPr>
        <p:spPr bwMode="auto">
          <a:xfrm>
            <a:off x="12306301" y="3703775"/>
            <a:ext cx="21564600" cy="3505200"/>
          </a:xfrm>
          <a:prstGeom prst="rect">
            <a:avLst/>
          </a:prstGeom>
          <a:solidFill>
            <a:schemeClr val="tx1">
              <a:lumMod val="20000"/>
              <a:lumOff val="8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1163638" algn="ctr" defTabSz="228600">
              <a:spcBef>
                <a:spcPct val="20000"/>
              </a:spcBef>
              <a:buClr>
                <a:srgbClr val="FF0000"/>
              </a:buClr>
            </a:pPr>
            <a:r>
              <a:rPr lang="en-IN" sz="4800" dirty="0">
                <a:solidFill>
                  <a:srgbClr val="000000"/>
                </a:solidFill>
                <a:latin typeface="Lato" panose="020F0502020204030203" pitchFamily="34" charset="0"/>
              </a:rPr>
              <a:t>Serializable is a marker interface that contains no data member or method. </a:t>
            </a:r>
            <a:r>
              <a:rPr lang="en-IN" sz="4800" dirty="0" smtClean="0">
                <a:solidFill>
                  <a:srgbClr val="000000"/>
                </a:solidFill>
                <a:latin typeface="Lato" panose="020F0502020204030203" pitchFamily="34" charset="0"/>
              </a:rPr>
              <a:t>It is </a:t>
            </a:r>
            <a:r>
              <a:rPr lang="en-IN" sz="4800" dirty="0">
                <a:solidFill>
                  <a:srgbClr val="000000"/>
                </a:solidFill>
                <a:latin typeface="Lato" panose="020F0502020204030203" pitchFamily="34" charset="0"/>
              </a:rPr>
              <a:t>used to “mark” the java classes so that objects of these classes may get a specific capability</a:t>
            </a:r>
            <a:endParaRPr kumimoji="0" lang="en-IN" sz="4800" i="0" u="none" strike="noStrike" cap="none" normalizeH="0" baseline="0" dirty="0">
              <a:ln>
                <a:noFill/>
              </a:ln>
              <a:solidFill>
                <a:srgbClr val="000000"/>
              </a:solidFill>
              <a:effectLst/>
              <a:latin typeface="Lato" panose="020F0502020204030203" pitchFamily="34" charset="0"/>
            </a:endParaRPr>
          </a:p>
        </p:txBody>
      </p:sp>
      <p:sp>
        <p:nvSpPr>
          <p:cNvPr id="2" name="Title 1">
            <a:extLst>
              <a:ext uri="{FF2B5EF4-FFF2-40B4-BE49-F238E27FC236}">
                <a16:creationId xmlns:a16="http://schemas.microsoft.com/office/drawing/2014/main" xmlns="" id="{B842E220-CBAE-4775-B935-E1A3DA47C185}"/>
              </a:ext>
            </a:extLst>
          </p:cNvPr>
          <p:cNvSpPr>
            <a:spLocks noGrp="1"/>
          </p:cNvSpPr>
          <p:nvPr>
            <p:ph type="title"/>
          </p:nvPr>
        </p:nvSpPr>
        <p:spPr>
          <a:xfrm>
            <a:off x="6692059" y="1096829"/>
            <a:ext cx="9639300" cy="1492244"/>
          </a:xfrm>
          <a:noFill/>
          <a:ln w="9525">
            <a:noFill/>
            <a:miter lim="800000"/>
            <a:headEnd/>
            <a:tailEnd/>
          </a:ln>
        </p:spPr>
        <p:txBody>
          <a:bodyPr vert="horz" wrap="square" lIns="16930" tIns="16930" rIns="16930" bIns="16930" numCol="1" anchor="t" anchorCtr="0" compatLnSpc="1">
            <a:prstTxWarp prst="textNoShape">
              <a:avLst/>
            </a:prstTxWarp>
          </a:bodyPr>
          <a:lstStyle/>
          <a:p>
            <a:r>
              <a:rPr lang="en-IN" sz="11500" kern="1200" dirty="0">
                <a:solidFill>
                  <a:srgbClr val="E61557"/>
                </a:solidFill>
                <a:latin typeface="Lato" panose="020F0502020204030203" pitchFamily="34" charset="0"/>
              </a:rPr>
              <a:t>Java Strings</a:t>
            </a:r>
          </a:p>
        </p:txBody>
      </p:sp>
      <p:sp>
        <p:nvSpPr>
          <p:cNvPr id="6" name="Rectangle: Rounded Corners 5">
            <a:extLst>
              <a:ext uri="{FF2B5EF4-FFF2-40B4-BE49-F238E27FC236}">
                <a16:creationId xmlns:a16="http://schemas.microsoft.com/office/drawing/2014/main" xmlns="" id="{C6F5BDE9-0919-4935-BC5A-B832CD4623EC}"/>
              </a:ext>
            </a:extLst>
          </p:cNvPr>
          <p:cNvSpPr/>
          <p:nvPr/>
        </p:nvSpPr>
        <p:spPr bwMode="auto">
          <a:xfrm>
            <a:off x="6477001" y="10014694"/>
            <a:ext cx="6297521" cy="1316755"/>
          </a:xfrm>
          <a:prstGeom prst="roundRect">
            <a:avLst/>
          </a:prstGeom>
          <a:solidFill>
            <a:srgbClr val="3DA5C9"/>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5400" dirty="0">
                <a:solidFill>
                  <a:schemeClr val="bg1"/>
                </a:solidFill>
                <a:latin typeface="Consolas" panose="020B0609020204030204" pitchFamily="49" charset="0"/>
              </a:rPr>
              <a:t>Comparable</a:t>
            </a:r>
            <a:endParaRPr kumimoji="0" lang="en-IN" sz="5400" i="0" u="none" strike="noStrike" cap="none" normalizeH="0" baseline="0" dirty="0">
              <a:ln>
                <a:noFill/>
              </a:ln>
              <a:solidFill>
                <a:schemeClr val="bg1"/>
              </a:solidFill>
              <a:effectLst/>
              <a:latin typeface="Consolas" panose="020B0609020204030204" pitchFamily="49" charset="0"/>
            </a:endParaRPr>
          </a:p>
        </p:txBody>
      </p:sp>
      <p:sp>
        <p:nvSpPr>
          <p:cNvPr id="7" name="Rectangle: Rounded Corners 6">
            <a:extLst>
              <a:ext uri="{FF2B5EF4-FFF2-40B4-BE49-F238E27FC236}">
                <a16:creationId xmlns:a16="http://schemas.microsoft.com/office/drawing/2014/main" xmlns="" id="{93B32D04-85FE-435F-B68B-5FBAABA1927C}"/>
              </a:ext>
            </a:extLst>
          </p:cNvPr>
          <p:cNvSpPr/>
          <p:nvPr/>
        </p:nvSpPr>
        <p:spPr bwMode="auto">
          <a:xfrm>
            <a:off x="6477001" y="4674375"/>
            <a:ext cx="6297521" cy="1316755"/>
          </a:xfrm>
          <a:prstGeom prst="roundRect">
            <a:avLst/>
          </a:prstGeom>
          <a:solidFill>
            <a:srgbClr val="3DA5C9"/>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5400" dirty="0">
                <a:solidFill>
                  <a:schemeClr val="bg1"/>
                </a:solidFill>
                <a:latin typeface="Consolas" panose="020B0609020204030204" pitchFamily="49" charset="0"/>
              </a:rPr>
              <a:t>Serializable</a:t>
            </a:r>
            <a:endParaRPr kumimoji="0" lang="en-IN" sz="5400" i="0" u="none" strike="noStrike" cap="none" normalizeH="0" baseline="0" dirty="0">
              <a:ln>
                <a:noFill/>
              </a:ln>
              <a:solidFill>
                <a:schemeClr val="bg1"/>
              </a:solidFill>
              <a:effectLst/>
              <a:latin typeface="Consolas" panose="020B0609020204030204" pitchFamily="49" charset="0"/>
            </a:endParaRPr>
          </a:p>
        </p:txBody>
      </p:sp>
      <p:sp>
        <p:nvSpPr>
          <p:cNvPr id="8" name="Rectangle: Rounded Corners 7">
            <a:extLst>
              <a:ext uri="{FF2B5EF4-FFF2-40B4-BE49-F238E27FC236}">
                <a16:creationId xmlns:a16="http://schemas.microsoft.com/office/drawing/2014/main" xmlns="" id="{0AAFF0E2-A39D-49AF-B73C-57E238DB34CA}"/>
              </a:ext>
            </a:extLst>
          </p:cNvPr>
          <p:cNvSpPr/>
          <p:nvPr/>
        </p:nvSpPr>
        <p:spPr bwMode="auto">
          <a:xfrm>
            <a:off x="6477000" y="15231389"/>
            <a:ext cx="6297521" cy="1316755"/>
          </a:xfrm>
          <a:prstGeom prst="roundRect">
            <a:avLst/>
          </a:prstGeom>
          <a:solidFill>
            <a:srgbClr val="3DA5C9"/>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5400" dirty="0" err="1">
                <a:solidFill>
                  <a:schemeClr val="bg1"/>
                </a:solidFill>
                <a:latin typeface="Consolas" panose="020B0609020204030204" pitchFamily="49" charset="0"/>
              </a:rPr>
              <a:t>CharSequence</a:t>
            </a:r>
            <a:endParaRPr kumimoji="0" lang="en-IN" sz="5400" i="0" u="none" strike="noStrike" cap="none" normalizeH="0" baseline="0" dirty="0">
              <a:ln>
                <a:noFill/>
              </a:ln>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1736759739"/>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a:noFill/>
          <a:ln w="9525">
            <a:noFill/>
            <a:miter lim="800000"/>
            <a:headEnd/>
            <a:tailEnd/>
          </a:ln>
        </p:spPr>
      </p:pic>
      <p:sp>
        <p:nvSpPr>
          <p:cNvPr id="19" name="Rectangle 18">
            <a:extLst>
              <a:ext uri="{FF2B5EF4-FFF2-40B4-BE49-F238E27FC236}">
                <a16:creationId xmlns:a16="http://schemas.microsoft.com/office/drawing/2014/main" xmlns="" id="{36D4E9D9-606A-4036-8D01-188EEC0BCD89}"/>
              </a:ext>
            </a:extLst>
          </p:cNvPr>
          <p:cNvSpPr/>
          <p:nvPr/>
        </p:nvSpPr>
        <p:spPr bwMode="auto">
          <a:xfrm>
            <a:off x="16164417" y="12549292"/>
            <a:ext cx="7620000" cy="5541245"/>
          </a:xfrm>
          <a:prstGeom prst="rect">
            <a:avLst/>
          </a:prstGeom>
          <a:solidFill>
            <a:schemeClr val="accent6">
              <a:lumMod val="40000"/>
              <a:lumOff val="60000"/>
            </a:schemeClr>
          </a:solidFill>
          <a:ln w="28575" cap="flat" cmpd="sng" algn="ctr">
            <a:no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4000" b="1" i="1" dirty="0" err="1">
                <a:solidFill>
                  <a:srgbClr val="000000"/>
                </a:solidFill>
                <a:latin typeface="+mn-lt"/>
              </a:rPr>
              <a:t>java,lang.StringBuffer</a:t>
            </a:r>
            <a:r>
              <a:rPr lang="en-IN" sz="4000" i="1" dirty="0">
                <a:solidFill>
                  <a:srgbClr val="000000"/>
                </a:solidFill>
                <a:latin typeface="+mn-lt"/>
              </a:rPr>
              <a:t> </a:t>
            </a:r>
            <a:r>
              <a:rPr lang="en-IN" sz="4000" dirty="0">
                <a:solidFill>
                  <a:srgbClr val="000000"/>
                </a:solidFill>
                <a:latin typeface="Lato" panose="020F0502020204030203" pitchFamily="34" charset="0"/>
              </a:rPr>
              <a:t>is </a:t>
            </a:r>
            <a:r>
              <a:rPr lang="en-IN" sz="4000" dirty="0" smtClean="0">
                <a:solidFill>
                  <a:srgbClr val="000000"/>
                </a:solidFill>
                <a:latin typeface="Lato" panose="020F0502020204030203" pitchFamily="34" charset="0"/>
              </a:rPr>
              <a:t>a</a:t>
            </a:r>
          </a:p>
          <a:p>
            <a:pPr algn="ctr" defTabSz="228600">
              <a:spcBef>
                <a:spcPct val="20000"/>
              </a:spcBef>
              <a:buClr>
                <a:srgbClr val="FF0000"/>
              </a:buClr>
            </a:pPr>
            <a:r>
              <a:rPr lang="en-IN" sz="4000" dirty="0" smtClean="0">
                <a:solidFill>
                  <a:srgbClr val="000000"/>
                </a:solidFill>
                <a:latin typeface="Lato" panose="020F0502020204030203" pitchFamily="34" charset="0"/>
              </a:rPr>
              <a:t>peer </a:t>
            </a:r>
            <a:r>
              <a:rPr lang="en-IN" sz="4000" dirty="0">
                <a:solidFill>
                  <a:srgbClr val="000000"/>
                </a:solidFill>
                <a:latin typeface="Lato" panose="020F0502020204030203" pitchFamily="34" charset="0"/>
              </a:rPr>
              <a:t>class of String that represents growable and writable </a:t>
            </a:r>
            <a:r>
              <a:rPr lang="en-IN" sz="4000" dirty="0" err="1" smtClean="0">
                <a:solidFill>
                  <a:srgbClr val="000000"/>
                </a:solidFill>
                <a:latin typeface="Lato" panose="020F0502020204030203" pitchFamily="34" charset="0"/>
              </a:rPr>
              <a:t>charactersequences</a:t>
            </a:r>
            <a:endParaRPr lang="en-IN" sz="4000" dirty="0">
              <a:solidFill>
                <a:srgbClr val="000000"/>
              </a:solidFill>
              <a:latin typeface="Lato" panose="020F0502020204030203" pitchFamily="34" charset="0"/>
            </a:endParaRPr>
          </a:p>
        </p:txBody>
      </p:sp>
      <p:sp>
        <p:nvSpPr>
          <p:cNvPr id="20" name="Rectangle 19">
            <a:extLst>
              <a:ext uri="{FF2B5EF4-FFF2-40B4-BE49-F238E27FC236}">
                <a16:creationId xmlns:a16="http://schemas.microsoft.com/office/drawing/2014/main" xmlns="" id="{B659C525-C754-4AC8-8698-EAE28F000772}"/>
              </a:ext>
            </a:extLst>
          </p:cNvPr>
          <p:cNvSpPr/>
          <p:nvPr/>
        </p:nvSpPr>
        <p:spPr bwMode="auto">
          <a:xfrm>
            <a:off x="26289001" y="12670555"/>
            <a:ext cx="7620000" cy="5541245"/>
          </a:xfrm>
          <a:prstGeom prst="rect">
            <a:avLst/>
          </a:prstGeom>
          <a:solidFill>
            <a:schemeClr val="accent6">
              <a:lumMod val="40000"/>
              <a:lumOff val="60000"/>
            </a:schemeClr>
          </a:solidFill>
          <a:ln w="28575" cap="flat" cmpd="sng" algn="ctr">
            <a:no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endParaRPr lang="en-IN" sz="4000" b="1" i="1" dirty="0" smtClean="0">
              <a:solidFill>
                <a:srgbClr val="000000"/>
              </a:solidFill>
              <a:latin typeface="+mn-lt"/>
            </a:endParaRPr>
          </a:p>
          <a:p>
            <a:pPr algn="ctr" defTabSz="228600">
              <a:spcBef>
                <a:spcPct val="20000"/>
              </a:spcBef>
              <a:buClr>
                <a:srgbClr val="FF0000"/>
              </a:buClr>
            </a:pPr>
            <a:r>
              <a:rPr lang="en-IN" sz="4000" b="1" i="1" dirty="0" err="1" smtClean="0">
                <a:solidFill>
                  <a:srgbClr val="000000"/>
                </a:solidFill>
                <a:latin typeface="+mn-lt"/>
              </a:rPr>
              <a:t>java.lang.StringBuilder</a:t>
            </a:r>
            <a:r>
              <a:rPr lang="en-IN" sz="4000" b="1" i="1" dirty="0" smtClean="0">
                <a:solidFill>
                  <a:srgbClr val="000000"/>
                </a:solidFill>
                <a:latin typeface="+mn-lt"/>
              </a:rPr>
              <a:t> </a:t>
            </a:r>
            <a:r>
              <a:rPr lang="en-IN" sz="4000" dirty="0">
                <a:solidFill>
                  <a:srgbClr val="000000"/>
                </a:solidFill>
                <a:latin typeface="Lato" panose="020F0502020204030203" pitchFamily="34" charset="0"/>
              </a:rPr>
              <a:t>is identical to </a:t>
            </a:r>
            <a:r>
              <a:rPr lang="en-IN" sz="4000" dirty="0" err="1">
                <a:solidFill>
                  <a:srgbClr val="000000"/>
                </a:solidFill>
                <a:latin typeface="Lato" panose="020F0502020204030203" pitchFamily="34" charset="0"/>
              </a:rPr>
              <a:t>StringBuffer</a:t>
            </a:r>
            <a:r>
              <a:rPr lang="en-IN" sz="4000" dirty="0">
                <a:solidFill>
                  <a:srgbClr val="000000"/>
                </a:solidFill>
                <a:latin typeface="Lato" panose="020F0502020204030203" pitchFamily="34" charset="0"/>
              </a:rPr>
              <a:t> except for one important </a:t>
            </a:r>
            <a:r>
              <a:rPr lang="en-IN" sz="4000" dirty="0" smtClean="0">
                <a:solidFill>
                  <a:srgbClr val="000000"/>
                </a:solidFill>
                <a:latin typeface="Lato" panose="020F0502020204030203" pitchFamily="34" charset="0"/>
              </a:rPr>
              <a:t>difference</a:t>
            </a:r>
          </a:p>
          <a:p>
            <a:pPr algn="ctr" defTabSz="228600">
              <a:spcBef>
                <a:spcPct val="20000"/>
              </a:spcBef>
              <a:buClr>
                <a:srgbClr val="FF0000"/>
              </a:buClr>
            </a:pPr>
            <a:r>
              <a:rPr lang="en-IN" sz="4000" dirty="0" smtClean="0">
                <a:solidFill>
                  <a:srgbClr val="000000"/>
                </a:solidFill>
                <a:latin typeface="Lato" panose="020F0502020204030203" pitchFamily="34" charset="0"/>
              </a:rPr>
              <a:t>that </a:t>
            </a:r>
            <a:r>
              <a:rPr lang="en-IN" sz="4000" dirty="0">
                <a:solidFill>
                  <a:srgbClr val="000000"/>
                </a:solidFill>
                <a:latin typeface="Lato" panose="020F0502020204030203" pitchFamily="34" charset="0"/>
              </a:rPr>
              <a:t>it is not </a:t>
            </a:r>
            <a:r>
              <a:rPr lang="en-IN" sz="4000" dirty="0" smtClean="0">
                <a:solidFill>
                  <a:srgbClr val="000000"/>
                </a:solidFill>
                <a:latin typeface="Lato" panose="020F0502020204030203" pitchFamily="34" charset="0"/>
              </a:rPr>
              <a:t>synchronized,</a:t>
            </a:r>
          </a:p>
          <a:p>
            <a:pPr algn="ctr" defTabSz="228600">
              <a:spcBef>
                <a:spcPct val="20000"/>
              </a:spcBef>
              <a:buClr>
                <a:srgbClr val="FF0000"/>
              </a:buClr>
            </a:pPr>
            <a:r>
              <a:rPr lang="en-IN" sz="4000" dirty="0" smtClean="0">
                <a:solidFill>
                  <a:srgbClr val="000000"/>
                </a:solidFill>
                <a:latin typeface="Lato" panose="020F0502020204030203" pitchFamily="34" charset="0"/>
              </a:rPr>
              <a:t>which </a:t>
            </a:r>
            <a:r>
              <a:rPr lang="en-IN" sz="4000" dirty="0">
                <a:solidFill>
                  <a:srgbClr val="000000"/>
                </a:solidFill>
                <a:latin typeface="Lato" panose="020F0502020204030203" pitchFamily="34" charset="0"/>
              </a:rPr>
              <a:t>means it is not </a:t>
            </a:r>
            <a:r>
              <a:rPr lang="en-IN" sz="4000" dirty="0" smtClean="0">
                <a:solidFill>
                  <a:srgbClr val="000000"/>
                </a:solidFill>
                <a:latin typeface="Lato" panose="020F0502020204030203" pitchFamily="34" charset="0"/>
              </a:rPr>
              <a:t>thread</a:t>
            </a:r>
          </a:p>
          <a:p>
            <a:pPr algn="ctr" defTabSz="228600">
              <a:spcBef>
                <a:spcPct val="20000"/>
              </a:spcBef>
              <a:buClr>
                <a:srgbClr val="FF0000"/>
              </a:buClr>
            </a:pPr>
            <a:r>
              <a:rPr lang="en-IN" sz="4000" dirty="0" smtClean="0">
                <a:solidFill>
                  <a:srgbClr val="000000"/>
                </a:solidFill>
                <a:latin typeface="Lato" panose="020F0502020204030203" pitchFamily="34" charset="0"/>
              </a:rPr>
              <a:t>safe</a:t>
            </a:r>
            <a:endParaRPr lang="en-IN" sz="4000" dirty="0">
              <a:solidFill>
                <a:srgbClr val="000000"/>
              </a:solidFill>
              <a:latin typeface="Lato" panose="020F0502020204030203" pitchFamily="34" charset="0"/>
            </a:endParaRPr>
          </a:p>
        </p:txBody>
      </p:sp>
      <p:sp>
        <p:nvSpPr>
          <p:cNvPr id="18" name="Rectangle 17">
            <a:extLst>
              <a:ext uri="{FF2B5EF4-FFF2-40B4-BE49-F238E27FC236}">
                <a16:creationId xmlns:a16="http://schemas.microsoft.com/office/drawing/2014/main" xmlns="" id="{2D8DD737-1AE0-47E8-B890-2E3F3248A88F}"/>
              </a:ext>
            </a:extLst>
          </p:cNvPr>
          <p:cNvSpPr/>
          <p:nvPr/>
        </p:nvSpPr>
        <p:spPr bwMode="auto">
          <a:xfrm>
            <a:off x="6195011" y="12563147"/>
            <a:ext cx="7620000" cy="5541245"/>
          </a:xfrm>
          <a:prstGeom prst="rect">
            <a:avLst/>
          </a:prstGeom>
          <a:solidFill>
            <a:schemeClr val="accent6">
              <a:lumMod val="40000"/>
              <a:lumOff val="6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4000" b="1" i="1" dirty="0" err="1">
                <a:solidFill>
                  <a:srgbClr val="000000"/>
                </a:solidFill>
                <a:latin typeface="+mn-lt"/>
              </a:rPr>
              <a:t>java.lang.String</a:t>
            </a:r>
            <a:r>
              <a:rPr lang="en-IN" sz="4000" dirty="0">
                <a:solidFill>
                  <a:srgbClr val="000000"/>
                </a:solidFill>
                <a:latin typeface="+mn-lt"/>
              </a:rPr>
              <a:t> </a:t>
            </a:r>
            <a:r>
              <a:rPr lang="en-IN" sz="4000" dirty="0">
                <a:solidFill>
                  <a:srgbClr val="000000"/>
                </a:solidFill>
                <a:latin typeface="Lato" panose="020F0502020204030203" pitchFamily="34" charset="0"/>
              </a:rPr>
              <a:t>class is </a:t>
            </a:r>
            <a:r>
              <a:rPr lang="en-IN" sz="4000" dirty="0" smtClean="0">
                <a:solidFill>
                  <a:srgbClr val="000000"/>
                </a:solidFill>
                <a:latin typeface="Lato" panose="020F0502020204030203" pitchFamily="34" charset="0"/>
              </a:rPr>
              <a:t>used</a:t>
            </a:r>
          </a:p>
          <a:p>
            <a:pPr algn="ctr" defTabSz="228600">
              <a:spcBef>
                <a:spcPct val="20000"/>
              </a:spcBef>
              <a:buClr>
                <a:srgbClr val="FF0000"/>
              </a:buClr>
            </a:pPr>
            <a:r>
              <a:rPr lang="en-IN" sz="4000" dirty="0" smtClean="0">
                <a:solidFill>
                  <a:srgbClr val="000000"/>
                </a:solidFill>
                <a:latin typeface="Lato" panose="020F0502020204030203" pitchFamily="34" charset="0"/>
              </a:rPr>
              <a:t>to </a:t>
            </a:r>
            <a:r>
              <a:rPr lang="en-IN" sz="4000" dirty="0">
                <a:solidFill>
                  <a:srgbClr val="000000"/>
                </a:solidFill>
                <a:latin typeface="Lato" panose="020F0502020204030203" pitchFamily="34" charset="0"/>
              </a:rPr>
              <a:t>create string </a:t>
            </a:r>
            <a:r>
              <a:rPr lang="en-IN" sz="4000" dirty="0" smtClean="0">
                <a:solidFill>
                  <a:srgbClr val="000000"/>
                </a:solidFill>
                <a:latin typeface="Lato" panose="020F0502020204030203" pitchFamily="34" charset="0"/>
              </a:rPr>
              <a:t>objects</a:t>
            </a:r>
          </a:p>
          <a:p>
            <a:pPr algn="ctr" defTabSz="228600">
              <a:spcBef>
                <a:spcPct val="20000"/>
              </a:spcBef>
              <a:buClr>
                <a:srgbClr val="FF0000"/>
              </a:buClr>
            </a:pPr>
            <a:r>
              <a:rPr lang="en-IN" sz="4000" dirty="0" smtClean="0">
                <a:solidFill>
                  <a:srgbClr val="000000"/>
                </a:solidFill>
                <a:latin typeface="Lato" panose="020F0502020204030203" pitchFamily="34" charset="0"/>
              </a:rPr>
              <a:t>and </a:t>
            </a:r>
            <a:r>
              <a:rPr lang="en-IN" sz="4000" dirty="0">
                <a:solidFill>
                  <a:srgbClr val="000000"/>
                </a:solidFill>
                <a:latin typeface="Lato" panose="020F0502020204030203" pitchFamily="34" charset="0"/>
              </a:rPr>
              <a:t>provides a list of </a:t>
            </a:r>
            <a:r>
              <a:rPr lang="en-IN" sz="4000" dirty="0" smtClean="0">
                <a:solidFill>
                  <a:srgbClr val="000000"/>
                </a:solidFill>
                <a:latin typeface="Lato" panose="020F0502020204030203" pitchFamily="34" charset="0"/>
              </a:rPr>
              <a:t>methods</a:t>
            </a:r>
          </a:p>
          <a:p>
            <a:pPr algn="ctr" defTabSz="228600">
              <a:spcBef>
                <a:spcPct val="20000"/>
              </a:spcBef>
              <a:buClr>
                <a:srgbClr val="FF0000"/>
              </a:buClr>
            </a:pPr>
            <a:r>
              <a:rPr lang="en-IN" sz="4000" dirty="0" smtClean="0">
                <a:solidFill>
                  <a:srgbClr val="000000"/>
                </a:solidFill>
                <a:latin typeface="Lato" panose="020F0502020204030203" pitchFamily="34" charset="0"/>
              </a:rPr>
              <a:t> </a:t>
            </a:r>
            <a:r>
              <a:rPr lang="en-IN" sz="4000" dirty="0">
                <a:solidFill>
                  <a:srgbClr val="000000"/>
                </a:solidFill>
                <a:latin typeface="Lato" panose="020F0502020204030203" pitchFamily="34" charset="0"/>
              </a:rPr>
              <a:t>to create and </a:t>
            </a:r>
            <a:r>
              <a:rPr lang="en-IN" sz="4000" dirty="0" smtClean="0">
                <a:solidFill>
                  <a:srgbClr val="000000"/>
                </a:solidFill>
                <a:latin typeface="Lato" panose="020F0502020204030203" pitchFamily="34" charset="0"/>
              </a:rPr>
              <a:t>manipulate</a:t>
            </a:r>
          </a:p>
          <a:p>
            <a:pPr algn="ctr" defTabSz="228600">
              <a:spcBef>
                <a:spcPct val="20000"/>
              </a:spcBef>
              <a:buClr>
                <a:srgbClr val="FF0000"/>
              </a:buClr>
            </a:pPr>
            <a:r>
              <a:rPr lang="en-IN" sz="4000" dirty="0" smtClean="0">
                <a:solidFill>
                  <a:srgbClr val="000000"/>
                </a:solidFill>
                <a:latin typeface="Lato" panose="020F0502020204030203" pitchFamily="34" charset="0"/>
              </a:rPr>
              <a:t>Strings</a:t>
            </a:r>
            <a:endParaRPr kumimoji="0" lang="en-IN" sz="4000" b="0" i="0" u="none" strike="noStrike" cap="none" normalizeH="0" baseline="0" dirty="0">
              <a:ln>
                <a:noFill/>
              </a:ln>
              <a:solidFill>
                <a:srgbClr val="000000"/>
              </a:solidFill>
              <a:effectLst/>
              <a:latin typeface="Lato" panose="020F0502020204030203" pitchFamily="34" charset="0"/>
            </a:endParaRPr>
          </a:p>
        </p:txBody>
      </p:sp>
      <p:sp>
        <p:nvSpPr>
          <p:cNvPr id="4" name="Title 1">
            <a:extLst>
              <a:ext uri="{FF2B5EF4-FFF2-40B4-BE49-F238E27FC236}">
                <a16:creationId xmlns:a16="http://schemas.microsoft.com/office/drawing/2014/main" xmlns="" id="{405804A7-8D59-4DF7-811B-3DFC9494F967}"/>
              </a:ext>
            </a:extLst>
          </p:cNvPr>
          <p:cNvSpPr>
            <a:spLocks noGrp="1"/>
          </p:cNvSpPr>
          <p:nvPr>
            <p:ph type="title"/>
          </p:nvPr>
        </p:nvSpPr>
        <p:spPr>
          <a:xfrm>
            <a:off x="6428132" y="1302331"/>
            <a:ext cx="23518468" cy="4875988"/>
          </a:xfrm>
          <a:noFill/>
          <a:ln w="9525">
            <a:noFill/>
            <a:miter lim="800000"/>
            <a:headEnd/>
            <a:tailEnd/>
          </a:ln>
        </p:spPr>
        <p:txBody>
          <a:bodyPr vert="horz" wrap="square" lIns="16930" tIns="16930" rIns="16930" bIns="16930" numCol="1" anchor="t" anchorCtr="0" compatLnSpc="1">
            <a:prstTxWarp prst="textNoShape">
              <a:avLst/>
            </a:prstTxWarp>
          </a:bodyPr>
          <a:lstStyle/>
          <a:p>
            <a:r>
              <a:rPr lang="en-IN" sz="11500" kern="1200" dirty="0">
                <a:solidFill>
                  <a:srgbClr val="E61557"/>
                </a:solidFill>
                <a:latin typeface="Lato" panose="020F0502020204030203" pitchFamily="34" charset="0"/>
              </a:rPr>
              <a:t>Java Strings </a:t>
            </a:r>
            <a:r>
              <a:rPr lang="mr-IN" sz="11500" kern="1200" dirty="0">
                <a:solidFill>
                  <a:srgbClr val="E61557"/>
                </a:solidFill>
                <a:latin typeface="Lato" panose="020F0502020204030203" pitchFamily="34" charset="0"/>
              </a:rPr>
              <a:t>–</a:t>
            </a:r>
            <a:r>
              <a:rPr lang="en-IN" sz="11500" kern="1200" dirty="0">
                <a:solidFill>
                  <a:srgbClr val="E61557"/>
                </a:solidFill>
                <a:latin typeface="Lato" panose="020F0502020204030203" pitchFamily="34" charset="0"/>
              </a:rPr>
              <a:t> Immutable and Mutable</a:t>
            </a:r>
          </a:p>
        </p:txBody>
      </p:sp>
      <p:sp>
        <p:nvSpPr>
          <p:cNvPr id="5" name="Rectangle: Rounded Corners 4">
            <a:extLst>
              <a:ext uri="{FF2B5EF4-FFF2-40B4-BE49-F238E27FC236}">
                <a16:creationId xmlns:a16="http://schemas.microsoft.com/office/drawing/2014/main" xmlns="" id="{143F10B0-C930-4A59-9DA0-02903FD67E35}"/>
              </a:ext>
            </a:extLst>
          </p:cNvPr>
          <p:cNvSpPr/>
          <p:nvPr/>
        </p:nvSpPr>
        <p:spPr bwMode="auto">
          <a:xfrm>
            <a:off x="16699821" y="4727408"/>
            <a:ext cx="6625394" cy="1965406"/>
          </a:xfrm>
          <a:prstGeom prst="roundRect">
            <a:avLst/>
          </a:prstGeom>
          <a:solidFill>
            <a:srgbClr val="3DA5C9"/>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5400" dirty="0" err="1">
                <a:solidFill>
                  <a:schemeClr val="bg1"/>
                </a:solidFill>
                <a:latin typeface="Consolas" panose="020B0609020204030204" pitchFamily="49" charset="0"/>
              </a:rPr>
              <a:t>CharSequence</a:t>
            </a:r>
            <a:endParaRPr kumimoji="0" lang="en-IN" sz="5400" i="0" u="none" strike="noStrike" cap="none" normalizeH="0" baseline="0" dirty="0">
              <a:ln>
                <a:noFill/>
              </a:ln>
              <a:solidFill>
                <a:schemeClr val="bg1"/>
              </a:solidFill>
              <a:effectLst/>
              <a:latin typeface="Consolas" panose="020B0609020204030204" pitchFamily="49" charset="0"/>
            </a:endParaRPr>
          </a:p>
        </p:txBody>
      </p:sp>
      <p:cxnSp>
        <p:nvCxnSpPr>
          <p:cNvPr id="10" name="Straight Arrow Connector 9">
            <a:extLst>
              <a:ext uri="{FF2B5EF4-FFF2-40B4-BE49-F238E27FC236}">
                <a16:creationId xmlns:a16="http://schemas.microsoft.com/office/drawing/2014/main" xmlns="" id="{167F4D9B-518C-402E-8032-A0EAC323C852}"/>
              </a:ext>
            </a:extLst>
          </p:cNvPr>
          <p:cNvCxnSpPr>
            <a:cxnSpLocks/>
            <a:stCxn id="7" idx="0"/>
          </p:cNvCxnSpPr>
          <p:nvPr/>
        </p:nvCxnSpPr>
        <p:spPr bwMode="auto">
          <a:xfrm flipV="1">
            <a:off x="19974418" y="6117357"/>
            <a:ext cx="76201" cy="5693642"/>
          </a:xfrm>
          <a:prstGeom prst="straightConnector1">
            <a:avLst/>
          </a:prstGeom>
          <a:ln w="76200">
            <a:prstDash val="sysDash"/>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3">
            <a:extLst>
              <a:ext uri="{FF2B5EF4-FFF2-40B4-BE49-F238E27FC236}">
                <a16:creationId xmlns:a16="http://schemas.microsoft.com/office/drawing/2014/main" xmlns="" id="{73AAB6F1-54FE-42C0-86EB-6EB3FAF90BC9}"/>
              </a:ext>
            </a:extLst>
          </p:cNvPr>
          <p:cNvCxnSpPr>
            <a:cxnSpLocks/>
          </p:cNvCxnSpPr>
          <p:nvPr/>
        </p:nvCxnSpPr>
        <p:spPr bwMode="auto">
          <a:xfrm flipV="1">
            <a:off x="8447124" y="6117357"/>
            <a:ext cx="11520366" cy="5617443"/>
          </a:xfrm>
          <a:prstGeom prst="straightConnector1">
            <a:avLst/>
          </a:prstGeom>
          <a:ln w="76200">
            <a:prstDash val="sysDash"/>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17" name="Straight Arrow Connector 16">
            <a:extLst>
              <a:ext uri="{FF2B5EF4-FFF2-40B4-BE49-F238E27FC236}">
                <a16:creationId xmlns:a16="http://schemas.microsoft.com/office/drawing/2014/main" xmlns="" id="{D224044B-2923-4BC9-9961-CFBCA9B238DB}"/>
              </a:ext>
            </a:extLst>
          </p:cNvPr>
          <p:cNvCxnSpPr>
            <a:cxnSpLocks/>
          </p:cNvCxnSpPr>
          <p:nvPr/>
        </p:nvCxnSpPr>
        <p:spPr bwMode="auto">
          <a:xfrm flipH="1" flipV="1">
            <a:off x="20159910" y="6178319"/>
            <a:ext cx="10929690" cy="5617445"/>
          </a:xfrm>
          <a:prstGeom prst="straightConnector1">
            <a:avLst/>
          </a:prstGeom>
          <a:ln w="76200">
            <a:prstDash val="sysDash"/>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6" name="Rectangle: Rounded Corners 5">
            <a:extLst>
              <a:ext uri="{FF2B5EF4-FFF2-40B4-BE49-F238E27FC236}">
                <a16:creationId xmlns:a16="http://schemas.microsoft.com/office/drawing/2014/main" xmlns="" id="{D46FC3E1-40B5-4784-861E-64B13F2546DE}"/>
              </a:ext>
            </a:extLst>
          </p:cNvPr>
          <p:cNvSpPr/>
          <p:nvPr/>
        </p:nvSpPr>
        <p:spPr bwMode="auto">
          <a:xfrm>
            <a:off x="7640410" y="11558896"/>
            <a:ext cx="4543666" cy="1786733"/>
          </a:xfrm>
          <a:prstGeom prst="roundRect">
            <a:avLst/>
          </a:prstGeom>
          <a:solidFill>
            <a:srgbClr val="627B7E"/>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5400" dirty="0">
                <a:solidFill>
                  <a:schemeClr val="bg1"/>
                </a:solidFill>
                <a:latin typeface="Consolas" panose="020B0609020204030204" pitchFamily="49" charset="0"/>
              </a:rPr>
              <a:t>String</a:t>
            </a:r>
            <a:endParaRPr kumimoji="0" lang="en-IN" sz="5400" i="0" u="none" strike="noStrike" cap="none" normalizeH="0" baseline="0" dirty="0">
              <a:ln>
                <a:noFill/>
              </a:ln>
              <a:solidFill>
                <a:schemeClr val="bg1"/>
              </a:solidFill>
              <a:effectLst/>
              <a:latin typeface="Consolas" panose="020B0609020204030204" pitchFamily="49" charset="0"/>
            </a:endParaRPr>
          </a:p>
        </p:txBody>
      </p:sp>
      <p:sp>
        <p:nvSpPr>
          <p:cNvPr id="7" name="Rectangle: Rounded Corners 6">
            <a:extLst>
              <a:ext uri="{FF2B5EF4-FFF2-40B4-BE49-F238E27FC236}">
                <a16:creationId xmlns:a16="http://schemas.microsoft.com/office/drawing/2014/main" xmlns="" id="{A0B532CD-FC0C-4FD7-AA58-E4ED73F73D4A}"/>
              </a:ext>
            </a:extLst>
          </p:cNvPr>
          <p:cNvSpPr/>
          <p:nvPr/>
        </p:nvSpPr>
        <p:spPr bwMode="auto">
          <a:xfrm>
            <a:off x="17188108" y="11810999"/>
            <a:ext cx="5572619" cy="1786733"/>
          </a:xfrm>
          <a:prstGeom prst="roundRect">
            <a:avLst/>
          </a:prstGeom>
          <a:solidFill>
            <a:srgbClr val="627B7E"/>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5400" dirty="0" err="1">
                <a:solidFill>
                  <a:schemeClr val="bg1"/>
                </a:solidFill>
                <a:latin typeface="Consolas" panose="020B0609020204030204" pitchFamily="49" charset="0"/>
              </a:rPr>
              <a:t>StringBuffer</a:t>
            </a:r>
            <a:endParaRPr kumimoji="0" lang="en-IN" sz="5400" i="0" u="none" strike="noStrike" cap="none" normalizeH="0" baseline="0" dirty="0">
              <a:ln>
                <a:noFill/>
              </a:ln>
              <a:solidFill>
                <a:schemeClr val="bg1"/>
              </a:solidFill>
              <a:effectLst/>
              <a:latin typeface="Consolas" panose="020B0609020204030204" pitchFamily="49" charset="0"/>
            </a:endParaRPr>
          </a:p>
        </p:txBody>
      </p:sp>
      <p:sp>
        <p:nvSpPr>
          <p:cNvPr id="8" name="Rectangle: Rounded Corners 7">
            <a:extLst>
              <a:ext uri="{FF2B5EF4-FFF2-40B4-BE49-F238E27FC236}">
                <a16:creationId xmlns:a16="http://schemas.microsoft.com/office/drawing/2014/main" xmlns="" id="{182394C8-C747-4586-9AD6-372601E11293}"/>
              </a:ext>
            </a:extLst>
          </p:cNvPr>
          <p:cNvSpPr/>
          <p:nvPr/>
        </p:nvSpPr>
        <p:spPr bwMode="auto">
          <a:xfrm>
            <a:off x="27344261" y="11741727"/>
            <a:ext cx="5671894" cy="1786733"/>
          </a:xfrm>
          <a:prstGeom prst="roundRect">
            <a:avLst/>
          </a:prstGeom>
          <a:solidFill>
            <a:srgbClr val="627B7E"/>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kumimoji="0" lang="en-IN" sz="5400" i="0" u="none" strike="noStrike" cap="none" normalizeH="0" baseline="0" dirty="0">
                <a:ln>
                  <a:noFill/>
                </a:ln>
                <a:solidFill>
                  <a:schemeClr val="bg1"/>
                </a:solidFill>
                <a:effectLst/>
                <a:latin typeface="Consolas" panose="020B0609020204030204" pitchFamily="49" charset="0"/>
              </a:rPr>
              <a:t>String</a:t>
            </a:r>
            <a:r>
              <a:rPr lang="en-IN" sz="5400" dirty="0">
                <a:solidFill>
                  <a:schemeClr val="bg1"/>
                </a:solidFill>
                <a:latin typeface="Consolas" panose="020B0609020204030204" pitchFamily="49" charset="0"/>
              </a:rPr>
              <a:t>Builder</a:t>
            </a:r>
            <a:endParaRPr kumimoji="0" lang="en-IN" sz="5400" i="0" u="none" strike="noStrike" cap="none" normalizeH="0" baseline="0" dirty="0">
              <a:ln>
                <a:noFill/>
              </a:ln>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2272469194"/>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par>
                                <p:cTn id="28" presetID="22" presetClass="entr" presetSubtype="4"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down)">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5"/>
  <p:tag name="ISPRING_RESOURCE_PATHS_HASH_PRESENTER" val="eae443b16b719bbaaf407130fbe4cceeda0b8a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7_July2016">
  <a:themeElements>
    <a:clrScheme name="Edureka Content">
      <a:dk1>
        <a:srgbClr val="5F5F5F"/>
      </a:dk1>
      <a:lt1>
        <a:srgbClr val="FFFFFF"/>
      </a:lt1>
      <a:dk2>
        <a:srgbClr val="7F7F7F"/>
      </a:dk2>
      <a:lt2>
        <a:srgbClr val="DCE3E4"/>
      </a:lt2>
      <a:accent1>
        <a:srgbClr val="095A82"/>
      </a:accent1>
      <a:accent2>
        <a:srgbClr val="0D80B9"/>
      </a:accent2>
      <a:accent3>
        <a:srgbClr val="F29C14"/>
      </a:accent3>
      <a:accent4>
        <a:srgbClr val="9CBA56"/>
      </a:accent4>
      <a:accent5>
        <a:srgbClr val="16A996"/>
      </a:accent5>
      <a:accent6>
        <a:srgbClr val="B0C3C8"/>
      </a:accent6>
      <a:hlink>
        <a:srgbClr val="065180"/>
      </a:hlink>
      <a:folHlink>
        <a:srgbClr val="095A82"/>
      </a:folHlink>
    </a:clrScheme>
    <a:fontScheme name="Edureka Content">
      <a:majorFont>
        <a:latin typeface="Gill Sans"/>
        <a:ea typeface=""/>
        <a:cs typeface=""/>
      </a:majorFont>
      <a:minorFont>
        <a:latin typeface="Gill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DL1-slides Final (1).pptx" id="{BDF9B432-A7F8-403C-B6EE-F8DAA37F7293}" vid="{4E14B70A-D398-47A1-A8E1-D00B76E7AE13}"/>
    </a:ext>
  </a:extLst>
</a:theme>
</file>

<file path=ppt/theme/theme2.xml><?xml version="1.0" encoding="utf-8"?>
<a:theme xmlns:a="http://schemas.openxmlformats.org/drawingml/2006/main" name="Custom Design">
  <a:themeElements>
    <a:clrScheme name="Edureka Content">
      <a:dk1>
        <a:srgbClr val="5F5F5F"/>
      </a:dk1>
      <a:lt1>
        <a:srgbClr val="FFFFFF"/>
      </a:lt1>
      <a:dk2>
        <a:srgbClr val="7F7F7F"/>
      </a:dk2>
      <a:lt2>
        <a:srgbClr val="DCE3E4"/>
      </a:lt2>
      <a:accent1>
        <a:srgbClr val="095A82"/>
      </a:accent1>
      <a:accent2>
        <a:srgbClr val="0D80B9"/>
      </a:accent2>
      <a:accent3>
        <a:srgbClr val="F29C14"/>
      </a:accent3>
      <a:accent4>
        <a:srgbClr val="9CBA56"/>
      </a:accent4>
      <a:accent5>
        <a:srgbClr val="16A996"/>
      </a:accent5>
      <a:accent6>
        <a:srgbClr val="B0C3C8"/>
      </a:accent6>
      <a:hlink>
        <a:srgbClr val="065180"/>
      </a:hlink>
      <a:folHlink>
        <a:srgbClr val="095A82"/>
      </a:folHlink>
    </a:clrScheme>
    <a:fontScheme name="Edureka Content">
      <a:majorFont>
        <a:latin typeface="Gill Sans"/>
        <a:ea typeface=""/>
        <a:cs typeface=""/>
      </a:majorFont>
      <a:minorFont>
        <a:latin typeface="Gill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DL1-slides Final (1).pptx" id="{BDF9B432-A7F8-403C-B6EE-F8DAA37F7293}" vid="{A4398D24-219F-447B-BFE6-441FD4903B9F}"/>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DL1-slides Final (1)</Template>
  <TotalTime>68766</TotalTime>
  <Words>364</Words>
  <Application>Microsoft Macintosh PowerPoint</Application>
  <PresentationFormat>Custom</PresentationFormat>
  <Paragraphs>105</Paragraphs>
  <Slides>21</Slides>
  <Notes>0</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OU7_July2016</vt:lpstr>
      <vt:lpstr>Custom Design</vt:lpstr>
      <vt:lpstr> </vt:lpstr>
      <vt:lpstr>Content</vt:lpstr>
      <vt:lpstr>PowerPoint Presentation</vt:lpstr>
      <vt:lpstr>PowerPoint Presentation</vt:lpstr>
      <vt:lpstr>Java String</vt:lpstr>
      <vt:lpstr>Java Strings</vt:lpstr>
      <vt:lpstr>Java Strings</vt:lpstr>
      <vt:lpstr>Java Strings</vt:lpstr>
      <vt:lpstr>Java Strings – Immutable and Mutable</vt:lpstr>
      <vt:lpstr>String Pool</vt:lpstr>
      <vt:lpstr>String Pool</vt:lpstr>
      <vt:lpstr>PowerPoint Presentation</vt:lpstr>
      <vt:lpstr>PowerPoint Presentation</vt:lpstr>
      <vt:lpstr>PowerPoint Presentation</vt:lpstr>
      <vt:lpstr>String Methods</vt:lpstr>
      <vt:lpstr>String Methods</vt:lpstr>
      <vt:lpstr>PowerPoint Presentation</vt:lpstr>
      <vt:lpstr>PowerPoint Presentation</vt:lpstr>
      <vt:lpstr>PowerPoint Presentation</vt:lpstr>
      <vt:lpstr>PowerPoint Presentation</vt:lpstr>
      <vt:lpstr>PowerPoint Presentation</vt:lpstr>
    </vt:vector>
  </TitlesOfParts>
  <Company>Oracle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Talend ESB Tutorial</dc:title>
  <dc:subject>OU7_July2016</dc:subject>
  <dc:creator>swatee</dc:creator>
  <cp:keywords>OU7 PowerPoint Template</cp:keywords>
  <dc:description>Oracle University Production Services PowerPoint Template</dc:description>
  <cp:lastModifiedBy>Ishant Kumar</cp:lastModifiedBy>
  <cp:revision>1731</cp:revision>
  <cp:lastPrinted>2002-03-28T23:57:22Z</cp:lastPrinted>
  <dcterms:created xsi:type="dcterms:W3CDTF">2017-05-05T12:13:38Z</dcterms:created>
  <dcterms:modified xsi:type="dcterms:W3CDTF">2019-11-15T12:57:33Z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