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OpenSans-regular.fntdata"/><Relationship Id="rId8" Type="http://schemas.openxmlformats.org/officeDocument/2006/relationships/slide" Target="slides/slide1.xml"/><Relationship Id="rId21" Type="http://schemas.openxmlformats.org/officeDocument/2006/relationships/font" Target="fonts/OpenSans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7" Type="http://schemas.openxmlformats.org/officeDocument/2006/relationships/notesMaster" Target="notesMasters/notesMaster1.xml"/><Relationship Id="rId20" Type="http://schemas.openxmlformats.org/officeDocument/2006/relationships/font" Target="fonts/OpenSans-italic.fntdata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1" Type="http://schemas.openxmlformats.org/officeDocument/2006/relationships/theme" Target="theme/theme2.xml"/><Relationship Id="rId6" Type="http://schemas.openxmlformats.org/officeDocument/2006/relationships/slideMaster" Target="slideMasters/slideMaster3.xml"/><Relationship Id="rId24" Type="http://schemas.openxmlformats.org/officeDocument/2006/relationships/customXml" Target="../customXml/item3.xml"/><Relationship Id="rId15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2.xml"/><Relationship Id="rId10" Type="http://schemas.openxmlformats.org/officeDocument/2006/relationships/slide" Target="slides/slide3.xml"/><Relationship Id="rId19" Type="http://schemas.openxmlformats.org/officeDocument/2006/relationships/font" Target="fonts/OpenSans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cbc987a_0_306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17cbc987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7cbc987a_0_3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7cbc987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17cbc987a_0_264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7cbc987a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7cbc98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7cbc987a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17cbc98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7cbc98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17cbc98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7cbc987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17cbc987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7cbc987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17cbc987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7cbc98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817cbc98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7cbc987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17cbc987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7cbc987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817cbc987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480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9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9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9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3978175" y="2006475"/>
            <a:ext cx="492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Python - Part 6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/>
          <p:nvPr/>
        </p:nvSpPr>
        <p:spPr>
          <a:xfrm>
            <a:off x="3981750" y="2675600"/>
            <a:ext cx="435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Comprehension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9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198" name="Google Shape;198;p3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list comprehension?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479775" y="1575025"/>
            <a:ext cx="82467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l</a:t>
            </a: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ist comprehension provides a concise way to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</a:t>
            </a: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list from another iterable</a:t>
            </a:r>
            <a:endParaRPr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They consist of brackets containing the expression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possible to use conditions and loop in a list comprehension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output is always a list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list comprehension?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32"/>
          <p:cNvSpPr txBox="1"/>
          <p:nvPr/>
        </p:nvSpPr>
        <p:spPr>
          <a:xfrm>
            <a:off x="372850" y="1614250"/>
            <a:ext cx="4737900" cy="3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consists of: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output expression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sequence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for loop statement that iterates through the iterable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conditional expression (optional)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8713" y="1913763"/>
            <a:ext cx="414337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2"/>
          <p:cNvCxnSpPr/>
          <p:nvPr/>
        </p:nvCxnSpPr>
        <p:spPr>
          <a:xfrm flipH="1" rot="10800000">
            <a:off x="6328600" y="3214100"/>
            <a:ext cx="9900" cy="43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32"/>
          <p:cNvSpPr txBox="1"/>
          <p:nvPr/>
        </p:nvSpPr>
        <p:spPr>
          <a:xfrm>
            <a:off x="5743900" y="3595075"/>
            <a:ext cx="11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/>
              <a:t>out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expression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2"/>
          <p:cNvCxnSpPr/>
          <p:nvPr/>
        </p:nvCxnSpPr>
        <p:spPr>
          <a:xfrm flipH="1" rot="10800000">
            <a:off x="7810225" y="3214100"/>
            <a:ext cx="9900" cy="43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1" name="Google Shape;141;p32"/>
          <p:cNvSpPr txBox="1"/>
          <p:nvPr/>
        </p:nvSpPr>
        <p:spPr>
          <a:xfrm>
            <a:off x="7225525" y="3595075"/>
            <a:ext cx="11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/>
              <a:t>in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sequence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 comprehension vs loops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33"/>
          <p:cNvSpPr txBox="1"/>
          <p:nvPr/>
        </p:nvSpPr>
        <p:spPr>
          <a:xfrm>
            <a:off x="526200" y="3410474"/>
            <a:ext cx="3900300" cy="52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</a:t>
            </a: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empty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list and append squared values </a:t>
            </a: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 by one using for loop</a:t>
            </a: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33"/>
          <p:cNvSpPr txBox="1"/>
          <p:nvPr/>
        </p:nvSpPr>
        <p:spPr>
          <a:xfrm>
            <a:off x="5747750" y="3410475"/>
            <a:ext cx="2735100" cy="44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 list using list comprehension</a:t>
            </a:r>
            <a:endParaRPr b="0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9" name="Google Shape;149;p33"/>
          <p:cNvPicPr preferRelativeResize="0"/>
          <p:nvPr/>
        </p:nvPicPr>
        <p:blipFill rotWithShape="1">
          <a:blip r:embed="rId3">
            <a:alphaModFix/>
          </a:blip>
          <a:srcRect b="0" l="0" r="13674" t="0"/>
          <a:stretch/>
        </p:blipFill>
        <p:spPr>
          <a:xfrm>
            <a:off x="526227" y="1841562"/>
            <a:ext cx="3900275" cy="1167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33"/>
          <p:cNvPicPr preferRelativeResize="0"/>
          <p:nvPr/>
        </p:nvPicPr>
        <p:blipFill rotWithShape="1">
          <a:blip r:embed="rId4">
            <a:alphaModFix/>
          </a:blip>
          <a:srcRect b="0" l="0" r="23994" t="0"/>
          <a:stretch/>
        </p:blipFill>
        <p:spPr>
          <a:xfrm>
            <a:off x="5106763" y="2044112"/>
            <a:ext cx="3849874" cy="76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1" name="Google Shape;151;p33"/>
          <p:cNvCxnSpPr/>
          <p:nvPr/>
        </p:nvCxnSpPr>
        <p:spPr>
          <a:xfrm>
            <a:off x="4801950" y="998950"/>
            <a:ext cx="9900" cy="343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33"/>
          <p:cNvSpPr txBox="1"/>
          <p:nvPr/>
        </p:nvSpPr>
        <p:spPr>
          <a:xfrm>
            <a:off x="1225650" y="1209900"/>
            <a:ext cx="2501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list using for loop</a:t>
            </a:r>
            <a:endParaRPr/>
          </a:p>
        </p:txBody>
      </p:sp>
      <p:sp>
        <p:nvSpPr>
          <p:cNvPr id="153" name="Google Shape;153;p33"/>
          <p:cNvSpPr txBox="1"/>
          <p:nvPr/>
        </p:nvSpPr>
        <p:spPr>
          <a:xfrm>
            <a:off x="5362050" y="1209900"/>
            <a:ext cx="3339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list using list comprehension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For loop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list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comprehension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00" y="1076350"/>
            <a:ext cx="5999650" cy="389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404750" y="1263550"/>
            <a:ext cx="7760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</a:t>
            </a:r>
            <a:r>
              <a:rPr lang="en-GB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ing </a:t>
            </a:r>
            <a:r>
              <a:rPr b="0" i="0" lang="en-GB" sz="16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first three letter of each word </a:t>
            </a:r>
            <a:r>
              <a:rPr lang="en-GB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a list</a:t>
            </a:r>
            <a:endParaRPr sz="16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35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comprehension : Examples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75" y="1953150"/>
            <a:ext cx="8102651" cy="18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663237" y="3996000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comprehension : Examples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404750" y="1263550"/>
            <a:ext cx="7760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Extract all the numbers from the string using list comprehension</a:t>
            </a:r>
            <a:endParaRPr sz="16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00" y="1987294"/>
            <a:ext cx="7310551" cy="17439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/>
        </p:nvSpPr>
        <p:spPr>
          <a:xfrm>
            <a:off x="513787" y="2043450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comprehension : Examples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404750" y="1263550"/>
            <a:ext cx="7760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Extracting vowels from the string </a:t>
            </a:r>
            <a:endParaRPr sz="16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8" y="2043461"/>
            <a:ext cx="7546325" cy="188868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513787" y="2043450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38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comprehension : Examples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38"/>
          <p:cNvSpPr txBox="1"/>
          <p:nvPr/>
        </p:nvSpPr>
        <p:spPr>
          <a:xfrm>
            <a:off x="404750" y="1263550"/>
            <a:ext cx="7760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Using nested conditional statements in list comprehension</a:t>
            </a:r>
            <a:endParaRPr sz="16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920" r="9705" t="3586"/>
          <a:stretch/>
        </p:blipFill>
        <p:spPr>
          <a:xfrm>
            <a:off x="663025" y="2099600"/>
            <a:ext cx="7899550" cy="151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43ED6-27AA-4ED0-9843-7FC16CAE52CF}"/>
</file>

<file path=customXml/itemProps2.xml><?xml version="1.0" encoding="utf-8"?>
<ds:datastoreItem xmlns:ds="http://schemas.openxmlformats.org/officeDocument/2006/customXml" ds:itemID="{811E2294-E93D-46BA-A280-BBCF00AFDA76}"/>
</file>

<file path=customXml/itemProps3.xml><?xml version="1.0" encoding="utf-8"?>
<ds:datastoreItem xmlns:ds="http://schemas.openxmlformats.org/officeDocument/2006/customXml" ds:itemID="{A6E10B80-EE1E-48E8-828B-2F37AFEB5D6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