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4" Type="http://schemas.openxmlformats.org/officeDocument/2006/relationships/font" Target="fonts/OpenSans-italic.fntdata"/><Relationship Id="rId25" Type="http://schemas.openxmlformats.org/officeDocument/2006/relationships/slide" Target="slides/slide19.xml"/><Relationship Id="rId7" Type="http://schemas.openxmlformats.org/officeDocument/2006/relationships/slide" Target="slides/slide1.xml"/><Relationship Id="rId33" Type="http://schemas.openxmlformats.org/officeDocument/2006/relationships/font" Target="fonts/OpenSans-bold.fntdata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customXml" Target="../customXml/item3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24" Type="http://schemas.openxmlformats.org/officeDocument/2006/relationships/slide" Target="slides/slide18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font" Target="fonts/OpenSans-regular.fntdata"/><Relationship Id="rId37" Type="http://schemas.openxmlformats.org/officeDocument/2006/relationships/customXml" Target="../customXml/item2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36" Type="http://schemas.openxmlformats.org/officeDocument/2006/relationships/customXml" Target="../customXml/item1.xml"/><Relationship Id="rId31" Type="http://schemas.openxmlformats.org/officeDocument/2006/relationships/slide" Target="slides/slide2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8" Type="http://schemas.openxmlformats.org/officeDocument/2006/relationships/slide" Target="slides/slide2.xml"/><Relationship Id="rId3" Type="http://schemas.openxmlformats.org/officeDocument/2006/relationships/presProps" Target="presProps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18ccf7239_0_40:notes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818ccf723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818ccf7239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18ccf7239_0_4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818ccf7239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18ccf7239_0_4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818ccf7239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18ccf7239_0_4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818ccf7239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18ccf7239_0_4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818ccf7239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18ccf7239_0_4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818ccf7239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18ccf7239_0_4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818ccf7239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8ccf7239_0_5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818ccf7239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18ccf7239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18ccf7239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18ccf7239_0_5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818ccf7239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18ccf7239_0_5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818ccf7239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18ccf7239_0_3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818ccf7239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g818ccf7239_0_3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18ccf7239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18ccf7239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18ccf7239_0_5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818ccf7239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818ccf7239_0_5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18ccf7239_0_5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818ccf7239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18ccf7239_0_5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818ccf7239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18ccf7239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18ccf7239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18ccf723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818ccf7239_0_48:notes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18ccf7239_0_4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818ccf7239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8ccf7239_0_4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818ccf7239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818ccf7239_0_4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18ccf7239_0_4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818ccf7239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818ccf7239_0_4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18ccf7239_0_4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818ccf7239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18ccf7239_0_4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818ccf7239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18ccf7239_0_4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818ccf7239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818ccf7239_0_4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18ccf7239_0_4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818ccf7239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0" name="Google Shape;5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sign">
  <p:cSld name="2_Desig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No Contents">
  <p:cSld name="1_No Conten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st Slide">
  <p:cSld name="Last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24213" y="4800774"/>
            <a:ext cx="588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6"/>
          <p:cNvSpPr/>
          <p:nvPr/>
        </p:nvSpPr>
        <p:spPr>
          <a:xfrm>
            <a:off x="0" y="4370457"/>
            <a:ext cx="9144000" cy="77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5611059" y="3741045"/>
            <a:ext cx="1869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75" spcFirstLastPara="1" rIns="22875" wrap="square" tIns="228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www.knowledgehut.com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5583238" y="2447667"/>
            <a:ext cx="327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2" type="body"/>
          </p:nvPr>
        </p:nvSpPr>
        <p:spPr>
          <a:xfrm>
            <a:off x="5583238" y="2790622"/>
            <a:ext cx="327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1" name="Google Shape;6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6"/>
          <p:cNvPicPr preferRelativeResize="0"/>
          <p:nvPr/>
        </p:nvPicPr>
        <p:blipFill rotWithShape="1">
          <a:blip r:embed="rId3">
            <a:alphaModFix/>
          </a:blip>
          <a:srcRect b="0" l="40259" r="0" t="0"/>
          <a:stretch/>
        </p:blipFill>
        <p:spPr>
          <a:xfrm>
            <a:off x="2734" y="1077816"/>
            <a:ext cx="557628" cy="170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6"/>
          <p:cNvPicPr preferRelativeResize="0"/>
          <p:nvPr/>
        </p:nvPicPr>
        <p:blipFill rotWithShape="1">
          <a:blip r:embed="rId4">
            <a:alphaModFix/>
          </a:blip>
          <a:srcRect b="0" l="0" r="50000" t="0"/>
          <a:stretch/>
        </p:blipFill>
        <p:spPr>
          <a:xfrm>
            <a:off x="8870950" y="1139125"/>
            <a:ext cx="273050" cy="244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6"/>
          <p:cNvPicPr preferRelativeResize="0"/>
          <p:nvPr/>
        </p:nvPicPr>
        <p:blipFill rotWithShape="1">
          <a:blip r:embed="rId5">
            <a:alphaModFix/>
          </a:blip>
          <a:srcRect b="34106" l="74946" r="0" t="0"/>
          <a:stretch/>
        </p:blipFill>
        <p:spPr>
          <a:xfrm>
            <a:off x="86545" y="4724429"/>
            <a:ext cx="509106" cy="56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6"/>
          <p:cNvPicPr preferRelativeResize="0"/>
          <p:nvPr/>
        </p:nvPicPr>
        <p:blipFill rotWithShape="1">
          <a:blip r:embed="rId6">
            <a:alphaModFix/>
          </a:blip>
          <a:srcRect b="50937" l="0" r="22773" t="0"/>
          <a:stretch/>
        </p:blipFill>
        <p:spPr>
          <a:xfrm>
            <a:off x="8544360" y="4634889"/>
            <a:ext cx="711076" cy="507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73">
          <p15:clr>
            <a:srgbClr val="F26B43"/>
          </p15:clr>
        </p15:guide>
        <p15:guide id="2" pos="193">
          <p15:clr>
            <a:srgbClr val="F26B43"/>
          </p15:clr>
        </p15:guide>
        <p15:guide id="3" orient="horz" pos="509">
          <p15:clr>
            <a:srgbClr val="F26B43"/>
          </p15:clr>
        </p15:guide>
        <p15:guide id="4" orient="horz" pos="6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0" y="-1"/>
            <a:ext cx="9144000" cy="5143500"/>
          </a:xfrm>
          <a:prstGeom prst="rect">
            <a:avLst/>
          </a:prstGeom>
          <a:solidFill>
            <a:srgbClr val="1A19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26" y="304402"/>
            <a:ext cx="2835808" cy="128232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/>
          <p:nvPr/>
        </p:nvSpPr>
        <p:spPr>
          <a:xfrm>
            <a:off x="2913325" y="2179725"/>
            <a:ext cx="600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Numpy, Pandas, Visualization - Part 2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7"/>
          <p:cNvSpPr/>
          <p:nvPr/>
        </p:nvSpPr>
        <p:spPr>
          <a:xfrm>
            <a:off x="2890900" y="2818700"/>
            <a:ext cx="46878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Indexing, Slicing and Array Operations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511475" y="1504725"/>
            <a:ext cx="78825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Multiply each element in the array by 2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69666" t="0"/>
          <a:stretch/>
        </p:blipFill>
        <p:spPr>
          <a:xfrm>
            <a:off x="2667000" y="2376225"/>
            <a:ext cx="3775501" cy="121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8" name="Google Shape;138;p2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operations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390144" y="1030175"/>
            <a:ext cx="7116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Element-wise multiplication of two 3x3 matrices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 rotWithShape="1">
          <a:blip r:embed="rId3">
            <a:alphaModFix/>
          </a:blip>
          <a:srcRect b="0" l="0" r="62525" t="0"/>
          <a:stretch/>
        </p:blipFill>
        <p:spPr>
          <a:xfrm>
            <a:off x="4562475" y="1768450"/>
            <a:ext cx="4257675" cy="202776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45" name="Google Shape;145;p27"/>
          <p:cNvGrpSpPr/>
          <p:nvPr/>
        </p:nvGrpSpPr>
        <p:grpSpPr>
          <a:xfrm>
            <a:off x="152400" y="2206475"/>
            <a:ext cx="4257675" cy="1471200"/>
            <a:chOff x="304800" y="2206475"/>
            <a:chExt cx="4257675" cy="1471200"/>
          </a:xfrm>
        </p:grpSpPr>
        <p:pic>
          <p:nvPicPr>
            <p:cNvPr id="146" name="Google Shape;146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4800" y="2206475"/>
              <a:ext cx="4257675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27"/>
            <p:cNvSpPr txBox="1"/>
            <p:nvPr/>
          </p:nvSpPr>
          <p:spPr>
            <a:xfrm>
              <a:off x="617750" y="3263375"/>
              <a:ext cx="6177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m1</a:t>
              </a:r>
              <a:endParaRPr/>
            </a:p>
          </p:txBody>
        </p:sp>
        <p:sp>
          <p:nvSpPr>
            <p:cNvPr id="148" name="Google Shape;148;p27"/>
            <p:cNvSpPr txBox="1"/>
            <p:nvPr/>
          </p:nvSpPr>
          <p:spPr>
            <a:xfrm>
              <a:off x="2065550" y="3263375"/>
              <a:ext cx="6177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m2</a:t>
              </a:r>
              <a:endParaRPr/>
            </a:p>
          </p:txBody>
        </p:sp>
        <p:sp>
          <p:nvSpPr>
            <p:cNvPr id="149" name="Google Shape;149;p27"/>
            <p:cNvSpPr txBox="1"/>
            <p:nvPr/>
          </p:nvSpPr>
          <p:spPr>
            <a:xfrm>
              <a:off x="3360950" y="3263375"/>
              <a:ext cx="9435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m1 * m2</a:t>
              </a:r>
              <a:endParaRPr/>
            </a:p>
          </p:txBody>
        </p:sp>
      </p:grpSp>
      <p:sp>
        <p:nvSpPr>
          <p:cNvPr id="150" name="Google Shape;150;p27"/>
          <p:cNvSpPr txBox="1"/>
          <p:nvPr/>
        </p:nvSpPr>
        <p:spPr>
          <a:xfrm>
            <a:off x="377550" y="4120200"/>
            <a:ext cx="8009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This product is also known as ‘Hadamard Product’</a:t>
            </a:r>
            <a:endParaRPr sz="16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196775" y="2108425"/>
            <a:ext cx="4136400" cy="162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operations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466344" y="1106375"/>
            <a:ext cx="7116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Matrix multiplication of two 3x3 matrices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00" y="1942300"/>
            <a:ext cx="3157626" cy="1519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9" name="Google Shape;159;p28"/>
          <p:cNvPicPr preferRelativeResize="0"/>
          <p:nvPr/>
        </p:nvPicPr>
        <p:blipFill rotWithShape="1">
          <a:blip r:embed="rId4">
            <a:alphaModFix/>
          </a:blip>
          <a:srcRect b="0" l="0" r="46004" t="0"/>
          <a:stretch/>
        </p:blipFill>
        <p:spPr>
          <a:xfrm>
            <a:off x="3553775" y="1839925"/>
            <a:ext cx="5390824" cy="1798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2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operations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operations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495750" y="1030175"/>
            <a:ext cx="7116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min() returns the minimum value present in the array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495750" y="2935175"/>
            <a:ext cx="7116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max() returns the maximum value present in the array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850" y="1469375"/>
            <a:ext cx="5676900" cy="133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4850" y="3430450"/>
            <a:ext cx="5753100" cy="1419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/>
        </p:nvSpPr>
        <p:spPr>
          <a:xfrm>
            <a:off x="495750" y="1030175"/>
            <a:ext cx="7116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sum() returns the sum of all the elements in the array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495750" y="2935175"/>
            <a:ext cx="7116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mean() returns the mean of the values in the array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operations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751" y="1508112"/>
            <a:ext cx="5174499" cy="125793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4334" y="3472675"/>
            <a:ext cx="5093366" cy="1257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/>
        </p:nvSpPr>
        <p:spPr>
          <a:xfrm>
            <a:off x="495750" y="1030175"/>
            <a:ext cx="7116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var() returns the variance of all the elements in the array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4" name="Google Shape;184;p31"/>
          <p:cNvSpPr txBox="1"/>
          <p:nvPr/>
        </p:nvSpPr>
        <p:spPr>
          <a:xfrm>
            <a:off x="495750" y="2935175"/>
            <a:ext cx="79758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std() returns the standard deviation of all the elements in the array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operations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850" y="1517225"/>
            <a:ext cx="5198275" cy="1266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7" name="Google Shape;1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3750" y="3465700"/>
            <a:ext cx="5496497" cy="1266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/>
        </p:nvSpPr>
        <p:spPr>
          <a:xfrm>
            <a:off x="495750" y="1030175"/>
            <a:ext cx="7116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np.square() returns the square of the elements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3" name="Google Shape;193;p32"/>
          <p:cNvSpPr txBox="1"/>
          <p:nvPr/>
        </p:nvSpPr>
        <p:spPr>
          <a:xfrm>
            <a:off x="495750" y="2954738"/>
            <a:ext cx="79983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np.power() is used to raise the numbers in the array to the given value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operations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075" y="3484375"/>
            <a:ext cx="5078804" cy="140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6" name="Google Shape;1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6725" y="1454625"/>
            <a:ext cx="5143500" cy="140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operations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495750" y="1030175"/>
            <a:ext cx="82788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np.transpose() reverses the dimension of the array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363" y="1679400"/>
            <a:ext cx="5761275" cy="2592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Concatenate 1D array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415200" y="4371000"/>
            <a:ext cx="85497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Note: We cannot concatenate the arrays with different dimensions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495750" y="877775"/>
            <a:ext cx="82788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Two or more arrays will get joined along existing (first) axis, provided they have the same shape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225" y="1730500"/>
            <a:ext cx="5581650" cy="2428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Concatenate 2D array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7" name="Google Shape;217;p35"/>
          <p:cNvSpPr txBox="1"/>
          <p:nvPr/>
        </p:nvSpPr>
        <p:spPr>
          <a:xfrm>
            <a:off x="495750" y="877775"/>
            <a:ext cx="82788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can concatenate 2D arrays either along rows (axis = 0) or columns (axis = 1), provided they have same shape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88" y="1615750"/>
            <a:ext cx="7058025" cy="3228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390725" y="2266950"/>
            <a:ext cx="60045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Array </a:t>
            </a:r>
            <a:r>
              <a:rPr lang="en-GB" sz="4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Indexing</a:t>
            </a:r>
            <a:endParaRPr b="0" i="0" sz="40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/>
        </p:nvSpPr>
        <p:spPr>
          <a:xfrm>
            <a:off x="356616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Flatten the array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50" y="1946950"/>
            <a:ext cx="3307361" cy="224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p36"/>
          <p:cNvPicPr preferRelativeResize="0"/>
          <p:nvPr/>
        </p:nvPicPr>
        <p:blipFill rotWithShape="1">
          <a:blip r:embed="rId4">
            <a:alphaModFix/>
          </a:blip>
          <a:srcRect b="0" l="0" r="53297" t="0"/>
          <a:stretch/>
        </p:blipFill>
        <p:spPr>
          <a:xfrm>
            <a:off x="3932300" y="1856800"/>
            <a:ext cx="5074099" cy="2338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6" name="Google Shape;226;p36"/>
          <p:cNvSpPr txBox="1"/>
          <p:nvPr/>
        </p:nvSpPr>
        <p:spPr>
          <a:xfrm>
            <a:off x="495750" y="1030175"/>
            <a:ext cx="82788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flatten() function collapses the original array into a single dimension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/>
        </p:nvSpPr>
        <p:spPr>
          <a:xfrm>
            <a:off x="374899" y="2266950"/>
            <a:ext cx="65421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Iterating through arrays </a:t>
            </a:r>
            <a:endParaRPr b="0" i="0" sz="40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/>
        </p:nvSpPr>
        <p:spPr>
          <a:xfrm>
            <a:off x="338328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Iterating through 1D array 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8" name="Google Shape;238;p38"/>
          <p:cNvPicPr preferRelativeResize="0"/>
          <p:nvPr/>
        </p:nvPicPr>
        <p:blipFill rotWithShape="1">
          <a:blip r:embed="rId3">
            <a:alphaModFix/>
          </a:blip>
          <a:srcRect b="3269" l="0" r="0" t="0"/>
          <a:stretch/>
        </p:blipFill>
        <p:spPr>
          <a:xfrm>
            <a:off x="500075" y="1775875"/>
            <a:ext cx="8143875" cy="2957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9" name="Google Shape;239;p38"/>
          <p:cNvSpPr txBox="1"/>
          <p:nvPr/>
        </p:nvSpPr>
        <p:spPr>
          <a:xfrm>
            <a:off x="495750" y="1030175"/>
            <a:ext cx="82788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for loop can be used to iterate through the array elements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/>
        </p:nvSpPr>
        <p:spPr>
          <a:xfrm>
            <a:off x="347472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Iterating through 2D array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50" y="1497800"/>
            <a:ext cx="8839200" cy="26725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/>
        </p:nvSpPr>
        <p:spPr>
          <a:xfrm>
            <a:off x="347472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Iterating through 2D array using nested for loop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495750" y="1030175"/>
            <a:ext cx="82788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 print each element in the 2D array, use nested for loop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13" y="1546550"/>
            <a:ext cx="8190176" cy="3167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/>
        </p:nvSpPr>
        <p:spPr>
          <a:xfrm>
            <a:off x="857408" y="2822045"/>
            <a:ext cx="34572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75" spcFirstLastPara="1" rIns="22875" wrap="square" tIns="228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</a:t>
            </a:r>
            <a:r>
              <a:rPr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@knowledgehut.com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41"/>
          <p:cNvSpPr txBox="1"/>
          <p:nvPr/>
        </p:nvSpPr>
        <p:spPr>
          <a:xfrm>
            <a:off x="786960" y="1760708"/>
            <a:ext cx="37851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1825"/>
              </a:buClr>
              <a:buSzPts val="1300"/>
              <a:buFont typeface="Open Sans"/>
              <a:buNone/>
            </a:pPr>
            <a:r>
              <a:rPr b="1" i="0" lang="en-GB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700"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5583238" y="2447667"/>
            <a:ext cx="327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/>
              <a:t>Presenter’s Name</a:t>
            </a:r>
            <a:endParaRPr/>
          </a:p>
        </p:txBody>
      </p:sp>
      <p:sp>
        <p:nvSpPr>
          <p:cNvPr id="260" name="Google Shape;260;p41"/>
          <p:cNvSpPr txBox="1"/>
          <p:nvPr>
            <p:ph idx="2" type="body"/>
          </p:nvPr>
        </p:nvSpPr>
        <p:spPr>
          <a:xfrm>
            <a:off x="5583238" y="2790622"/>
            <a:ext cx="327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/>
              <a:t>Presenter’s Designation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32918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Indexing array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" name="Google Shape;86;p19"/>
          <p:cNvSpPr txBox="1"/>
          <p:nvPr/>
        </p:nvSpPr>
        <p:spPr>
          <a:xfrm>
            <a:off x="466350" y="976725"/>
            <a:ext cx="84129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element in the array can be accessed by the positional index of the element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index for an array starts at 0 from left and at  -1 starts from the right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388" y="1995475"/>
            <a:ext cx="5811210" cy="269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390725" y="2266950"/>
            <a:ext cx="54591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Slicing Arrays</a:t>
            </a:r>
            <a:endParaRPr b="0" i="0" sz="40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/>
        </p:nvSpPr>
        <p:spPr>
          <a:xfrm>
            <a:off x="338328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Slicing arrays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00" name="Google Shape;100;p21"/>
          <p:cNvGrpSpPr/>
          <p:nvPr/>
        </p:nvGrpSpPr>
        <p:grpSpPr>
          <a:xfrm>
            <a:off x="2372301" y="1055963"/>
            <a:ext cx="4262830" cy="3541063"/>
            <a:chOff x="2438400" y="1055963"/>
            <a:chExt cx="4196525" cy="3541063"/>
          </a:xfrm>
        </p:grpSpPr>
        <p:pic>
          <p:nvPicPr>
            <p:cNvPr id="101" name="Google Shape;10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38400" y="1069975"/>
              <a:ext cx="4196525" cy="35235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102" name="Google Shape;102;p21"/>
            <p:cNvCxnSpPr/>
            <p:nvPr/>
          </p:nvCxnSpPr>
          <p:spPr>
            <a:xfrm flipH="1">
              <a:off x="4856675" y="1066325"/>
              <a:ext cx="18000" cy="353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21"/>
            <p:cNvCxnSpPr/>
            <p:nvPr/>
          </p:nvCxnSpPr>
          <p:spPr>
            <a:xfrm flipH="1">
              <a:off x="5475025" y="1066325"/>
              <a:ext cx="18000" cy="353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21"/>
            <p:cNvCxnSpPr/>
            <p:nvPr/>
          </p:nvCxnSpPr>
          <p:spPr>
            <a:xfrm flipH="1">
              <a:off x="3553871" y="1055963"/>
              <a:ext cx="18000" cy="353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338328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Slicing 1D array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437350" y="1022525"/>
            <a:ext cx="59478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Slicing allows us to access more than one element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703225"/>
            <a:ext cx="6705600" cy="2752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/>
        </p:nvSpPr>
        <p:spPr>
          <a:xfrm>
            <a:off x="338328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Slicing 2D array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437350" y="1022525"/>
            <a:ext cx="709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Slicing in 2d array returns a sub-matrix of the original matrix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100" y="1675300"/>
            <a:ext cx="6891800" cy="3041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>
            <a:off x="390725" y="2266950"/>
            <a:ext cx="54108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Array Operation</a:t>
            </a:r>
            <a:endParaRPr b="0" i="0" sz="40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504725" y="2074225"/>
            <a:ext cx="38502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Addition and Subtraction of 1D array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66646" t="0"/>
          <a:stretch/>
        </p:blipFill>
        <p:spPr>
          <a:xfrm>
            <a:off x="4476700" y="1128075"/>
            <a:ext cx="3984125" cy="373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1" name="Google Shape;131;p2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Arithmetic operations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H ZEOLEARN - Content">
  <a:themeElements>
    <a:clrScheme name="KH New">
      <a:dk1>
        <a:srgbClr val="1A1918"/>
      </a:dk1>
      <a:lt1>
        <a:srgbClr val="FFFFFF"/>
      </a:lt1>
      <a:dk2>
        <a:srgbClr val="556272"/>
      </a:dk2>
      <a:lt2>
        <a:srgbClr val="EEECE1"/>
      </a:lt2>
      <a:accent1>
        <a:srgbClr val="FF712A"/>
      </a:accent1>
      <a:accent2>
        <a:srgbClr val="043078"/>
      </a:accent2>
      <a:accent3>
        <a:srgbClr val="5F68EA"/>
      </a:accent3>
      <a:accent4>
        <a:srgbClr val="13D081"/>
      </a:accent4>
      <a:accent5>
        <a:srgbClr val="E0387E"/>
      </a:accent5>
      <a:accent6>
        <a:srgbClr val="00CDFF"/>
      </a:accent6>
      <a:hlink>
        <a:srgbClr val="FFB900"/>
      </a:hlink>
      <a:folHlink>
        <a:srgbClr val="2EA59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ADE1C4882328468AB11A09CA73C7B9" ma:contentTypeVersion="6" ma:contentTypeDescription="Create a new document." ma:contentTypeScope="" ma:versionID="7f01a823dfc78168cf8548e630f69f3b">
  <xsd:schema xmlns:xsd="http://www.w3.org/2001/XMLSchema" xmlns:xs="http://www.w3.org/2001/XMLSchema" xmlns:p="http://schemas.microsoft.com/office/2006/metadata/properties" xmlns:ns2="7f8416b5-663b-401a-aa91-aba6416178f2" xmlns:ns3="c372f58d-bca6-4618-af47-7b14dd1663c1" targetNamespace="http://schemas.microsoft.com/office/2006/metadata/properties" ma:root="true" ma:fieldsID="32cce6590538f5b674faf1b1d670705f" ns2:_="" ns3:_="">
    <xsd:import namespace="7f8416b5-663b-401a-aa91-aba6416178f2"/>
    <xsd:import namespace="c372f58d-bca6-4618-af47-7b14dd1663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8416b5-663b-401a-aa91-aba641617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72f58d-bca6-4618-af47-7b14dd1663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06D2EA-3FA0-4814-8CE3-71402556CCA6}"/>
</file>

<file path=customXml/itemProps2.xml><?xml version="1.0" encoding="utf-8"?>
<ds:datastoreItem xmlns:ds="http://schemas.openxmlformats.org/officeDocument/2006/customXml" ds:itemID="{97667C3B-8EC4-4D15-A1A2-63BDDF0EB999}"/>
</file>

<file path=customXml/itemProps3.xml><?xml version="1.0" encoding="utf-8"?>
<ds:datastoreItem xmlns:ds="http://schemas.openxmlformats.org/officeDocument/2006/customXml" ds:itemID="{34FC9550-D98B-439F-B8CC-6FCA42F76C86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0x01010020ADE1C4882328468AB11A09CA73C7B9</vt:lpwstr>
  </property>
</Properties>
</file>