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425DFE1-3710-4F36-9F06-727CE51D8387}">
  <a:tblStyle styleId="{6425DFE1-3710-4F36-9F06-727CE51D838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2e37631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2e37631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2e37631f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2e37631f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2e37631f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2e37631f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2e37631f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2e37631f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2e37631f7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2e37631f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2e37631f7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2e37631f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2ce390e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2ce390e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Time to sell and Buy in K transactions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SHOBHIT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Statement: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highlight>
                  <a:srgbClr val="F8F8F8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Say you have an array, </a:t>
            </a:r>
            <a:r>
              <a:rPr b="1" lang="en" sz="1400">
                <a:solidFill>
                  <a:srgbClr val="333333"/>
                </a:solidFill>
                <a:highlight>
                  <a:srgbClr val="F8F8F8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400">
                <a:solidFill>
                  <a:srgbClr val="333333"/>
                </a:solidFill>
                <a:highlight>
                  <a:srgbClr val="F8F8F8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for which the </a:t>
            </a:r>
            <a:r>
              <a:rPr b="1" lang="en" sz="1400">
                <a:solidFill>
                  <a:srgbClr val="333333"/>
                </a:solidFill>
                <a:highlight>
                  <a:srgbClr val="F8F8F8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ith</a:t>
            </a:r>
            <a:r>
              <a:rPr lang="en" sz="1400">
                <a:solidFill>
                  <a:srgbClr val="333333"/>
                </a:solidFill>
                <a:highlight>
                  <a:srgbClr val="F8F8F8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element is the price of a given stock on day </a:t>
            </a:r>
            <a:r>
              <a:rPr b="1" lang="en" sz="1400">
                <a:solidFill>
                  <a:srgbClr val="333333"/>
                </a:solidFill>
                <a:highlight>
                  <a:srgbClr val="F8F8F8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400">
                <a:solidFill>
                  <a:srgbClr val="333333"/>
                </a:solidFill>
                <a:highlight>
                  <a:srgbClr val="F8F8F8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400">
              <a:solidFill>
                <a:srgbClr val="333333"/>
              </a:solidFill>
              <a:highlight>
                <a:srgbClr val="F8F8F8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333333"/>
                </a:solidFill>
                <a:highlight>
                  <a:srgbClr val="F8F8F8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Design an algorithm to find the </a:t>
            </a:r>
            <a:r>
              <a:rPr b="1" lang="en" sz="1400">
                <a:solidFill>
                  <a:srgbClr val="333333"/>
                </a:solidFill>
                <a:highlight>
                  <a:srgbClr val="F8F8F8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maximum</a:t>
            </a:r>
            <a:r>
              <a:rPr lang="en" sz="1400">
                <a:solidFill>
                  <a:srgbClr val="333333"/>
                </a:solidFill>
                <a:highlight>
                  <a:srgbClr val="F8F8F8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profit. You may complete at most </a:t>
            </a:r>
            <a:r>
              <a:rPr b="1" lang="en" sz="1400">
                <a:solidFill>
                  <a:srgbClr val="333333"/>
                </a:solidFill>
                <a:highlight>
                  <a:srgbClr val="F8F8F8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1400">
                <a:solidFill>
                  <a:srgbClr val="333333"/>
                </a:solidFill>
                <a:highlight>
                  <a:srgbClr val="F8F8F8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transactions.</a:t>
            </a:r>
            <a:endParaRPr sz="1400">
              <a:solidFill>
                <a:srgbClr val="333333"/>
              </a:solidFill>
              <a:highlight>
                <a:srgbClr val="F8F8F8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333333"/>
                </a:solidFill>
                <a:highlight>
                  <a:srgbClr val="F8F8F8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Return the maximum possible profit.</a:t>
            </a:r>
            <a:endParaRPr sz="1400">
              <a:solidFill>
                <a:srgbClr val="333333"/>
              </a:solidFill>
              <a:highlight>
                <a:srgbClr val="F8F8F8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333333"/>
                </a:solidFill>
                <a:highlight>
                  <a:srgbClr val="F8F8F8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Note:</a:t>
            </a:r>
            <a:r>
              <a:rPr lang="en" sz="1400">
                <a:solidFill>
                  <a:srgbClr val="333333"/>
                </a:solidFill>
                <a:highlight>
                  <a:srgbClr val="F8F8F8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You may not engage in multiple transactions at the same time (ie, you must sell the stock before you buy again).</a:t>
            </a:r>
            <a:endParaRPr sz="1400">
              <a:solidFill>
                <a:srgbClr val="333333"/>
              </a:solidFill>
              <a:highlight>
                <a:srgbClr val="F8F8F8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333333"/>
                </a:solidFill>
                <a:highlight>
                  <a:srgbClr val="F8F8F8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Input Format:</a:t>
            </a:r>
            <a:endParaRPr b="1" sz="1400">
              <a:solidFill>
                <a:srgbClr val="333333"/>
              </a:solidFill>
              <a:highlight>
                <a:srgbClr val="F8F8F8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highlight>
                  <a:srgbClr val="F7F7F7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first and the only argument is an integer array, A.</a:t>
            </a:r>
            <a:endParaRPr sz="1400">
              <a:solidFill>
                <a:srgbClr val="333333"/>
              </a:solidFill>
              <a:highlight>
                <a:srgbClr val="F7F7F7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333333"/>
                </a:solidFill>
                <a:highlight>
                  <a:srgbClr val="F8F8F8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Output Format:</a:t>
            </a:r>
            <a:endParaRPr b="1" sz="1400">
              <a:solidFill>
                <a:srgbClr val="333333"/>
              </a:solidFill>
              <a:highlight>
                <a:srgbClr val="F8F8F8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333333"/>
                </a:solidFill>
                <a:highlight>
                  <a:srgbClr val="F7F7F7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Return an integer, representing the maximum possible profit.</a:t>
            </a:r>
            <a:endParaRPr sz="1400">
              <a:solidFill>
                <a:srgbClr val="333333"/>
              </a:solidFill>
              <a:highlight>
                <a:srgbClr val="F7F7F7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rPr lang="en"/>
              <a:t>(Copied from interviewbits)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Recurrence Relation: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dp[i][j] = max(dp[i][j - 1], max((price[j] - price[m]) + dp[i-1][m]))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 = Total number of transactions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j</a:t>
            </a:r>
            <a:r>
              <a:rPr lang="en"/>
              <a:t> = Day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 = start day(0, 1, 2, 3,………., j-1)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0" y="572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Input: [3,3,5,0,0,3,1,4] | Output: 6 |  Max Transaction : 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4" name="Google Shape;74;p16"/>
          <p:cNvGraphicFramePr/>
          <p:nvPr/>
        </p:nvGraphicFramePr>
        <p:xfrm>
          <a:off x="-12" y="940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{6425DFE1-3710-4F36-9F06-727CE51D8387}</a:tableStyleId>
              </a:tblPr>
              <a:tblGrid>
                <a:gridCol w="1007450"/>
                <a:gridCol w="1007450"/>
                <a:gridCol w="1007450"/>
                <a:gridCol w="1007450"/>
                <a:gridCol w="1007450"/>
                <a:gridCol w="1007450"/>
                <a:gridCol w="1007450"/>
                <a:gridCol w="1007450"/>
                <a:gridCol w="1007450"/>
              </a:tblGrid>
              <a:tr h="943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dp[i][j]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(0)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(2)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(3)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(4)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(5)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(6)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(7)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943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13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0, 0 + 0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0,2+0,2+0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2,-3+0,-3+0,-5+0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2,0+0,0+0,2+0,3+0,3+0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13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0,0+0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0,2+0,2+0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2,-3+0,-3+0,-5+2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2,0+0,0+0,-2+2,3+2,3+2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5,-1+0,...,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4+2…..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</a:t>
            </a:r>
            <a:r>
              <a:rPr lang="en"/>
              <a:t>ptimization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Dp[2][5] = max(dp[2][4],max((price[5] - price[m]) + dp[1][m]))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m = 0:price[5]   - price[0] + dp[1][0]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m  = 1:price[5]  - price[1] + dp[1][1]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m = 2:price[5]   - price[2] + dp[1][2]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m = 3:price[5]   - price[3] + dp[1][3]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m = 4:price[5]   - price[4] + dp[1][4]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common	</a:t>
            </a:r>
            <a:endParaRPr/>
          </a:p>
        </p:txBody>
      </p:sp>
      <p:sp>
        <p:nvSpPr>
          <p:cNvPr id="81" name="Google Shape;81;p17"/>
          <p:cNvSpPr txBox="1"/>
          <p:nvPr/>
        </p:nvSpPr>
        <p:spPr>
          <a:xfrm>
            <a:off x="4932775" y="1605800"/>
            <a:ext cx="3210000" cy="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m = 0:price[6] - price[0] + dp[1][0]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m  = 1:price[6] - price[1] + dp[1][1]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m = 2:price[6] - price[2] + dp[1][2]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m = 3:price[6] - price[3] + dp[1][3]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 = 4:price[6] - price[4] + dp[1][4]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m = 5:price[6] - price[5] + dp[1][5]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6271350" y="1605800"/>
            <a:ext cx="1450200" cy="2082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/>
        </p:nvSpPr>
        <p:spPr>
          <a:xfrm>
            <a:off x="7721550" y="2051975"/>
            <a:ext cx="1450200" cy="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from previous</a:t>
            </a:r>
            <a:endParaRPr/>
          </a:p>
        </p:txBody>
      </p:sp>
      <p:sp>
        <p:nvSpPr>
          <p:cNvPr id="84" name="Google Shape;84;p17"/>
          <p:cNvSpPr txBox="1"/>
          <p:nvPr/>
        </p:nvSpPr>
        <p:spPr>
          <a:xfrm>
            <a:off x="904750" y="1729725"/>
            <a:ext cx="632100" cy="1958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" name="Google Shape;85;p17"/>
          <p:cNvCxnSpPr>
            <a:endCxn id="84" idx="2"/>
          </p:cNvCxnSpPr>
          <p:nvPr/>
        </p:nvCxnSpPr>
        <p:spPr>
          <a:xfrm flipH="1" rot="10800000">
            <a:off x="1202200" y="3688125"/>
            <a:ext cx="18600" cy="24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" name="Google Shape;86;p17"/>
          <p:cNvSpPr txBox="1"/>
          <p:nvPr/>
        </p:nvSpPr>
        <p:spPr>
          <a:xfrm>
            <a:off x="545325" y="2151125"/>
            <a:ext cx="7138800" cy="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1598825" y="1754525"/>
            <a:ext cx="1722900" cy="1958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1822025" y="4021125"/>
            <a:ext cx="14997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3247225" y="4276175"/>
            <a:ext cx="7138800" cy="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Optimize Formula: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d</a:t>
            </a:r>
            <a:r>
              <a:rPr lang="en" sz="2400"/>
              <a:t>p[i][j] = max(dp[i][j-1], price[j] + maxdiff)</a:t>
            </a:r>
            <a:endParaRPr sz="2400"/>
          </a:p>
          <a:p>
            <a:pPr indent="457200" lvl="0" marL="18288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m</a:t>
            </a:r>
            <a:r>
              <a:rPr lang="en" sz="2400"/>
              <a:t>axdiff = max(maxdiff, dp[i-1][j])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457200" lvl="0" marL="18288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457200" lvl="0" marL="2743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400"/>
              <a:t>THANK YOU</a:t>
            </a:r>
            <a:endParaRPr b="1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Code: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https://github.com/shobhit-saini/IB/blob/master/DP/Best_Time_to_Buy_and_Sell_Stocks_III.cpp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