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25DFE1-3710-4F36-9F06-727CE51D8387}">
  <a:tblStyle styleId="{6425DFE1-3710-4F36-9F06-727CE51D83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e37631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e37631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e37631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e37631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e37631f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e37631f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e37631f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e37631f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e37631f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e37631f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e37631f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e37631f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ce390e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2ce390e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Time to sell and Buy in K transactions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SHOBHIT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Say you have an array, </a:t>
            </a:r>
            <a:r>
              <a:rPr lang="en" sz="1400" b="1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for which the </a:t>
            </a:r>
            <a:r>
              <a:rPr lang="en" sz="1400" b="1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ith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element is the price of a given stock on day </a:t>
            </a:r>
            <a:r>
              <a:rPr lang="en" sz="1400" b="1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Design an algorithm to find the </a:t>
            </a:r>
            <a:r>
              <a:rPr lang="en" sz="1400" b="1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profit. You may complete at most </a:t>
            </a:r>
            <a:r>
              <a:rPr lang="en" sz="1400" b="1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transactions.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the maximum possible profit.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You may not engage in multiple transactions at the same time (ie, you must sell the stock before you buy again).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 Format:</a:t>
            </a:r>
            <a:endParaRPr sz="1400" b="1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first and the only argument is an integer array, A.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333333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 Format:</a:t>
            </a:r>
            <a:endParaRPr sz="1400" b="1">
              <a:solidFill>
                <a:srgbClr val="333333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 an integer, representing the maximum possible profit.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"/>
              <a:t>(Copied from interviewbits)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Relation: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dp[i][j] = max(dp[i][j - 1], max((price[j] - price[m]) + dp[i-1][m]))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= Total number of transactions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 = Day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 = start day(0, 1, 2, 3,………., j-1)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[3,3,5,0,0,3,1,4] | Output: 6 |  Max Transaction :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-12" y="94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{6425DFE1-3710-4F36-9F06-727CE51D8387}</a:tableStyleId>
              </a:tblPr>
              <a:tblGrid>
                <a:gridCol w="100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7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4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dp[i][j]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(3)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(6)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(7)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 0 + 0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0,2+0,2+0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2,-3+0,-3+0,-5+0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2,0+0,0+0,2+0,3+0,3+0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0,0+0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0,2+0,2+0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2,-3+0,-3+0,-5+2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2,0+0,0+0,-2+2,3+2,3+2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5,-1+0,...,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4+2…..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Dp[2][5] = max(dp[2][4],max((price[5] - price[m]) + dp[1][m]))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 = 0:price[5]   - price[0] + dp[1][0]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  = 1:price[5]  - price[1] + dp[1][1]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 = 2:price[5]   - price[2] + dp[1][2]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 = 3:price[5]   - price[3] + dp[1][3]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 = 4:price[5]   - price[4] + dp[1][4]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common	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932775" y="1605800"/>
            <a:ext cx="3210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 = 0:price[6] - price[0] + dp[1][0]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  = 1:price[6] - price[1] + dp[1][1]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 = 2:price[6] - price[2] + dp[1][2]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 = 3:price[6] - price[3] + dp[1][3]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= 4:price[6] - price[4] + dp[1][4]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 = 5:price[6] - price[5] + dp[1][5]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271350" y="1605800"/>
            <a:ext cx="1450200" cy="208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7721550" y="2051975"/>
            <a:ext cx="14502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from previous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904750" y="1729725"/>
            <a:ext cx="632100" cy="1958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17"/>
          <p:cNvCxnSpPr>
            <a:endCxn id="84" idx="2"/>
          </p:cNvCxnSpPr>
          <p:nvPr/>
        </p:nvCxnSpPr>
        <p:spPr>
          <a:xfrm rot="10800000" flipH="1">
            <a:off x="1202200" y="3688125"/>
            <a:ext cx="186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7"/>
          <p:cNvSpPr txBox="1"/>
          <p:nvPr/>
        </p:nvSpPr>
        <p:spPr>
          <a:xfrm>
            <a:off x="545325" y="21511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98825" y="1754525"/>
            <a:ext cx="1722900" cy="1958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822025" y="4021125"/>
            <a:ext cx="14997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247225" y="42761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Formula: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dp[i][j] = max(dp[i][j-1], price[j] + maxdiff)</a:t>
            </a:r>
            <a:endParaRPr sz="2400" dirty="0"/>
          </a:p>
          <a:p>
            <a:pPr marL="18288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maxdiff = max(maxdiff, dp[i-1][j] – </a:t>
            </a:r>
            <a:r>
              <a:rPr lang="en-US" sz="2400"/>
              <a:t>prices[j]</a:t>
            </a:r>
            <a:r>
              <a:rPr lang="en" sz="2400" dirty="0"/>
              <a:t>)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18288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/>
          </a:p>
          <a:p>
            <a:pPr marL="2743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THANK YOU</a:t>
            </a:r>
            <a:endParaRPr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https://github.com/shobhit-saini/IB/blob/master/DP/Best_Time_to_Buy_and_Sell_Stocks_III.cpp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On-screen Show (16:9)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Best Time to sell and Buy in K transactions</vt:lpstr>
      <vt:lpstr>Problem Statement:</vt:lpstr>
      <vt:lpstr>Recurrence Relation:</vt:lpstr>
      <vt:lpstr>Example:</vt:lpstr>
      <vt:lpstr>Optimization</vt:lpstr>
      <vt:lpstr>Optimize Formula:</vt:lpstr>
      <vt:lpstr>PowerPoint Presentation</vt:lpstr>
      <vt:lpstr>Code: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Time to sell and Buy in K transactions</dc:title>
  <cp:lastModifiedBy>Shobhit saini</cp:lastModifiedBy>
  <cp:revision>1</cp:revision>
  <dcterms:modified xsi:type="dcterms:W3CDTF">2020-04-07T07:27:23Z</dcterms:modified>
</cp:coreProperties>
</file>