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9b355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9b355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0bc63e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0bc63e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0bc63e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0bc63e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0bc63e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0bc63e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0bc63e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0bc63e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0bc63e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0bc63e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Rectangular Area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Histogram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Shobhit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888"/>
            <a:ext cx="91440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5" y="65600"/>
            <a:ext cx="89367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largestRectangleArea(vector&lt;int&gt;&amp; heights)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stack&lt;int&gt;st;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int i, size_h = heights.size(), a, area = 0, max_area = 0, flag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for( i = 0; i &lt; size_h; i++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if( !st.empty() &amp;&amp; heights[st.top()] &lt;= heights[i]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st.push(i);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if(st.empty())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st.push(i);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 !st.empty() &amp;&amp; heights[st.top()] &gt; heights[i]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a = st.top();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st.pop();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if( st.empty()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area = heights[a] *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area = heights[a] * (i - st.top() - 1);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if( max_area &lt; area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max_area = area;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flag =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if( flag == 1 )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st.push(i);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flag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780175" y="3866925"/>
            <a:ext cx="1041000" cy="702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 !st.empty()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a = st.top();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st.pop();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if( st.empty()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area = heights[a] *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area = heights[a] * (i - st.top() - 1);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if( max_area &lt; area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max_area = area;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max_area;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18320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600"/>
              <a:t>THANK YOU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