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6ffa4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6ffa4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6ffa4c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6ffa4c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6ffa4c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6ffa4c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76ffa4c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76ffa4c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6ffa4ca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6ffa4c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 Karp Substring Search Algorithm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Shobhit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String: abcd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Pattern: cd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to calculate the Hash of pattern H(cd) and in the string we need to calculate the hash of every 2 length substring in the string abcd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if( H(pattern) == H(substring) ) then we have to check weather the pattern is equal to substring or not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Hash Finding Algorithm of String: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Var1  = oldhash - val(old char)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Var1 = var1/prime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New_hash = var1 + prime^(m-1) * val(new char)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m: length of the pattern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6731" l="19243" r="34127" t="27945"/>
          <a:stretch/>
        </p:blipFill>
        <p:spPr>
          <a:xfrm>
            <a:off x="4880475" y="2652300"/>
            <a:ext cx="4263525" cy="233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8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RabinKarp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(string s[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n], string pattern[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m])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    hpattern 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:=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hash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(pattern[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m]);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    </a:t>
            </a:r>
            <a:r>
              <a:rPr b="1" lang="en" sz="1350">
                <a:solidFill>
                  <a:srgbClr val="008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 from 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to n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+1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        hs 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:=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hash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(s[i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        </a:t>
            </a:r>
            <a:r>
              <a:rPr b="1" lang="en" sz="1350">
                <a:solidFill>
                  <a:srgbClr val="008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hs 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hpattern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6            </a:t>
            </a:r>
            <a:r>
              <a:rPr b="1" lang="en" sz="1350">
                <a:solidFill>
                  <a:srgbClr val="008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s[i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pattern[</a:t>
            </a: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m]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7		</a:t>
            </a:r>
            <a:r>
              <a:rPr b="1" lang="en" sz="1350">
                <a:solidFill>
                  <a:srgbClr val="008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8    </a:t>
            </a:r>
            <a:r>
              <a:rPr b="1" lang="en" sz="1350">
                <a:solidFill>
                  <a:srgbClr val="008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350">
                <a:solidFill>
                  <a:srgbClr val="008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found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474225" y="22185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TC: O(m.n)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: length of pattern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: length of string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441600" y="4568875"/>
            <a:ext cx="670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Source:wikipedia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</a:t>
            </a:r>
            <a:r>
              <a:rPr lang="en"/>
              <a:t>pagla grim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we have multiple pattern to match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400"/>
              <a:t>Thank you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