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2dd39f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2dd39f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380ea23633ce9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380ea23633ce9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2dd39f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2dd39f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2dd39f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2dd39f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02dd39f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02dd39f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2dd39f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2dd39f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380ea23633ce9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380ea23633ce9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380ea23633ce9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380ea23633ce9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hobhit-saini/Leet_Code/blob/master/Topological_sort/207.Course_Schedule.cp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Shobhit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DFS based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Kahn’s 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1.Topological Sorting is mainly used for scheduling jobs from the given dependencies among jobs.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Instruction scheduling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3. Determining the order of compilation tasks to perform in makefiles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 Data serialization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Course Schedule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order: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1,2,3,4,5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1,2,3,5,4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50" y="1152475"/>
            <a:ext cx="45148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Based Solution: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take visited set, adjacency list, stack.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isited set: to identify whether the vertex is already visited or 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djacency list: to know the adjacent vertices of the particular vertex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tack : when we recursively explore the all the adjacent of the vertex then we push into the stack.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 topologicalSortUtil(int v, bool visited[], stack&lt;int&gt; &amp;Stack)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// Mark the current node as visited.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visited[v] = true;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// Recur for all the vertices adjacent to this vertex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vector&lt;int&gt;::iterator i;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for (i = adj[v].begin(); i != adj[v].end(); ++i)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if (!visited[*i])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topologicalSortUtil(*i, visited, Stack);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// Push current vertex to stack which stores result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Stack.push(v);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Kahn’s Algorithm: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required: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Indegree array: to store the indegree of every  vertex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Queue: push those elements which have indegree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Adjacent list: </a:t>
            </a:r>
            <a:r>
              <a:rPr lang="en"/>
              <a:t>to know the adjacent vertices of the particular vertex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 array: to store the result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https://github.com/shobhit-saini/Leet_Code/blob/master/Topological_sort/207.Course_Schedule.cpp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500"/>
              <a:t>Thank You</a:t>
            </a:r>
            <a:endParaRPr b="1"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