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bd59b3f8_0_1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4bd59b3f8_0_1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4bd59b3f8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4bd59b3f8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4bd59b3f8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4bd59b3f8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4bd59b3f8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4bd59b3f8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4bd59b3f8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4bd59b3f8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4bd59b3f8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4bd59b3f8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4bd59b3f8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4bd59b3f8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4bd59b3f8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4bd59b3f8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b9f358e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4b9f358e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4bd59b3f8_0_1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4bd59b3f8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4bd59b3f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4bd59b3f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4bd59b3f8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4bd59b3f8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4bd59b3f8_0_1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4bd59b3f8_0_1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4bd59b3f8_0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4bd59b3f8_0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4bd59b3f8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4bd59b3f8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4bd59b3f8_0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4bd59b3f8_0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4bd59b3f8_0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4bd59b3f8_0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4bd59b3f8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4bd59b3f8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4bd59b3f8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4bd59b3f8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4bd59b3f8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4bd59b3f8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4bd59b3f8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4bd59b3f8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4bd59b3f8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4bd59b3f8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4bd59b3f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4bd59b3f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bd59b3f8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bd59b3f8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4bd59b3f8_0_1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4bd59b3f8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f8800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f8800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227850" y="707400"/>
            <a:ext cx="8688300" cy="13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VSP : Virtual Smartphone Platform to Enhance the Capability of Physical Smartphones</a:t>
            </a:r>
            <a:endParaRPr sz="24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945350" y="3554325"/>
            <a:ext cx="39708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Shobhit                  19CS06008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Rohit Agarwal       19CS06002</a:t>
            </a:r>
            <a:endParaRPr sz="2500">
              <a:solidFill>
                <a:srgbClr val="000000"/>
              </a:solidFill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75" y="1747537"/>
            <a:ext cx="3586150" cy="3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042250" y="387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IV.  Scenarios Analysis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248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protection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Sandbox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Debug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Trial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87050" y="213500"/>
            <a:ext cx="72741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Communication: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209850" y="800900"/>
            <a:ext cx="8724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client connect to the server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sends current protocol version to the client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client support this it will send back the same information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the handshake , server sends the list of encoding method to client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shows the list of method to VSP users and sends back the choice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 informs the client the screen resolution of VS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87050" y="21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Message of touch events: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87050" y="1024000"/>
            <a:ext cx="4274700" cy="3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200" y="1197975"/>
            <a:ext cx="5297000" cy="32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211850" y="213500"/>
            <a:ext cx="8711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Hardware key event and screen update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211850" y="559075"/>
            <a:ext cx="4916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38" y="1689525"/>
            <a:ext cx="4681025" cy="211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675" y="1168101"/>
            <a:ext cx="3689750" cy="291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99450" y="2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Assigning Virtual SmartPhone :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216150" y="974425"/>
            <a:ext cx="871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 assignment problem multi-dimensional , bin-packing 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two dimensions for a server 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wastage of CPU.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wastage of Memory.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actual CPU utilization.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actual memory.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W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pj</a:t>
            </a:r>
            <a:endParaRPr baseline="-2500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T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U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mj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757175" y="52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273800" y="689350"/>
            <a:ext cx="4298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Assigning n VSes to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Servers ,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actual performance value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actual memory value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server status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assignment.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650" y="907200"/>
            <a:ext cx="4820700" cy="16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9700" y="2440825"/>
            <a:ext cx="3668600" cy="2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211825" y="21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ReAssigning VS :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211825" y="751325"/>
            <a:ext cx="8724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to reassign 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Colony Optimization 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Factors to be considered :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n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attractiveness.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trail level.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States depends on probability formulated by these factors.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aseline="-25000"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given by 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8950" y="3859875"/>
            <a:ext cx="51816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00" y="247875"/>
            <a:ext cx="8259874" cy="464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7882575" y="4610550"/>
            <a:ext cx="384300" cy="148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idx="1" type="body"/>
          </p:nvPr>
        </p:nvSpPr>
        <p:spPr>
          <a:xfrm>
            <a:off x="497675" y="351225"/>
            <a:ext cx="75057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Pheromone concentration needs to be updated.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Here, '</a:t>
            </a: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ρ' represents the evaporation rate of pheromones.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300" y="1004850"/>
            <a:ext cx="6484151" cy="134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9523" y="3312925"/>
            <a:ext cx="4457700" cy="11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211850" y="21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Evaluation and Analysis 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 txBox="1"/>
          <p:nvPr>
            <p:ph idx="1" type="body"/>
          </p:nvPr>
        </p:nvSpPr>
        <p:spPr>
          <a:xfrm>
            <a:off x="422550" y="949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Utilisation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Bandwidth requirement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Battery Consumption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SLA Analysis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Smartphone Assignment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994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472125" y="7637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Introduction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System Architecture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Implementation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VS assignment problem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Evaluation Results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Conclusion</a:t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870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CPU Utilization 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187050" y="875250"/>
            <a:ext cx="5415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CPU utilisation are  2.76%,  5.17%,  9.03%,  12.07%.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After adding VS,utilization increases 3.04%,  3.31%,  12.07%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050" y="519525"/>
            <a:ext cx="3237150" cy="217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050" y="2852175"/>
            <a:ext cx="2906130" cy="19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6050" y="2852175"/>
            <a:ext cx="2849250" cy="192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9950" y="2852175"/>
            <a:ext cx="2849250" cy="1913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>
            <p:ph type="title"/>
          </p:nvPr>
        </p:nvSpPr>
        <p:spPr>
          <a:xfrm>
            <a:off x="199450" y="2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Bandwidth Requirement 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3"/>
          <p:cNvSpPr txBox="1"/>
          <p:nvPr>
            <p:ph idx="1" type="body"/>
          </p:nvPr>
        </p:nvSpPr>
        <p:spPr>
          <a:xfrm>
            <a:off x="199450" y="900050"/>
            <a:ext cx="871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raw method,highest bandwidth cost 8542.59 kbps and average value is 1200 kbps.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zlib method,highest bandwidth cost 339.14 kbps and average value is 80 kbps.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50" y="2169850"/>
            <a:ext cx="4140278" cy="27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50" y="2169850"/>
            <a:ext cx="4466700" cy="27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211825" y="2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Battery Consumption 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211825" y="1155700"/>
            <a:ext cx="4535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is calculated for timespan of 40 minutes.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device consumes more CPU resources than virtual smartphone which needs lots of battery.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1925" y="942100"/>
            <a:ext cx="4164350" cy="28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211850" y="2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SLA Analysis 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272675" y="887675"/>
            <a:ext cx="3970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Rate of SLA violation is less than 5% when the CPU reservation is 10%.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 CPU reservation is set to 10% and is also used in ant colony optimization to solve VS assignment problem.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475" y="951975"/>
            <a:ext cx="4665350" cy="28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/>
          <p:nvPr>
            <p:ph type="title"/>
          </p:nvPr>
        </p:nvSpPr>
        <p:spPr>
          <a:xfrm>
            <a:off x="224225" y="21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Virtual SmartPhone Assignment 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 txBox="1"/>
          <p:nvPr>
            <p:ph idx="1" type="body"/>
          </p:nvPr>
        </p:nvSpPr>
        <p:spPr>
          <a:xfrm>
            <a:off x="224225" y="738950"/>
            <a:ext cx="8700300" cy="13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Ant colony optimization reduces the CPU Wastage.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Ant colony optimization also reduces Memory wastage.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With ant colony optimization ,VS assignment is much faster(Can assign 1000 VSes within 9 minutes)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25" y="2529550"/>
            <a:ext cx="4288375" cy="24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29000"/>
            <a:ext cx="4352575" cy="2506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199450" y="2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Conclusion :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7"/>
          <p:cNvSpPr txBox="1"/>
          <p:nvPr>
            <p:ph idx="1" type="body"/>
          </p:nvPr>
        </p:nvSpPr>
        <p:spPr>
          <a:xfrm>
            <a:off x="199450" y="776100"/>
            <a:ext cx="8724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Application are controlled remotely,they are not constrained by processing power,memory &amp; life limits of physical smartphone.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VSP migrates the burden of physical mobile device to remote server and provides a better user experience with low bandwidth.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 colony optimization helps us solve the VS assignment problem on multi-tenant platform and improves the utilization of server resource.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87050" y="21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References: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91250" y="714150"/>
            <a:ext cx="8761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M. Lai, J. Wang, T. Song, N. Liu, Z. Qi and W. Zhou, "VSP: A Virtual Smartphone Platform to Enhance the Capability of Physical Smartphone," </a:t>
            </a:r>
            <a:r>
              <a:rPr i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2016 IEEE Trustcom/BigDataSE/ISPA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Tianjin, 2016, pp. 1434-1441.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Y. Gao, H. Guan, Z. Qi, Y. Hou, and L. Liu, “A multi-objective ant colony system algorithm for virtual machine placement in cloud computing,” </a:t>
            </a:r>
            <a:r>
              <a:rPr i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Journal of Computer and System Sciences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79, no. 8, pp. 1230–1242, 2013.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W. Huang, A. Ganjali, B. H. Kim, S. Oh, and D. Lie, “The state of public infrastructure-as-a-service cloud security,” </a:t>
            </a:r>
            <a:r>
              <a:rPr i="1"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ACM Comput. Surv.</a:t>
            </a:r>
            <a:r>
              <a:rPr lang="en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47, no. 4, p. 68, 2015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1" type="body"/>
          </p:nvPr>
        </p:nvSpPr>
        <p:spPr>
          <a:xfrm>
            <a:off x="819150" y="676975"/>
            <a:ext cx="7774800" cy="39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rgbClr val="233A44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6400">
                <a:solidFill>
                  <a:srgbClr val="233A44"/>
                </a:solidFill>
              </a:rPr>
              <a:t>THANK YOU</a:t>
            </a:r>
            <a:endParaRPr sz="6400">
              <a:solidFill>
                <a:srgbClr val="233A44"/>
              </a:solidFill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233A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2442725" y="151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  Introduction</a:t>
            </a:r>
            <a:r>
              <a:rPr lang="en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211825" y="900050"/>
            <a:ext cx="87117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VSP creates VSes for end users according to their  configuration.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Thus, Low-end devices can provide complex applications with high quality.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Vses run on cloud and transfer screen data to physical device.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There exists isolation between VSes.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The security-mechanism of cloud provides a safer environment than before.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11850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Difference between traditional VM &amp; VS.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234750" y="1347750"/>
            <a:ext cx="8674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Compared to VM,VS is much more light weight.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 sz="2800">
                <a:solidFill>
                  <a:srgbClr val="000000"/>
                </a:solidFill>
              </a:rPr>
              <a:t>So,with same resource(CPU,Servers),VSP can provide more VSes than VMs that general desktop virtualization or cloud provides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211850" y="2135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     ARCHITECTURE AND SCENARIOS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79050" y="1222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FRAMEWORK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MANAGEMENT NODE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CONTROL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arenR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SCENARIOS ANALYSIS 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199450" y="22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I.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System Framework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199450" y="1123150"/>
            <a:ext cx="36180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VSes are running on remote servers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Users can own different VSes according to their demand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Client application of VSP is a thin client mobile application that runs on the general smartphones.  </a:t>
            </a:r>
            <a:endParaRPr sz="18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825" y="921400"/>
            <a:ext cx="539115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211825" y="20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II. M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anagement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Node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76350" y="1347750"/>
            <a:ext cx="873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manage physical resources ie. server, storage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query request to server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migrating VSes to proper server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211850" y="213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III.  R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emote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Control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975" y="991525"/>
            <a:ext cx="6870774" cy="38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550" y="412550"/>
            <a:ext cx="8368901" cy="43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