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D55BFD1-57D5-4A0C-A4FE-7980C647D8C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Loan Approval Application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Loan Approval Application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3301560" y="1452240"/>
          <a:ext cx="3179160" cy="5104440"/>
        </p:xfrm>
        <a:graphic>
          <a:graphicData uri="http://schemas.openxmlformats.org/drawingml/2006/table">
            <a:tbl>
              <a:tblPr/>
              <a:tblGrid>
                <a:gridCol w="317916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Company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 of Registration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Company Status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Company 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Authorized Capital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PaidUp Capital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Acitivity Code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Acitivity Descirption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Registered Office Address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EMAIL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X1 - X5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of CLASS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20000" y="1743480"/>
            <a:ext cx="8927640" cy="56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of STATUS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08000" y="1944000"/>
            <a:ext cx="8282160" cy="48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of ACTIVITY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918440" y="1224000"/>
            <a:ext cx="693756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199320" y="301320"/>
            <a:ext cx="3897360" cy="71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Page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8813160" cy="300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Page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76000" y="1992600"/>
            <a:ext cx="9087840" cy="340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2020-02-16T08:58:39Z</dcterms:created>
  <dc:creator/>
  <dc:description/>
  <dc:language>en-IN</dc:language>
  <cp:lastModifiedBy/>
  <dcterms:modified xsi:type="dcterms:W3CDTF">2020-02-16T09:30:08Z</dcterms:modified>
  <cp:revision>5</cp:revision>
  <dc:subject/>
  <dc:title/>
</cp:coreProperties>
</file>