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5" r:id="rId5"/>
    <p:sldId id="261" r:id="rId6"/>
    <p:sldId id="268" r:id="rId7"/>
    <p:sldId id="270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78C2-B2C9-425B-B49C-FF75DA897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2C06D-77DB-49F7-BE31-2464B4D1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A03D-9AB9-49D0-BE8C-115E57B0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C468-C992-4168-96DB-1E4865C0952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3E26-062B-4452-AFD4-5371809E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7DFB-F395-4927-9890-DA67DB6E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35DE-A36A-41D6-A3DC-398F5EA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086A-71F4-41A1-98BB-CD2856B9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391E0-6795-4DC8-8DA2-09B27227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152F-DDC1-4804-9455-FEDEA579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C468-C992-4168-96DB-1E4865C0952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ECD2-8BC3-4811-B7FD-73ECBA0F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ED46-5FA4-4B2F-9239-BAEC0E25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35DE-A36A-41D6-A3DC-398F5EA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B0C0B-F149-40D8-8652-3A99AB96F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FD50B-BED1-470B-8515-1DBCE4AD4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0258-68AA-488E-A02F-C993D94D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C468-C992-4168-96DB-1E4865C0952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6BF2-D70D-41B1-88FA-95B0559A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B38DE-CFAE-4129-92F8-8CECBC83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35DE-A36A-41D6-A3DC-398F5EA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9203-DC3C-420B-A0AB-82922675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118F-42B2-4C70-BDCB-71B31F4B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38FA-ACAF-435D-9766-75A399B1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C468-C992-4168-96DB-1E4865C0952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B37A3-F27E-4AA7-9D3B-FCBD7E2C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4161-816D-4DE4-8CEC-E525FF76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35DE-A36A-41D6-A3DC-398F5EA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2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ECA8-E67A-4D25-962C-AEBCD237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DEA2-393C-4F8C-9E55-D42B15C83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2777-2889-41F8-A5B2-27E5B2F3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C468-C992-4168-96DB-1E4865C0952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33BD-175D-4C5D-8496-6F4EC8A7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A3C8-EE36-4326-BF43-1C2DEF70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35DE-A36A-41D6-A3DC-398F5EA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A3D7-0B11-49D3-84B8-FFD9CE8E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7686-F599-4C4C-9902-57F2BB486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CAA8E-6660-445A-9221-5C93F61BC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E8D92-60BC-4810-B6DC-14F72A96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C468-C992-4168-96DB-1E4865C0952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603FE-3ADE-4EA2-8612-B17C72DE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FB55F-61F1-4EC6-8F93-73FC4F2B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35DE-A36A-41D6-A3DC-398F5EA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96D4-0A20-4198-AC82-E0B543B3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8375C-045A-408E-B5A0-436E649E7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F716C-D2FC-459B-A2BA-064D74DAA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D95B5-7F1B-4AD8-87BA-50D16F5FC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7910E-8B37-42D2-BBCF-AF2FA82C7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02C27-81CF-4DFE-B440-FEB8CC21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C468-C992-4168-96DB-1E4865C0952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06758-5C13-4306-9F4E-23ABDD8B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A775A-22F9-47ED-9E42-B99081BB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35DE-A36A-41D6-A3DC-398F5EA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4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6607-343C-47FE-BDBF-CAF24D2C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0D20A-8E29-48CD-8BBA-F0434525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C468-C992-4168-96DB-1E4865C0952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E1DFD-01F8-4FAE-973E-2CCEC99F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C1EAB-1A23-4B92-9E4F-05DD8A06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35DE-A36A-41D6-A3DC-398F5EA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7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87FED-E262-4972-B053-71D99F72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C468-C992-4168-96DB-1E4865C0952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614B8-69EA-476A-9A0A-EF7C4F93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7A76F-53FF-46F1-8BB4-845C28D1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35DE-A36A-41D6-A3DC-398F5EA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5814-D530-46A4-AA78-8E830900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A58C-AA4E-442F-BB05-24149BD0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D2D24-56B9-462D-B143-FC2B486C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3965F-D163-4533-AF98-35F5160A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C468-C992-4168-96DB-1E4865C0952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059C-D04A-452F-87F1-C22D9886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5CAE-7357-466C-9519-EC47AC07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35DE-A36A-41D6-A3DC-398F5EA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C971-4254-4841-BA87-5DD25E8D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CD76E-99F7-4733-9B92-BC4B53F07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A37F2-2EF3-4F5D-BCB8-ACBF05A04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3D97E-9A7F-4E10-8FCA-CB9D4A92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C468-C992-4168-96DB-1E4865C0952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4D81-D099-4760-AC57-201E93C6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A0EA4-978E-49C1-96B3-F9B04AB4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35DE-A36A-41D6-A3DC-398F5EA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1C28C-0509-42AD-9233-790EBE6E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8F0B0-B8D9-481A-A060-2546E9EB6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5335-EA9A-4104-BB2A-517CE030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C468-C992-4168-96DB-1E4865C0952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D07F-8F65-4693-B9F4-F3C92B0B0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6975A-87CF-4F42-B78B-2D4620E7E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35DE-A36A-41D6-A3DC-398F5EA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7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C9425-31E5-4C87-8DB4-F780E63E6604}"/>
              </a:ext>
            </a:extLst>
          </p:cNvPr>
          <p:cNvSpPr txBox="1"/>
          <p:nvPr/>
        </p:nvSpPr>
        <p:spPr>
          <a:xfrm>
            <a:off x="1723795" y="4685650"/>
            <a:ext cx="10281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rgbClr val="002060"/>
                </a:solidFill>
                <a:latin typeface="Oswald"/>
              </a:rPr>
              <a:t>WEBNOCRATES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FBC29-FC01-494C-AE88-BAF8D2233315}"/>
              </a:ext>
            </a:extLst>
          </p:cNvPr>
          <p:cNvSpPr/>
          <p:nvPr/>
        </p:nvSpPr>
        <p:spPr>
          <a:xfrm>
            <a:off x="7602391" y="0"/>
            <a:ext cx="200337" cy="52222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548848-31C8-45DB-9CEF-268C92AF82F8}"/>
              </a:ext>
            </a:extLst>
          </p:cNvPr>
          <p:cNvSpPr/>
          <p:nvPr/>
        </p:nvSpPr>
        <p:spPr>
          <a:xfrm>
            <a:off x="7332955" y="1784413"/>
            <a:ext cx="727970" cy="7772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80464D-5B6C-4BBE-A863-24111BAAAD18}"/>
              </a:ext>
            </a:extLst>
          </p:cNvPr>
          <p:cNvSpPr/>
          <p:nvPr/>
        </p:nvSpPr>
        <p:spPr>
          <a:xfrm>
            <a:off x="7528264" y="1991041"/>
            <a:ext cx="337351" cy="3639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A87A9-DB17-4AE9-9E81-C383FE0A202E}"/>
              </a:ext>
            </a:extLst>
          </p:cNvPr>
          <p:cNvSpPr txBox="1"/>
          <p:nvPr/>
        </p:nvSpPr>
        <p:spPr>
          <a:xfrm>
            <a:off x="7620148" y="19856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1970639-766C-4997-8BAF-D318F148437A}"/>
              </a:ext>
            </a:extLst>
          </p:cNvPr>
          <p:cNvSpPr/>
          <p:nvPr/>
        </p:nvSpPr>
        <p:spPr>
          <a:xfrm rot="16200000">
            <a:off x="6835805" y="1968389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E2711-B837-4818-96BE-A28833207B92}"/>
              </a:ext>
            </a:extLst>
          </p:cNvPr>
          <p:cNvSpPr txBox="1"/>
          <p:nvPr/>
        </p:nvSpPr>
        <p:spPr>
          <a:xfrm>
            <a:off x="2977686" y="1784413"/>
            <a:ext cx="3886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Oswald"/>
              </a:rPr>
              <a:t>Asish Chowdhury-205120023</a:t>
            </a:r>
          </a:p>
          <a:p>
            <a:r>
              <a:rPr lang="en-US" sz="2400" b="1" dirty="0">
                <a:solidFill>
                  <a:srgbClr val="00B050"/>
                </a:solidFill>
                <a:latin typeface="Oswald"/>
              </a:rPr>
              <a:t>Amar Sarkar-205120012       </a:t>
            </a:r>
          </a:p>
          <a:p>
            <a:r>
              <a:rPr lang="en-US" sz="2400" b="1" dirty="0">
                <a:solidFill>
                  <a:srgbClr val="00B050"/>
                </a:solidFill>
                <a:latin typeface="Oswald"/>
              </a:rPr>
              <a:t>Priya Chowdhury-205120077</a:t>
            </a:r>
          </a:p>
          <a:p>
            <a:r>
              <a:rPr lang="en-US" sz="2400" b="1" dirty="0">
                <a:solidFill>
                  <a:srgbClr val="00B050"/>
                </a:solidFill>
                <a:latin typeface="Oswald"/>
              </a:rPr>
              <a:t>Ruchi Panse-205120083</a:t>
            </a:r>
          </a:p>
          <a:p>
            <a:r>
              <a:rPr lang="en-US" sz="2400" b="1" dirty="0">
                <a:solidFill>
                  <a:srgbClr val="00B050"/>
                </a:solidFill>
                <a:latin typeface="Oswald"/>
              </a:rPr>
              <a:t>Shobhit Samaria-205120099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549ED6-7C18-4920-B254-70DAC7339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64" y="900916"/>
            <a:ext cx="3571240" cy="35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9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C9425-31E5-4C87-8DB4-F780E63E6604}"/>
              </a:ext>
            </a:extLst>
          </p:cNvPr>
          <p:cNvSpPr txBox="1"/>
          <p:nvPr/>
        </p:nvSpPr>
        <p:spPr>
          <a:xfrm>
            <a:off x="126054" y="4641459"/>
            <a:ext cx="11162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rgbClr val="002060"/>
                </a:solidFill>
                <a:latin typeface="Oswald"/>
              </a:rPr>
              <a:t>Technology Used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FBC29-FC01-494C-AE88-BAF8D2233315}"/>
              </a:ext>
            </a:extLst>
          </p:cNvPr>
          <p:cNvSpPr/>
          <p:nvPr/>
        </p:nvSpPr>
        <p:spPr>
          <a:xfrm>
            <a:off x="7562917" y="0"/>
            <a:ext cx="213064" cy="5120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548848-31C8-45DB-9CEF-268C92AF82F8}"/>
              </a:ext>
            </a:extLst>
          </p:cNvPr>
          <p:cNvSpPr/>
          <p:nvPr/>
        </p:nvSpPr>
        <p:spPr>
          <a:xfrm>
            <a:off x="7391225" y="945497"/>
            <a:ext cx="611426" cy="67079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80464D-5B6C-4BBE-A863-24111BAAAD18}"/>
              </a:ext>
            </a:extLst>
          </p:cNvPr>
          <p:cNvSpPr/>
          <p:nvPr/>
        </p:nvSpPr>
        <p:spPr>
          <a:xfrm>
            <a:off x="7561484" y="1147759"/>
            <a:ext cx="270908" cy="2662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1970639-766C-4997-8BAF-D318F148437A}"/>
              </a:ext>
            </a:extLst>
          </p:cNvPr>
          <p:cNvSpPr/>
          <p:nvPr/>
        </p:nvSpPr>
        <p:spPr>
          <a:xfrm rot="16200000">
            <a:off x="6811036" y="1110415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C2165C-AB71-48F9-BAB0-BAFEAACF5033}"/>
              </a:ext>
            </a:extLst>
          </p:cNvPr>
          <p:cNvSpPr/>
          <p:nvPr/>
        </p:nvSpPr>
        <p:spPr>
          <a:xfrm>
            <a:off x="7343675" y="2492738"/>
            <a:ext cx="611426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D12990-2337-4FA6-B715-830F00314A60}"/>
              </a:ext>
            </a:extLst>
          </p:cNvPr>
          <p:cNvSpPr/>
          <p:nvPr/>
        </p:nvSpPr>
        <p:spPr>
          <a:xfrm>
            <a:off x="7516223" y="2676939"/>
            <a:ext cx="266330" cy="2633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F400BC4-2899-45D3-93AC-65D6AE1B3F3B}"/>
              </a:ext>
            </a:extLst>
          </p:cNvPr>
          <p:cNvSpPr/>
          <p:nvPr/>
        </p:nvSpPr>
        <p:spPr>
          <a:xfrm rot="16200000" flipV="1">
            <a:off x="7972943" y="2602920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2AFA1-3646-45D6-BB7F-3333F24151EF}"/>
              </a:ext>
            </a:extLst>
          </p:cNvPr>
          <p:cNvSpPr txBox="1"/>
          <p:nvPr/>
        </p:nvSpPr>
        <p:spPr>
          <a:xfrm>
            <a:off x="3343587" y="819227"/>
            <a:ext cx="4566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Oswald"/>
              </a:rPr>
              <a:t>BACK-END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18FEBD-E1D9-43A8-87CF-D65A1E65F867}"/>
              </a:ext>
            </a:extLst>
          </p:cNvPr>
          <p:cNvSpPr txBox="1"/>
          <p:nvPr/>
        </p:nvSpPr>
        <p:spPr>
          <a:xfrm>
            <a:off x="7517977" y="2620223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12C1CC-39B3-407F-8E21-CF6DD4A3679B}"/>
              </a:ext>
            </a:extLst>
          </p:cNvPr>
          <p:cNvSpPr txBox="1"/>
          <p:nvPr/>
        </p:nvSpPr>
        <p:spPr>
          <a:xfrm>
            <a:off x="7558829" y="1070292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ADC24-DD6F-4889-9713-AE0F45061FE9}"/>
              </a:ext>
            </a:extLst>
          </p:cNvPr>
          <p:cNvSpPr txBox="1"/>
          <p:nvPr/>
        </p:nvSpPr>
        <p:spPr>
          <a:xfrm>
            <a:off x="8405731" y="2258675"/>
            <a:ext cx="392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Oswald"/>
              </a:rPr>
              <a:t>FRONT-END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7A678-CA25-4D5E-9697-7F5CB4C45DB1}"/>
              </a:ext>
            </a:extLst>
          </p:cNvPr>
          <p:cNvSpPr txBox="1"/>
          <p:nvPr/>
        </p:nvSpPr>
        <p:spPr>
          <a:xfrm>
            <a:off x="8706424" y="3127281"/>
            <a:ext cx="2439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JAVA-SCRIPT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835EF-062A-482A-BB5B-BF61FF561D5C}"/>
              </a:ext>
            </a:extLst>
          </p:cNvPr>
          <p:cNvSpPr txBox="1"/>
          <p:nvPr/>
        </p:nvSpPr>
        <p:spPr>
          <a:xfrm>
            <a:off x="3996757" y="190796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PYTHON-FLASK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076C6F-0AA2-4975-8E29-4553676E5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124" y="335566"/>
            <a:ext cx="1118553" cy="13422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495098-87C9-444A-B2CB-4FAC0C861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75" y="3337918"/>
            <a:ext cx="1388795" cy="13887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01C2AE-8120-41AB-9D91-4678A63E1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54" y="2692977"/>
            <a:ext cx="1219200" cy="121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28A97F-4FFE-4741-BEC5-94089CBD6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41" y="1406729"/>
            <a:ext cx="1582826" cy="15828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4D98711-B7C8-46D7-B475-591B23C90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0" y="115550"/>
            <a:ext cx="1427653" cy="14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73603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C9425-31E5-4C87-8DB4-F780E63E6604}"/>
              </a:ext>
            </a:extLst>
          </p:cNvPr>
          <p:cNvSpPr txBox="1"/>
          <p:nvPr/>
        </p:nvSpPr>
        <p:spPr>
          <a:xfrm>
            <a:off x="874450" y="5145362"/>
            <a:ext cx="10443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2060"/>
                </a:solidFill>
                <a:latin typeface="Oswald"/>
              </a:rPr>
              <a:t>FUTURE 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FBC29-FC01-494C-AE88-BAF8D2233315}"/>
              </a:ext>
            </a:extLst>
          </p:cNvPr>
          <p:cNvSpPr/>
          <p:nvPr/>
        </p:nvSpPr>
        <p:spPr>
          <a:xfrm>
            <a:off x="7562917" y="0"/>
            <a:ext cx="213064" cy="5486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548848-31C8-45DB-9CEF-268C92AF82F8}"/>
              </a:ext>
            </a:extLst>
          </p:cNvPr>
          <p:cNvSpPr/>
          <p:nvPr/>
        </p:nvSpPr>
        <p:spPr>
          <a:xfrm>
            <a:off x="7391225" y="945497"/>
            <a:ext cx="611426" cy="67079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80464D-5B6C-4BBE-A863-24111BAAAD18}"/>
              </a:ext>
            </a:extLst>
          </p:cNvPr>
          <p:cNvSpPr/>
          <p:nvPr/>
        </p:nvSpPr>
        <p:spPr>
          <a:xfrm>
            <a:off x="7561484" y="1147759"/>
            <a:ext cx="270908" cy="2662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1970639-766C-4997-8BAF-D318F148437A}"/>
              </a:ext>
            </a:extLst>
          </p:cNvPr>
          <p:cNvSpPr/>
          <p:nvPr/>
        </p:nvSpPr>
        <p:spPr>
          <a:xfrm rot="16200000">
            <a:off x="6811036" y="1110415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43471A-B0CF-4ACF-B7EC-FEF94EC40CD1}"/>
              </a:ext>
            </a:extLst>
          </p:cNvPr>
          <p:cNvSpPr/>
          <p:nvPr/>
        </p:nvSpPr>
        <p:spPr>
          <a:xfrm>
            <a:off x="7376899" y="4209335"/>
            <a:ext cx="611426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A82157-CE2F-4225-82C9-5A5760266512}"/>
              </a:ext>
            </a:extLst>
          </p:cNvPr>
          <p:cNvSpPr/>
          <p:nvPr/>
        </p:nvSpPr>
        <p:spPr>
          <a:xfrm>
            <a:off x="7537140" y="4382035"/>
            <a:ext cx="283075" cy="2717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C2165C-AB71-48F9-BAB0-BAFEAACF5033}"/>
              </a:ext>
            </a:extLst>
          </p:cNvPr>
          <p:cNvSpPr/>
          <p:nvPr/>
        </p:nvSpPr>
        <p:spPr>
          <a:xfrm>
            <a:off x="7343675" y="2492738"/>
            <a:ext cx="611426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D12990-2337-4FA6-B715-830F00314A60}"/>
              </a:ext>
            </a:extLst>
          </p:cNvPr>
          <p:cNvSpPr/>
          <p:nvPr/>
        </p:nvSpPr>
        <p:spPr>
          <a:xfrm>
            <a:off x="7516223" y="2676939"/>
            <a:ext cx="266330" cy="2633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F400BC4-2899-45D3-93AC-65D6AE1B3F3B}"/>
              </a:ext>
            </a:extLst>
          </p:cNvPr>
          <p:cNvSpPr/>
          <p:nvPr/>
        </p:nvSpPr>
        <p:spPr>
          <a:xfrm rot="16200000" flipV="1">
            <a:off x="7972943" y="2602920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6CEDAAE-8D3E-470A-9741-215C91E2D9DF}"/>
              </a:ext>
            </a:extLst>
          </p:cNvPr>
          <p:cNvSpPr/>
          <p:nvPr/>
        </p:nvSpPr>
        <p:spPr>
          <a:xfrm rot="16200000">
            <a:off x="6893012" y="4290792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36D537-1DF5-47CF-8570-9C31BB79EFDD}"/>
              </a:ext>
            </a:extLst>
          </p:cNvPr>
          <p:cNvSpPr txBox="1"/>
          <p:nvPr/>
        </p:nvSpPr>
        <p:spPr>
          <a:xfrm>
            <a:off x="7518952" y="4332404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18FEBD-E1D9-43A8-87CF-D65A1E65F867}"/>
              </a:ext>
            </a:extLst>
          </p:cNvPr>
          <p:cNvSpPr txBox="1"/>
          <p:nvPr/>
        </p:nvSpPr>
        <p:spPr>
          <a:xfrm>
            <a:off x="7517977" y="2620223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12C1CC-39B3-407F-8E21-CF6DD4A3679B}"/>
              </a:ext>
            </a:extLst>
          </p:cNvPr>
          <p:cNvSpPr txBox="1"/>
          <p:nvPr/>
        </p:nvSpPr>
        <p:spPr>
          <a:xfrm>
            <a:off x="7558829" y="1070292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6052C-653B-4BAC-9682-E21B2EE2CB1E}"/>
              </a:ext>
            </a:extLst>
          </p:cNvPr>
          <p:cNvSpPr txBox="1"/>
          <p:nvPr/>
        </p:nvSpPr>
        <p:spPr>
          <a:xfrm>
            <a:off x="4716278" y="4059661"/>
            <a:ext cx="348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Oswald"/>
              </a:rPr>
              <a:t>Ratings</a:t>
            </a:r>
            <a:r>
              <a:rPr lang="en-US" sz="4800" dirty="0">
                <a:solidFill>
                  <a:srgbClr val="00B050"/>
                </a:solidFill>
                <a:latin typeface="Oswald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1657-5372-45FD-BDC0-51C3BE930E47}"/>
              </a:ext>
            </a:extLst>
          </p:cNvPr>
          <p:cNvSpPr txBox="1"/>
          <p:nvPr/>
        </p:nvSpPr>
        <p:spPr>
          <a:xfrm>
            <a:off x="8324450" y="2428063"/>
            <a:ext cx="3979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Oswald"/>
              </a:rPr>
              <a:t>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6AA89-BB66-4937-8DAA-3915C5381F35}"/>
              </a:ext>
            </a:extLst>
          </p:cNvPr>
          <p:cNvSpPr txBox="1"/>
          <p:nvPr/>
        </p:nvSpPr>
        <p:spPr>
          <a:xfrm>
            <a:off x="1580032" y="908402"/>
            <a:ext cx="5325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Oswald"/>
              </a:rPr>
              <a:t>Personal Experience Wall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B5A75C-7A51-42CC-8224-A39109097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46" y="3101881"/>
            <a:ext cx="1644808" cy="16448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483824-B737-4F40-9174-3CEF7877C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90" y="3261026"/>
            <a:ext cx="1906088" cy="20018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8C9E6A-4CFC-4659-8DC9-4222D9E0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30" y="361509"/>
            <a:ext cx="1658338" cy="16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89850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C9425-31E5-4C87-8DB4-F780E63E6604}"/>
              </a:ext>
            </a:extLst>
          </p:cNvPr>
          <p:cNvSpPr txBox="1"/>
          <p:nvPr/>
        </p:nvSpPr>
        <p:spPr>
          <a:xfrm>
            <a:off x="2015231" y="4611231"/>
            <a:ext cx="8963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dirty="0">
                <a:solidFill>
                  <a:srgbClr val="002060"/>
                </a:solidFill>
                <a:latin typeface="Oswald"/>
              </a:rPr>
              <a:t>STARTUP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FBC29-FC01-494C-AE88-BAF8D2233315}"/>
              </a:ext>
            </a:extLst>
          </p:cNvPr>
          <p:cNvSpPr/>
          <p:nvPr/>
        </p:nvSpPr>
        <p:spPr>
          <a:xfrm>
            <a:off x="7590407" y="-90107"/>
            <a:ext cx="213064" cy="53035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548848-31C8-45DB-9CEF-268C92AF82F8}"/>
              </a:ext>
            </a:extLst>
          </p:cNvPr>
          <p:cNvSpPr/>
          <p:nvPr/>
        </p:nvSpPr>
        <p:spPr>
          <a:xfrm>
            <a:off x="7332955" y="1784413"/>
            <a:ext cx="727970" cy="7772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80464D-5B6C-4BBE-A863-24111BAAAD18}"/>
              </a:ext>
            </a:extLst>
          </p:cNvPr>
          <p:cNvSpPr/>
          <p:nvPr/>
        </p:nvSpPr>
        <p:spPr>
          <a:xfrm>
            <a:off x="7528264" y="1991041"/>
            <a:ext cx="337351" cy="3639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A87A9-DB17-4AE9-9E81-C383FE0A202E}"/>
              </a:ext>
            </a:extLst>
          </p:cNvPr>
          <p:cNvSpPr txBox="1"/>
          <p:nvPr/>
        </p:nvSpPr>
        <p:spPr>
          <a:xfrm>
            <a:off x="7620148" y="19856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9E0165-7E8D-43A1-A93A-A96409B3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292367"/>
            <a:ext cx="2485773" cy="2405873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1970639-766C-4997-8BAF-D318F148437A}"/>
              </a:ext>
            </a:extLst>
          </p:cNvPr>
          <p:cNvSpPr/>
          <p:nvPr/>
        </p:nvSpPr>
        <p:spPr>
          <a:xfrm rot="16200000">
            <a:off x="6835805" y="1968389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E2711-B837-4818-96BE-A28833207B92}"/>
              </a:ext>
            </a:extLst>
          </p:cNvPr>
          <p:cNvSpPr txBox="1"/>
          <p:nvPr/>
        </p:nvSpPr>
        <p:spPr>
          <a:xfrm>
            <a:off x="2194561" y="1726300"/>
            <a:ext cx="49005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latin typeface="Oswald"/>
              </a:rPr>
              <a:t>READY2HIRE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0A60D-DC9E-404F-8E95-36D6263F23C2}"/>
              </a:ext>
            </a:extLst>
          </p:cNvPr>
          <p:cNvSpPr txBox="1"/>
          <p:nvPr/>
        </p:nvSpPr>
        <p:spPr>
          <a:xfrm>
            <a:off x="2608335" y="2690627"/>
            <a:ext cx="425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 GROW BY LIFTING OTHERS…</a:t>
            </a:r>
          </a:p>
        </p:txBody>
      </p:sp>
    </p:spTree>
    <p:extLst>
      <p:ext uri="{BB962C8B-B14F-4D97-AF65-F5344CB8AC3E}">
        <p14:creationId xmlns:p14="http://schemas.microsoft.com/office/powerpoint/2010/main" val="247238067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AFBC29-FC01-494C-AE88-BAF8D2233315}"/>
              </a:ext>
            </a:extLst>
          </p:cNvPr>
          <p:cNvSpPr/>
          <p:nvPr/>
        </p:nvSpPr>
        <p:spPr>
          <a:xfrm>
            <a:off x="7581530" y="0"/>
            <a:ext cx="21306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A87A9-DB17-4AE9-9E81-C383FE0A202E}"/>
              </a:ext>
            </a:extLst>
          </p:cNvPr>
          <p:cNvSpPr txBox="1"/>
          <p:nvPr/>
        </p:nvSpPr>
        <p:spPr>
          <a:xfrm>
            <a:off x="7637260" y="170869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30FF95-C09A-4A9E-BB5A-4AD7F00C974E}"/>
              </a:ext>
            </a:extLst>
          </p:cNvPr>
          <p:cNvSpPr/>
          <p:nvPr/>
        </p:nvSpPr>
        <p:spPr>
          <a:xfrm>
            <a:off x="7318993" y="2614692"/>
            <a:ext cx="727970" cy="7772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5A301E-51FB-4B5C-ABF3-DD6526E5958C}"/>
              </a:ext>
            </a:extLst>
          </p:cNvPr>
          <p:cNvSpPr/>
          <p:nvPr/>
        </p:nvSpPr>
        <p:spPr>
          <a:xfrm>
            <a:off x="7489494" y="2804867"/>
            <a:ext cx="386969" cy="3742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332A2-7FE5-4624-8AD6-1F998E959887}"/>
              </a:ext>
            </a:extLst>
          </p:cNvPr>
          <p:cNvSpPr txBox="1"/>
          <p:nvPr/>
        </p:nvSpPr>
        <p:spPr>
          <a:xfrm>
            <a:off x="7600431" y="2818646"/>
            <a:ext cx="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7F56A1C-36BD-4BE2-9D65-98EC81870EAA}"/>
              </a:ext>
            </a:extLst>
          </p:cNvPr>
          <p:cNvSpPr/>
          <p:nvPr/>
        </p:nvSpPr>
        <p:spPr>
          <a:xfrm rot="5400000">
            <a:off x="8037012" y="2790038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435FC8-96C9-4AAD-84B9-16A438BFA602}"/>
              </a:ext>
            </a:extLst>
          </p:cNvPr>
          <p:cNvSpPr txBox="1"/>
          <p:nvPr/>
        </p:nvSpPr>
        <p:spPr>
          <a:xfrm>
            <a:off x="8488700" y="2218482"/>
            <a:ext cx="3560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Oswald"/>
              </a:rPr>
              <a:t>WHY??</a:t>
            </a:r>
          </a:p>
          <a:p>
            <a:r>
              <a:rPr lang="en-US" sz="4800" b="1" dirty="0">
                <a:solidFill>
                  <a:srgbClr val="00B050"/>
                </a:solidFill>
                <a:latin typeface="Oswald"/>
              </a:rPr>
              <a:t>READY2HIRE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CE6F5-BCFC-43A4-82CF-7154AB372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6"/>
          <a:stretch/>
        </p:blipFill>
        <p:spPr>
          <a:xfrm>
            <a:off x="448213" y="263374"/>
            <a:ext cx="6618411" cy="2915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984E68-4C76-48C7-8C47-AD88546B2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/>
          <a:stretch/>
        </p:blipFill>
        <p:spPr>
          <a:xfrm>
            <a:off x="1267047" y="3556000"/>
            <a:ext cx="5205858" cy="30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08368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AFBC29-FC01-494C-AE88-BAF8D2233315}"/>
              </a:ext>
            </a:extLst>
          </p:cNvPr>
          <p:cNvSpPr/>
          <p:nvPr/>
        </p:nvSpPr>
        <p:spPr>
          <a:xfrm>
            <a:off x="7581530" y="0"/>
            <a:ext cx="21306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A87A9-DB17-4AE9-9E81-C383FE0A202E}"/>
              </a:ext>
            </a:extLst>
          </p:cNvPr>
          <p:cNvSpPr txBox="1"/>
          <p:nvPr/>
        </p:nvSpPr>
        <p:spPr>
          <a:xfrm>
            <a:off x="7637260" y="170869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30FF95-C09A-4A9E-BB5A-4AD7F00C974E}"/>
              </a:ext>
            </a:extLst>
          </p:cNvPr>
          <p:cNvSpPr/>
          <p:nvPr/>
        </p:nvSpPr>
        <p:spPr>
          <a:xfrm>
            <a:off x="7329161" y="4971842"/>
            <a:ext cx="727970" cy="7177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7F56A1C-36BD-4BE2-9D65-98EC81870EAA}"/>
              </a:ext>
            </a:extLst>
          </p:cNvPr>
          <p:cNvSpPr/>
          <p:nvPr/>
        </p:nvSpPr>
        <p:spPr>
          <a:xfrm rot="16200000">
            <a:off x="6859702" y="5167839"/>
            <a:ext cx="461639" cy="38524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435FC8-96C9-4AAD-84B9-16A438BFA602}"/>
              </a:ext>
            </a:extLst>
          </p:cNvPr>
          <p:cNvSpPr txBox="1"/>
          <p:nvPr/>
        </p:nvSpPr>
        <p:spPr>
          <a:xfrm>
            <a:off x="834788" y="4944962"/>
            <a:ext cx="6494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Oswald"/>
              </a:rPr>
              <a:t>WHAT IS READY2HIRE?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028316-B500-4D2F-B486-70FD2A9C0BD1}"/>
              </a:ext>
            </a:extLst>
          </p:cNvPr>
          <p:cNvSpPr/>
          <p:nvPr/>
        </p:nvSpPr>
        <p:spPr>
          <a:xfrm>
            <a:off x="7489494" y="5150957"/>
            <a:ext cx="386969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rgbClr val="92D050"/>
              </a:solidFill>
            </a:endParaRPr>
          </a:p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B8458C-9FF3-4210-B5B3-47AF3714C57E}"/>
              </a:ext>
            </a:extLst>
          </p:cNvPr>
          <p:cNvSpPr txBox="1"/>
          <p:nvPr/>
        </p:nvSpPr>
        <p:spPr>
          <a:xfrm>
            <a:off x="7530728" y="5150957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36C9F-51DE-4B99-AB53-EAAD2E5AB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64" y="1530996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D137E3-054A-4C42-9F85-72F12AD1B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1" y="323814"/>
            <a:ext cx="2143125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7A9D10-9C00-4B7B-ABE4-68DF34967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47" y="2602559"/>
            <a:ext cx="2143125" cy="2143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85C2C3-9FD7-4080-9942-DEA944D5F62E}"/>
              </a:ext>
            </a:extLst>
          </p:cNvPr>
          <p:cNvSpPr txBox="1"/>
          <p:nvPr/>
        </p:nvSpPr>
        <p:spPr>
          <a:xfrm>
            <a:off x="7845396" y="235446"/>
            <a:ext cx="41660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Oswald"/>
              </a:rPr>
              <a:t>Ready2Hire is a platform, which will act as a common ground for both, the one who is searching for some Talent or Service, and the one who is ready to serve his/her talent.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C7FF78-3739-41BD-9361-9634BF7D0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2" y="3954298"/>
            <a:ext cx="2495734" cy="27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62458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C9425-31E5-4C87-8DB4-F780E63E6604}"/>
              </a:ext>
            </a:extLst>
          </p:cNvPr>
          <p:cNvSpPr txBox="1"/>
          <p:nvPr/>
        </p:nvSpPr>
        <p:spPr>
          <a:xfrm>
            <a:off x="106533" y="4776186"/>
            <a:ext cx="9963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rgbClr val="002060"/>
                </a:solidFill>
                <a:latin typeface="Oswald"/>
              </a:rPr>
              <a:t>PROFESSIONS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FBC29-FC01-494C-AE88-BAF8D2233315}"/>
              </a:ext>
            </a:extLst>
          </p:cNvPr>
          <p:cNvSpPr/>
          <p:nvPr/>
        </p:nvSpPr>
        <p:spPr>
          <a:xfrm>
            <a:off x="7581530" y="-1"/>
            <a:ext cx="213064" cy="53035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548848-31C8-45DB-9CEF-268C92AF82F8}"/>
              </a:ext>
            </a:extLst>
          </p:cNvPr>
          <p:cNvSpPr/>
          <p:nvPr/>
        </p:nvSpPr>
        <p:spPr>
          <a:xfrm>
            <a:off x="7372459" y="1730386"/>
            <a:ext cx="611426" cy="67079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80464D-5B6C-4BBE-A863-24111BAAAD18}"/>
              </a:ext>
            </a:extLst>
          </p:cNvPr>
          <p:cNvSpPr/>
          <p:nvPr/>
        </p:nvSpPr>
        <p:spPr>
          <a:xfrm>
            <a:off x="7537140" y="1932648"/>
            <a:ext cx="270908" cy="2662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1970639-766C-4997-8BAF-D318F148437A}"/>
              </a:ext>
            </a:extLst>
          </p:cNvPr>
          <p:cNvSpPr/>
          <p:nvPr/>
        </p:nvSpPr>
        <p:spPr>
          <a:xfrm rot="16200000">
            <a:off x="6871701" y="1879845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43471A-B0CF-4ACF-B7EC-FEF94EC40CD1}"/>
              </a:ext>
            </a:extLst>
          </p:cNvPr>
          <p:cNvSpPr/>
          <p:nvPr/>
        </p:nvSpPr>
        <p:spPr>
          <a:xfrm>
            <a:off x="7376899" y="4209335"/>
            <a:ext cx="611426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A82157-CE2F-4225-82C9-5A5760266512}"/>
              </a:ext>
            </a:extLst>
          </p:cNvPr>
          <p:cNvSpPr/>
          <p:nvPr/>
        </p:nvSpPr>
        <p:spPr>
          <a:xfrm>
            <a:off x="7537140" y="4382035"/>
            <a:ext cx="283075" cy="2717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C2165C-AB71-48F9-BAB0-BAFEAACF5033}"/>
              </a:ext>
            </a:extLst>
          </p:cNvPr>
          <p:cNvSpPr/>
          <p:nvPr/>
        </p:nvSpPr>
        <p:spPr>
          <a:xfrm>
            <a:off x="7391225" y="3000684"/>
            <a:ext cx="611426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82B331-CAD5-4B7C-9945-28420EB9A352}"/>
              </a:ext>
            </a:extLst>
          </p:cNvPr>
          <p:cNvSpPr/>
          <p:nvPr/>
        </p:nvSpPr>
        <p:spPr>
          <a:xfrm>
            <a:off x="7391225" y="471854"/>
            <a:ext cx="611426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CF2C69-45EF-41BB-A3DC-F1B27C846044}"/>
              </a:ext>
            </a:extLst>
          </p:cNvPr>
          <p:cNvSpPr/>
          <p:nvPr/>
        </p:nvSpPr>
        <p:spPr>
          <a:xfrm>
            <a:off x="7545007" y="627262"/>
            <a:ext cx="285098" cy="262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D12990-2337-4FA6-B715-830F00314A60}"/>
              </a:ext>
            </a:extLst>
          </p:cNvPr>
          <p:cNvSpPr/>
          <p:nvPr/>
        </p:nvSpPr>
        <p:spPr>
          <a:xfrm>
            <a:off x="7545007" y="3168515"/>
            <a:ext cx="266330" cy="2633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7129BA1-24BC-4BFD-B2FB-70689BC9413E}"/>
              </a:ext>
            </a:extLst>
          </p:cNvPr>
          <p:cNvSpPr/>
          <p:nvPr/>
        </p:nvSpPr>
        <p:spPr>
          <a:xfrm rot="5400000">
            <a:off x="8014086" y="556730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F400BC4-2899-45D3-93AC-65D6AE1B3F3B}"/>
              </a:ext>
            </a:extLst>
          </p:cNvPr>
          <p:cNvSpPr/>
          <p:nvPr/>
        </p:nvSpPr>
        <p:spPr>
          <a:xfrm rot="16200000" flipV="1">
            <a:off x="8018190" y="3098206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6CEDAAE-8D3E-470A-9741-215C91E2D9DF}"/>
              </a:ext>
            </a:extLst>
          </p:cNvPr>
          <p:cNvSpPr/>
          <p:nvPr/>
        </p:nvSpPr>
        <p:spPr>
          <a:xfrm rot="16200000">
            <a:off x="6893012" y="4290792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77C02-D95D-4CF2-BAB4-7B1CA7645B7D}"/>
              </a:ext>
            </a:extLst>
          </p:cNvPr>
          <p:cNvSpPr txBox="1"/>
          <p:nvPr/>
        </p:nvSpPr>
        <p:spPr>
          <a:xfrm>
            <a:off x="8446874" y="3000684"/>
            <a:ext cx="2952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Home Tutors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2AFA1-3646-45D6-BB7F-3333F24151EF}"/>
              </a:ext>
            </a:extLst>
          </p:cNvPr>
          <p:cNvSpPr txBox="1"/>
          <p:nvPr/>
        </p:nvSpPr>
        <p:spPr>
          <a:xfrm>
            <a:off x="4150413" y="1730386"/>
            <a:ext cx="2952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Event Managers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065509-CB5E-4EAB-A4B2-E176F0904585}"/>
              </a:ext>
            </a:extLst>
          </p:cNvPr>
          <p:cNvSpPr txBox="1"/>
          <p:nvPr/>
        </p:nvSpPr>
        <p:spPr>
          <a:xfrm>
            <a:off x="4877998" y="4179238"/>
            <a:ext cx="2952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Psychiatrist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36B95-C5E8-43C5-AEEC-2BCA3178583A}"/>
              </a:ext>
            </a:extLst>
          </p:cNvPr>
          <p:cNvSpPr txBox="1"/>
          <p:nvPr/>
        </p:nvSpPr>
        <p:spPr>
          <a:xfrm>
            <a:off x="8446873" y="404743"/>
            <a:ext cx="2952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Content Writers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C5C9C12-9694-4E55-84D8-D490260B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98" y="3164981"/>
            <a:ext cx="2895600" cy="15811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ED57324-B519-402F-9015-E02D92D68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66" y="591300"/>
            <a:ext cx="2395849" cy="171132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9429D15-4B52-42E2-AAC8-9520F32B03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6" b="19754"/>
          <a:stretch/>
        </p:blipFill>
        <p:spPr>
          <a:xfrm>
            <a:off x="8358361" y="3534196"/>
            <a:ext cx="3324088" cy="14136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AF901FF-EC82-4A6B-BCAC-6632DF59B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90" y="867345"/>
            <a:ext cx="1585727" cy="132683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536D537-1DF5-47CF-8570-9C31BB79EFDD}"/>
              </a:ext>
            </a:extLst>
          </p:cNvPr>
          <p:cNvSpPr txBox="1"/>
          <p:nvPr/>
        </p:nvSpPr>
        <p:spPr>
          <a:xfrm>
            <a:off x="7518952" y="4332404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18FEBD-E1D9-43A8-87CF-D65A1E65F867}"/>
              </a:ext>
            </a:extLst>
          </p:cNvPr>
          <p:cNvSpPr txBox="1"/>
          <p:nvPr/>
        </p:nvSpPr>
        <p:spPr>
          <a:xfrm>
            <a:off x="7531212" y="3108405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12C1CC-39B3-407F-8E21-CF6DD4A3679B}"/>
              </a:ext>
            </a:extLst>
          </p:cNvPr>
          <p:cNvSpPr txBox="1"/>
          <p:nvPr/>
        </p:nvSpPr>
        <p:spPr>
          <a:xfrm>
            <a:off x="7527932" y="1885072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D91B-1229-4641-928B-FD950B24BAAB}"/>
              </a:ext>
            </a:extLst>
          </p:cNvPr>
          <p:cNvSpPr txBox="1"/>
          <p:nvPr/>
        </p:nvSpPr>
        <p:spPr>
          <a:xfrm>
            <a:off x="7539189" y="581623"/>
            <a:ext cx="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37488745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C9425-31E5-4C87-8DB4-F780E63E6604}"/>
              </a:ext>
            </a:extLst>
          </p:cNvPr>
          <p:cNvSpPr txBox="1"/>
          <p:nvPr/>
        </p:nvSpPr>
        <p:spPr>
          <a:xfrm>
            <a:off x="969048" y="5343760"/>
            <a:ext cx="11080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Oswald"/>
              </a:rPr>
              <a:t>Suppose you are a Wedding Planner and you need to hire a fashion designer for the bride..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FBC29-FC01-494C-AE88-BAF8D2233315}"/>
              </a:ext>
            </a:extLst>
          </p:cNvPr>
          <p:cNvSpPr/>
          <p:nvPr/>
        </p:nvSpPr>
        <p:spPr>
          <a:xfrm>
            <a:off x="7562917" y="0"/>
            <a:ext cx="213064" cy="5486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548848-31C8-45DB-9CEF-268C92AF82F8}"/>
              </a:ext>
            </a:extLst>
          </p:cNvPr>
          <p:cNvSpPr/>
          <p:nvPr/>
        </p:nvSpPr>
        <p:spPr>
          <a:xfrm>
            <a:off x="7391225" y="945497"/>
            <a:ext cx="611426" cy="67079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80464D-5B6C-4BBE-A863-24111BAAAD18}"/>
              </a:ext>
            </a:extLst>
          </p:cNvPr>
          <p:cNvSpPr/>
          <p:nvPr/>
        </p:nvSpPr>
        <p:spPr>
          <a:xfrm>
            <a:off x="7561484" y="1147759"/>
            <a:ext cx="270908" cy="2662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1970639-766C-4997-8BAF-D318F148437A}"/>
              </a:ext>
            </a:extLst>
          </p:cNvPr>
          <p:cNvSpPr/>
          <p:nvPr/>
        </p:nvSpPr>
        <p:spPr>
          <a:xfrm rot="16200000">
            <a:off x="6811036" y="1110415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43471A-B0CF-4ACF-B7EC-FEF94EC40CD1}"/>
              </a:ext>
            </a:extLst>
          </p:cNvPr>
          <p:cNvSpPr/>
          <p:nvPr/>
        </p:nvSpPr>
        <p:spPr>
          <a:xfrm>
            <a:off x="7376899" y="4209335"/>
            <a:ext cx="611426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A82157-CE2F-4225-82C9-5A5760266512}"/>
              </a:ext>
            </a:extLst>
          </p:cNvPr>
          <p:cNvSpPr/>
          <p:nvPr/>
        </p:nvSpPr>
        <p:spPr>
          <a:xfrm>
            <a:off x="7537140" y="4382035"/>
            <a:ext cx="283075" cy="2717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C2165C-AB71-48F9-BAB0-BAFEAACF5033}"/>
              </a:ext>
            </a:extLst>
          </p:cNvPr>
          <p:cNvSpPr/>
          <p:nvPr/>
        </p:nvSpPr>
        <p:spPr>
          <a:xfrm>
            <a:off x="7343675" y="2492738"/>
            <a:ext cx="611426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D12990-2337-4FA6-B715-830F00314A60}"/>
              </a:ext>
            </a:extLst>
          </p:cNvPr>
          <p:cNvSpPr/>
          <p:nvPr/>
        </p:nvSpPr>
        <p:spPr>
          <a:xfrm>
            <a:off x="7516223" y="2676939"/>
            <a:ext cx="266330" cy="2633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F400BC4-2899-45D3-93AC-65D6AE1B3F3B}"/>
              </a:ext>
            </a:extLst>
          </p:cNvPr>
          <p:cNvSpPr/>
          <p:nvPr/>
        </p:nvSpPr>
        <p:spPr>
          <a:xfrm rot="16200000" flipV="1">
            <a:off x="7972943" y="2602920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6CEDAAE-8D3E-470A-9741-215C91E2D9DF}"/>
              </a:ext>
            </a:extLst>
          </p:cNvPr>
          <p:cNvSpPr/>
          <p:nvPr/>
        </p:nvSpPr>
        <p:spPr>
          <a:xfrm rot="16200000">
            <a:off x="6893012" y="4290792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2AFA1-3646-45D6-BB7F-3333F24151EF}"/>
              </a:ext>
            </a:extLst>
          </p:cNvPr>
          <p:cNvSpPr txBox="1"/>
          <p:nvPr/>
        </p:nvSpPr>
        <p:spPr>
          <a:xfrm>
            <a:off x="2760912" y="773775"/>
            <a:ext cx="4457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Search in the domain of Fashion Designers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065509-CB5E-4EAB-A4B2-E176F0904585}"/>
              </a:ext>
            </a:extLst>
          </p:cNvPr>
          <p:cNvSpPr txBox="1"/>
          <p:nvPr/>
        </p:nvSpPr>
        <p:spPr>
          <a:xfrm>
            <a:off x="2300025" y="3987946"/>
            <a:ext cx="5655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Visit Ready2Hire’s Website</a:t>
            </a:r>
          </a:p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Sign up for hiring.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36D537-1DF5-47CF-8570-9C31BB79EFDD}"/>
              </a:ext>
            </a:extLst>
          </p:cNvPr>
          <p:cNvSpPr txBox="1"/>
          <p:nvPr/>
        </p:nvSpPr>
        <p:spPr>
          <a:xfrm>
            <a:off x="7518952" y="4332404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18FEBD-E1D9-43A8-87CF-D65A1E65F867}"/>
              </a:ext>
            </a:extLst>
          </p:cNvPr>
          <p:cNvSpPr txBox="1"/>
          <p:nvPr/>
        </p:nvSpPr>
        <p:spPr>
          <a:xfrm>
            <a:off x="7517977" y="2620223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12C1CC-39B3-407F-8E21-CF6DD4A3679B}"/>
              </a:ext>
            </a:extLst>
          </p:cNvPr>
          <p:cNvSpPr txBox="1"/>
          <p:nvPr/>
        </p:nvSpPr>
        <p:spPr>
          <a:xfrm>
            <a:off x="7558829" y="1070292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ADC24-DD6F-4889-9713-AE0F45061FE9}"/>
              </a:ext>
            </a:extLst>
          </p:cNvPr>
          <p:cNvSpPr txBox="1"/>
          <p:nvPr/>
        </p:nvSpPr>
        <p:spPr>
          <a:xfrm>
            <a:off x="8405731" y="2258700"/>
            <a:ext cx="3642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Create your profile</a:t>
            </a:r>
          </a:p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As a wedding planner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81964A-D352-4EF2-BAE0-22C7F93E7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6" y="3255066"/>
            <a:ext cx="1426590" cy="14265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60F336-4816-436B-95C2-B37D4A373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53" y="2085739"/>
            <a:ext cx="1536161" cy="1536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55E76-3772-4C8E-B999-B2F42CF762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1"/>
          <a:stretch/>
        </p:blipFill>
        <p:spPr>
          <a:xfrm>
            <a:off x="8313014" y="237754"/>
            <a:ext cx="1227938" cy="13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38497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AFBC29-FC01-494C-AE88-BAF8D2233315}"/>
              </a:ext>
            </a:extLst>
          </p:cNvPr>
          <p:cNvSpPr/>
          <p:nvPr/>
        </p:nvSpPr>
        <p:spPr>
          <a:xfrm>
            <a:off x="7567386" y="0"/>
            <a:ext cx="21306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43471A-B0CF-4ACF-B7EC-FEF94EC40CD1}"/>
              </a:ext>
            </a:extLst>
          </p:cNvPr>
          <p:cNvSpPr/>
          <p:nvPr/>
        </p:nvSpPr>
        <p:spPr>
          <a:xfrm>
            <a:off x="7411878" y="5325663"/>
            <a:ext cx="652287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A82157-CE2F-4225-82C9-5A5760266512}"/>
              </a:ext>
            </a:extLst>
          </p:cNvPr>
          <p:cNvSpPr/>
          <p:nvPr/>
        </p:nvSpPr>
        <p:spPr>
          <a:xfrm>
            <a:off x="7590648" y="5494378"/>
            <a:ext cx="283075" cy="2717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C2165C-AB71-48F9-BAB0-BAFEAACF5033}"/>
              </a:ext>
            </a:extLst>
          </p:cNvPr>
          <p:cNvSpPr/>
          <p:nvPr/>
        </p:nvSpPr>
        <p:spPr>
          <a:xfrm>
            <a:off x="7381843" y="2927621"/>
            <a:ext cx="611426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82B331-CAD5-4B7C-9945-28420EB9A352}"/>
              </a:ext>
            </a:extLst>
          </p:cNvPr>
          <p:cNvSpPr/>
          <p:nvPr/>
        </p:nvSpPr>
        <p:spPr>
          <a:xfrm>
            <a:off x="7370074" y="657472"/>
            <a:ext cx="668361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CF2C69-45EF-41BB-A3DC-F1B27C846044}"/>
              </a:ext>
            </a:extLst>
          </p:cNvPr>
          <p:cNvSpPr/>
          <p:nvPr/>
        </p:nvSpPr>
        <p:spPr>
          <a:xfrm>
            <a:off x="7545007" y="819592"/>
            <a:ext cx="285098" cy="262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D12990-2337-4FA6-B715-830F00314A60}"/>
              </a:ext>
            </a:extLst>
          </p:cNvPr>
          <p:cNvSpPr/>
          <p:nvPr/>
        </p:nvSpPr>
        <p:spPr>
          <a:xfrm>
            <a:off x="7557432" y="3100530"/>
            <a:ext cx="266330" cy="2633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7129BA1-24BC-4BFD-B2FB-70689BC9413E}"/>
              </a:ext>
            </a:extLst>
          </p:cNvPr>
          <p:cNvSpPr/>
          <p:nvPr/>
        </p:nvSpPr>
        <p:spPr>
          <a:xfrm rot="16200000">
            <a:off x="6846321" y="760074"/>
            <a:ext cx="461639" cy="403936"/>
          </a:xfrm>
          <a:prstGeom prst="triangle">
            <a:avLst>
              <a:gd name="adj" fmla="val 5068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F400BC4-2899-45D3-93AC-65D6AE1B3F3B}"/>
              </a:ext>
            </a:extLst>
          </p:cNvPr>
          <p:cNvSpPr/>
          <p:nvPr/>
        </p:nvSpPr>
        <p:spPr>
          <a:xfrm rot="16200000" flipV="1">
            <a:off x="8035315" y="3030223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6CEDAAE-8D3E-470A-9741-215C91E2D9DF}"/>
              </a:ext>
            </a:extLst>
          </p:cNvPr>
          <p:cNvSpPr/>
          <p:nvPr/>
        </p:nvSpPr>
        <p:spPr>
          <a:xfrm rot="16200000">
            <a:off x="6856035" y="5441384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2AFA1-3646-45D6-BB7F-3333F24151EF}"/>
              </a:ext>
            </a:extLst>
          </p:cNvPr>
          <p:cNvSpPr txBox="1"/>
          <p:nvPr/>
        </p:nvSpPr>
        <p:spPr>
          <a:xfrm>
            <a:off x="1659216" y="681840"/>
            <a:ext cx="554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Hire the person if you like them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36B95-C5E8-43C5-AEEC-2BCA3178583A}"/>
              </a:ext>
            </a:extLst>
          </p:cNvPr>
          <p:cNvSpPr txBox="1"/>
          <p:nvPr/>
        </p:nvSpPr>
        <p:spPr>
          <a:xfrm>
            <a:off x="3811842" y="4990905"/>
            <a:ext cx="3603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Select among the variety of options.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18FEBD-E1D9-43A8-87CF-D65A1E65F867}"/>
              </a:ext>
            </a:extLst>
          </p:cNvPr>
          <p:cNvSpPr txBox="1"/>
          <p:nvPr/>
        </p:nvSpPr>
        <p:spPr>
          <a:xfrm>
            <a:off x="7542009" y="3031857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D91B-1229-4641-928B-FD950B24BAAB}"/>
              </a:ext>
            </a:extLst>
          </p:cNvPr>
          <p:cNvSpPr txBox="1"/>
          <p:nvPr/>
        </p:nvSpPr>
        <p:spPr>
          <a:xfrm>
            <a:off x="7590648" y="5461534"/>
            <a:ext cx="365780" cy="375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ADC24-DD6F-4889-9713-AE0F45061FE9}"/>
              </a:ext>
            </a:extLst>
          </p:cNvPr>
          <p:cNvSpPr txBox="1"/>
          <p:nvPr/>
        </p:nvSpPr>
        <p:spPr>
          <a:xfrm>
            <a:off x="8446874" y="2447361"/>
            <a:ext cx="3693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Directly contact the person via options on our website.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9A5FCB-4069-46FF-8D37-356A4D06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48" y="4183186"/>
            <a:ext cx="1884937" cy="18849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978DB8A-A4FF-423E-AC32-5F8A8EE49F4D}"/>
              </a:ext>
            </a:extLst>
          </p:cNvPr>
          <p:cNvSpPr txBox="1"/>
          <p:nvPr/>
        </p:nvSpPr>
        <p:spPr>
          <a:xfrm>
            <a:off x="7522951" y="769390"/>
            <a:ext cx="5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C09138-5060-47AB-847E-433217D2E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65" y="129964"/>
            <a:ext cx="1905000" cy="1905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8C08D8-E4A8-487F-8F9A-607184D25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01" y="2286240"/>
            <a:ext cx="1782453" cy="17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70051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C9425-31E5-4C87-8DB4-F780E63E6604}"/>
              </a:ext>
            </a:extLst>
          </p:cNvPr>
          <p:cNvSpPr txBox="1"/>
          <p:nvPr/>
        </p:nvSpPr>
        <p:spPr>
          <a:xfrm>
            <a:off x="2388092" y="5343760"/>
            <a:ext cx="96616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Oswald"/>
              </a:rPr>
              <a:t>Suppose you are a fashion designer looking for some work..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FBC29-FC01-494C-AE88-BAF8D2233315}"/>
              </a:ext>
            </a:extLst>
          </p:cNvPr>
          <p:cNvSpPr/>
          <p:nvPr/>
        </p:nvSpPr>
        <p:spPr>
          <a:xfrm>
            <a:off x="7562917" y="0"/>
            <a:ext cx="213064" cy="5486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548848-31C8-45DB-9CEF-268C92AF82F8}"/>
              </a:ext>
            </a:extLst>
          </p:cNvPr>
          <p:cNvSpPr/>
          <p:nvPr/>
        </p:nvSpPr>
        <p:spPr>
          <a:xfrm>
            <a:off x="7391225" y="945497"/>
            <a:ext cx="611426" cy="67079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80464D-5B6C-4BBE-A863-24111BAAAD18}"/>
              </a:ext>
            </a:extLst>
          </p:cNvPr>
          <p:cNvSpPr/>
          <p:nvPr/>
        </p:nvSpPr>
        <p:spPr>
          <a:xfrm>
            <a:off x="7561484" y="1147759"/>
            <a:ext cx="270908" cy="2662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1970639-766C-4997-8BAF-D318F148437A}"/>
              </a:ext>
            </a:extLst>
          </p:cNvPr>
          <p:cNvSpPr/>
          <p:nvPr/>
        </p:nvSpPr>
        <p:spPr>
          <a:xfrm rot="16200000">
            <a:off x="6811036" y="1110415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43471A-B0CF-4ACF-B7EC-FEF94EC40CD1}"/>
              </a:ext>
            </a:extLst>
          </p:cNvPr>
          <p:cNvSpPr/>
          <p:nvPr/>
        </p:nvSpPr>
        <p:spPr>
          <a:xfrm>
            <a:off x="7376899" y="4209335"/>
            <a:ext cx="611426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A82157-CE2F-4225-82C9-5A5760266512}"/>
              </a:ext>
            </a:extLst>
          </p:cNvPr>
          <p:cNvSpPr/>
          <p:nvPr/>
        </p:nvSpPr>
        <p:spPr>
          <a:xfrm>
            <a:off x="7537140" y="4382035"/>
            <a:ext cx="283075" cy="2717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C2165C-AB71-48F9-BAB0-BAFEAACF5033}"/>
              </a:ext>
            </a:extLst>
          </p:cNvPr>
          <p:cNvSpPr/>
          <p:nvPr/>
        </p:nvSpPr>
        <p:spPr>
          <a:xfrm>
            <a:off x="7343675" y="2492738"/>
            <a:ext cx="611426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D12990-2337-4FA6-B715-830F00314A60}"/>
              </a:ext>
            </a:extLst>
          </p:cNvPr>
          <p:cNvSpPr/>
          <p:nvPr/>
        </p:nvSpPr>
        <p:spPr>
          <a:xfrm>
            <a:off x="7516223" y="2676939"/>
            <a:ext cx="266330" cy="2633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F400BC4-2899-45D3-93AC-65D6AE1B3F3B}"/>
              </a:ext>
            </a:extLst>
          </p:cNvPr>
          <p:cNvSpPr/>
          <p:nvPr/>
        </p:nvSpPr>
        <p:spPr>
          <a:xfrm rot="16200000" flipV="1">
            <a:off x="7972943" y="2602920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6CEDAAE-8D3E-470A-9741-215C91E2D9DF}"/>
              </a:ext>
            </a:extLst>
          </p:cNvPr>
          <p:cNvSpPr/>
          <p:nvPr/>
        </p:nvSpPr>
        <p:spPr>
          <a:xfrm rot="16200000">
            <a:off x="6893012" y="4290792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2AFA1-3646-45D6-BB7F-3333F24151EF}"/>
              </a:ext>
            </a:extLst>
          </p:cNvPr>
          <p:cNvSpPr txBox="1"/>
          <p:nvPr/>
        </p:nvSpPr>
        <p:spPr>
          <a:xfrm>
            <a:off x="2645107" y="729925"/>
            <a:ext cx="4566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Reach out to the domains you want to apply to.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065509-CB5E-4EAB-A4B2-E176F0904585}"/>
              </a:ext>
            </a:extLst>
          </p:cNvPr>
          <p:cNvSpPr txBox="1"/>
          <p:nvPr/>
        </p:nvSpPr>
        <p:spPr>
          <a:xfrm>
            <a:off x="2300025" y="3987946"/>
            <a:ext cx="5655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Visit Ready2Hire’s Website,</a:t>
            </a:r>
          </a:p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Sign up for finding 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36D537-1DF5-47CF-8570-9C31BB79EFDD}"/>
              </a:ext>
            </a:extLst>
          </p:cNvPr>
          <p:cNvSpPr txBox="1"/>
          <p:nvPr/>
        </p:nvSpPr>
        <p:spPr>
          <a:xfrm>
            <a:off x="7518952" y="4332404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18FEBD-E1D9-43A8-87CF-D65A1E65F867}"/>
              </a:ext>
            </a:extLst>
          </p:cNvPr>
          <p:cNvSpPr txBox="1"/>
          <p:nvPr/>
        </p:nvSpPr>
        <p:spPr>
          <a:xfrm>
            <a:off x="7517977" y="2620223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12C1CC-39B3-407F-8E21-CF6DD4A3679B}"/>
              </a:ext>
            </a:extLst>
          </p:cNvPr>
          <p:cNvSpPr txBox="1"/>
          <p:nvPr/>
        </p:nvSpPr>
        <p:spPr>
          <a:xfrm>
            <a:off x="7558829" y="1070292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ADC24-DD6F-4889-9713-AE0F45061FE9}"/>
              </a:ext>
            </a:extLst>
          </p:cNvPr>
          <p:cNvSpPr txBox="1"/>
          <p:nvPr/>
        </p:nvSpPr>
        <p:spPr>
          <a:xfrm>
            <a:off x="8405731" y="2258700"/>
            <a:ext cx="3921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Create your profile</a:t>
            </a:r>
          </a:p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as a fashion designer.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81964A-D352-4EF2-BAE0-22C7F93E7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6" y="3255066"/>
            <a:ext cx="1426590" cy="14265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60F336-4816-436B-95C2-B37D4A373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53" y="2085739"/>
            <a:ext cx="1536161" cy="1536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55E76-3772-4C8E-B999-B2F42CF762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1"/>
          <a:stretch/>
        </p:blipFill>
        <p:spPr>
          <a:xfrm>
            <a:off x="8313014" y="237754"/>
            <a:ext cx="1227938" cy="13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80901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AFBC29-FC01-494C-AE88-BAF8D2233315}"/>
              </a:ext>
            </a:extLst>
          </p:cNvPr>
          <p:cNvSpPr/>
          <p:nvPr/>
        </p:nvSpPr>
        <p:spPr>
          <a:xfrm>
            <a:off x="7567386" y="0"/>
            <a:ext cx="21306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43471A-B0CF-4ACF-B7EC-FEF94EC40CD1}"/>
              </a:ext>
            </a:extLst>
          </p:cNvPr>
          <p:cNvSpPr/>
          <p:nvPr/>
        </p:nvSpPr>
        <p:spPr>
          <a:xfrm>
            <a:off x="7411878" y="5325663"/>
            <a:ext cx="652287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A82157-CE2F-4225-82C9-5A5760266512}"/>
              </a:ext>
            </a:extLst>
          </p:cNvPr>
          <p:cNvSpPr/>
          <p:nvPr/>
        </p:nvSpPr>
        <p:spPr>
          <a:xfrm>
            <a:off x="7590648" y="5494378"/>
            <a:ext cx="283075" cy="2717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C2165C-AB71-48F9-BAB0-BAFEAACF5033}"/>
              </a:ext>
            </a:extLst>
          </p:cNvPr>
          <p:cNvSpPr/>
          <p:nvPr/>
        </p:nvSpPr>
        <p:spPr>
          <a:xfrm>
            <a:off x="7381843" y="2927621"/>
            <a:ext cx="611426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82B331-CAD5-4B7C-9945-28420EB9A352}"/>
              </a:ext>
            </a:extLst>
          </p:cNvPr>
          <p:cNvSpPr/>
          <p:nvPr/>
        </p:nvSpPr>
        <p:spPr>
          <a:xfrm>
            <a:off x="7370074" y="657472"/>
            <a:ext cx="668361" cy="6091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CF2C69-45EF-41BB-A3DC-F1B27C846044}"/>
              </a:ext>
            </a:extLst>
          </p:cNvPr>
          <p:cNvSpPr/>
          <p:nvPr/>
        </p:nvSpPr>
        <p:spPr>
          <a:xfrm>
            <a:off x="7545007" y="819592"/>
            <a:ext cx="285098" cy="262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D12990-2337-4FA6-B715-830F00314A60}"/>
              </a:ext>
            </a:extLst>
          </p:cNvPr>
          <p:cNvSpPr/>
          <p:nvPr/>
        </p:nvSpPr>
        <p:spPr>
          <a:xfrm>
            <a:off x="7557432" y="3100530"/>
            <a:ext cx="266330" cy="2633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7129BA1-24BC-4BFD-B2FB-70689BC9413E}"/>
              </a:ext>
            </a:extLst>
          </p:cNvPr>
          <p:cNvSpPr/>
          <p:nvPr/>
        </p:nvSpPr>
        <p:spPr>
          <a:xfrm rot="16200000">
            <a:off x="6846321" y="760074"/>
            <a:ext cx="461639" cy="403936"/>
          </a:xfrm>
          <a:prstGeom prst="triangle">
            <a:avLst>
              <a:gd name="adj" fmla="val 5068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F400BC4-2899-45D3-93AC-65D6AE1B3F3B}"/>
              </a:ext>
            </a:extLst>
          </p:cNvPr>
          <p:cNvSpPr/>
          <p:nvPr/>
        </p:nvSpPr>
        <p:spPr>
          <a:xfrm rot="16200000" flipV="1">
            <a:off x="8035315" y="3030223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6CEDAAE-8D3E-470A-9741-215C91E2D9DF}"/>
              </a:ext>
            </a:extLst>
          </p:cNvPr>
          <p:cNvSpPr/>
          <p:nvPr/>
        </p:nvSpPr>
        <p:spPr>
          <a:xfrm rot="16200000">
            <a:off x="6856035" y="5441384"/>
            <a:ext cx="461639" cy="40393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2AFA1-3646-45D6-BB7F-3333F24151EF}"/>
              </a:ext>
            </a:extLst>
          </p:cNvPr>
          <p:cNvSpPr txBox="1"/>
          <p:nvPr/>
        </p:nvSpPr>
        <p:spPr>
          <a:xfrm>
            <a:off x="2385930" y="543855"/>
            <a:ext cx="4662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Get the opportunity to get job of your choice.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36B95-C5E8-43C5-AEEC-2BCA3178583A}"/>
              </a:ext>
            </a:extLst>
          </p:cNvPr>
          <p:cNvSpPr txBox="1"/>
          <p:nvPr/>
        </p:nvSpPr>
        <p:spPr>
          <a:xfrm>
            <a:off x="3811842" y="4990905"/>
            <a:ext cx="3603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Select among the variety of options.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18FEBD-E1D9-43A8-87CF-D65A1E65F867}"/>
              </a:ext>
            </a:extLst>
          </p:cNvPr>
          <p:cNvSpPr txBox="1"/>
          <p:nvPr/>
        </p:nvSpPr>
        <p:spPr>
          <a:xfrm>
            <a:off x="7542009" y="3031857"/>
            <a:ext cx="2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D91B-1229-4641-928B-FD950B24BAAB}"/>
              </a:ext>
            </a:extLst>
          </p:cNvPr>
          <p:cNvSpPr txBox="1"/>
          <p:nvPr/>
        </p:nvSpPr>
        <p:spPr>
          <a:xfrm>
            <a:off x="7590648" y="5461534"/>
            <a:ext cx="365780" cy="375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ADC24-DD6F-4889-9713-AE0F45061FE9}"/>
              </a:ext>
            </a:extLst>
          </p:cNvPr>
          <p:cNvSpPr txBox="1"/>
          <p:nvPr/>
        </p:nvSpPr>
        <p:spPr>
          <a:xfrm>
            <a:off x="8446874" y="2447361"/>
            <a:ext cx="3693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Oswald"/>
              </a:rPr>
              <a:t>Directly contact the person via options on our website.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9A5FCB-4069-46FF-8D37-356A4D06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48" y="4183186"/>
            <a:ext cx="1884937" cy="18849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978DB8A-A4FF-423E-AC32-5F8A8EE49F4D}"/>
              </a:ext>
            </a:extLst>
          </p:cNvPr>
          <p:cNvSpPr txBox="1"/>
          <p:nvPr/>
        </p:nvSpPr>
        <p:spPr>
          <a:xfrm>
            <a:off x="7522951" y="769390"/>
            <a:ext cx="5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C09138-5060-47AB-847E-433217D2E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65" y="129964"/>
            <a:ext cx="1905000" cy="1905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8C08D8-E4A8-487F-8F9A-607184D25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01" y="2286240"/>
            <a:ext cx="1782453" cy="17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25146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246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Panse</dc:creator>
  <cp:lastModifiedBy>Ruchi Panse</cp:lastModifiedBy>
  <cp:revision>30</cp:revision>
  <dcterms:created xsi:type="dcterms:W3CDTF">2021-04-16T13:11:54Z</dcterms:created>
  <dcterms:modified xsi:type="dcterms:W3CDTF">2021-04-17T14:47:16Z</dcterms:modified>
</cp:coreProperties>
</file>