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1" r:id="rId2"/>
    <p:sldId id="276" r:id="rId3"/>
    <p:sldId id="273" r:id="rId4"/>
    <p:sldId id="274" r:id="rId5"/>
    <p:sldId id="277" r:id="rId6"/>
    <p:sldId id="278" r:id="rId7"/>
    <p:sldId id="280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70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005E-0E32-B84C-91EE-74B799BBDFCE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D1060-4F0E-0640-A461-17D425B6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D1060-4F0E-0640-A461-17D425B663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default.asp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D1060-4F0E-0640-A461-17D425B663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5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Ordered List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&lt;li&gt; Step One &lt;/li&gt;</a:t>
            </a:r>
          </a:p>
          <a:p>
            <a:pPr lvl="2"/>
            <a:r>
              <a:rPr lang="en-US" dirty="0" smtClean="0"/>
              <a:t>&lt;li&gt; Step Two &lt;/li&gt;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Unordered List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&lt;li&gt; Bread &lt;/li&gt;</a:t>
            </a:r>
          </a:p>
          <a:p>
            <a:pPr lvl="2"/>
            <a:r>
              <a:rPr lang="en-US" dirty="0" smtClean="0"/>
              <a:t>&lt;li&gt; Milk &lt;/li&gt;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List</a:t>
            </a:r>
          </a:p>
          <a:p>
            <a:pPr lvl="1"/>
            <a:r>
              <a:rPr lang="en-US" dirty="0" smtClean="0"/>
              <a:t>&lt;dl&gt;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 Link 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&gt;n. A connection &lt;/</a:t>
            </a:r>
            <a:r>
              <a:rPr lang="en-US" dirty="0" err="1" smtClean="0"/>
              <a:t>dd</a:t>
            </a:r>
            <a:r>
              <a:rPr lang="en-US" dirty="0" smtClean="0"/>
              <a:t>&gt;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 Node 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 The things being connected 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&lt;/dl&gt;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&lt;table&gt;&lt;/table&gt;</a:t>
            </a:r>
          </a:p>
          <a:p>
            <a:pPr lvl="1"/>
            <a:r>
              <a:rPr lang="en-US" dirty="0" smtClean="0"/>
              <a:t>Marks the start and end of the table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Marks the start and end of one row in the table</a:t>
            </a:r>
          </a:p>
          <a:p>
            <a:r>
              <a:rPr lang="en-US" dirty="0" smtClean="0"/>
              <a:t>&lt;td&gt;&lt;/td&gt;</a:t>
            </a:r>
          </a:p>
          <a:p>
            <a:pPr lvl="1"/>
            <a:r>
              <a:rPr lang="en-US" dirty="0" smtClean="0"/>
              <a:t>Marks the start and end of a cell in the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&lt;table&gt;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&lt;td&gt; Cell 1 &lt;/td&gt;</a:t>
            </a:r>
          </a:p>
          <a:p>
            <a:pPr lvl="2"/>
            <a:r>
              <a:rPr lang="en-US" dirty="0" smtClean="0"/>
              <a:t>&lt;td&gt; Cell 2 &lt;/td&gt;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&lt;td&gt; Cell </a:t>
            </a:r>
            <a:r>
              <a:rPr lang="en-US" dirty="0" smtClean="0"/>
              <a:t>3 </a:t>
            </a:r>
            <a:r>
              <a:rPr lang="en-US" dirty="0"/>
              <a:t>&lt;/td&gt;</a:t>
            </a:r>
          </a:p>
          <a:p>
            <a:pPr lvl="2"/>
            <a:r>
              <a:rPr lang="en-US" dirty="0"/>
              <a:t>&lt;td&gt; Cell </a:t>
            </a:r>
            <a:r>
              <a:rPr lang="en-US" dirty="0" smtClean="0"/>
              <a:t>4 </a:t>
            </a:r>
            <a:r>
              <a:rPr lang="en-US" dirty="0"/>
              <a:t>&lt;/td&gt;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 smtClean="0"/>
              <a:t>&lt;/table&gt;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5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&lt;form&gt; &lt;/form&gt;</a:t>
            </a:r>
          </a:p>
          <a:p>
            <a:pPr lvl="1"/>
            <a:r>
              <a:rPr lang="en-US" dirty="0" smtClean="0"/>
              <a:t>Defines the beginning and end of a form</a:t>
            </a:r>
          </a:p>
          <a:p>
            <a:r>
              <a:rPr lang="en-US" dirty="0" smtClean="0"/>
              <a:t>&lt;input&gt; &lt;/input&gt;</a:t>
            </a:r>
          </a:p>
          <a:p>
            <a:pPr lvl="1"/>
            <a:r>
              <a:rPr lang="en-US" dirty="0" smtClean="0"/>
              <a:t>Defines the beginning and end of an input item</a:t>
            </a:r>
          </a:p>
          <a:p>
            <a:r>
              <a:rPr lang="en-US" dirty="0" smtClean="0"/>
              <a:t>&lt;submit&gt; &lt;/submit&gt;</a:t>
            </a:r>
          </a:p>
          <a:p>
            <a:pPr lvl="1"/>
            <a:r>
              <a:rPr lang="en-US" dirty="0" smtClean="0"/>
              <a:t>The button that actually sends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5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 action=“</a:t>
            </a:r>
            <a:r>
              <a:rPr lang="en-US" dirty="0" err="1" smtClean="0"/>
              <a:t>submit_form.php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&lt;input type=“radio” name=“gender” value=“man”&gt;Man&lt;/input&gt;</a:t>
            </a:r>
          </a:p>
          <a:p>
            <a:pPr lvl="1"/>
            <a:r>
              <a:rPr lang="en-US" dirty="0"/>
              <a:t>&lt;input type=“radio” name=“gender” value=</a:t>
            </a:r>
            <a:r>
              <a:rPr lang="en-US" dirty="0" smtClean="0"/>
              <a:t>“woman”&gt;Woman</a:t>
            </a:r>
            <a:r>
              <a:rPr lang="en-US" dirty="0"/>
              <a:t>&lt;/input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7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a form to </a:t>
            </a:r>
            <a:r>
              <a:rPr lang="en-US" b="1" dirty="0" smtClean="0"/>
              <a:t>do</a:t>
            </a:r>
            <a:r>
              <a:rPr lang="en-US" dirty="0" smtClean="0"/>
              <a:t> anything, there must be code to receive it</a:t>
            </a:r>
          </a:p>
          <a:p>
            <a:r>
              <a:rPr lang="en-US" dirty="0" smtClean="0"/>
              <a:t>Form data is sent as data in a POST request (i.e., in the headers of the page sent to a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Provides a standard form for describing the style of elements in an HTML document</a:t>
            </a:r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identifies single elements or groups of elements</a:t>
            </a:r>
          </a:p>
          <a:p>
            <a:r>
              <a:rPr lang="en-US" dirty="0"/>
              <a:t>P</a:t>
            </a:r>
            <a:r>
              <a:rPr lang="en-US" dirty="0" smtClean="0"/>
              <a:t>roperties </a:t>
            </a:r>
          </a:p>
          <a:p>
            <a:pPr lvl="1"/>
            <a:r>
              <a:rPr lang="en-US" dirty="0" smtClean="0"/>
              <a:t>Which aspects of the element(s) should be formatted</a:t>
            </a:r>
          </a:p>
          <a:p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How the property of the element(s) should be formatted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Text formatting</a:t>
            </a:r>
          </a:p>
          <a:p>
            <a:r>
              <a:rPr lang="en-US" dirty="0" smtClean="0"/>
              <a:t>Element positioning</a:t>
            </a:r>
          </a:p>
          <a:p>
            <a:pPr lvl="1"/>
            <a:r>
              <a:rPr lang="en-US" dirty="0" smtClean="0"/>
              <a:t>Absolute or relative</a:t>
            </a:r>
          </a:p>
          <a:p>
            <a:pPr lvl="1"/>
            <a:r>
              <a:rPr lang="en-US" dirty="0" smtClean="0"/>
              <a:t>Margin (space around an element)</a:t>
            </a:r>
          </a:p>
          <a:p>
            <a:pPr lvl="1"/>
            <a:r>
              <a:rPr lang="en-US" dirty="0" smtClean="0"/>
              <a:t>Padding (space around the inside of an element)</a:t>
            </a:r>
          </a:p>
          <a:p>
            <a:r>
              <a:rPr lang="en-US" dirty="0" smtClean="0"/>
              <a:t>Element sizing</a:t>
            </a:r>
          </a:p>
          <a:p>
            <a:pPr lvl="1"/>
            <a:r>
              <a:rPr lang="en-US" dirty="0" smtClean="0"/>
              <a:t>Height / Width</a:t>
            </a:r>
          </a:p>
          <a:p>
            <a:r>
              <a:rPr lang="en-US" dirty="0" smtClean="0"/>
              <a:t>Border and outline of elements</a:t>
            </a:r>
          </a:p>
          <a:p>
            <a:r>
              <a:rPr lang="en-US" dirty="0" smtClean="0"/>
              <a:t>Background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3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a scripting language like Python</a:t>
            </a:r>
          </a:p>
          <a:p>
            <a:pPr lvl="1"/>
            <a:r>
              <a:rPr lang="en-US" b="1" dirty="0" smtClean="0"/>
              <a:t>Pro: </a:t>
            </a:r>
            <a:r>
              <a:rPr lang="en-US" dirty="0" smtClean="0"/>
              <a:t>similarity makes easier to learn JS after learning python</a:t>
            </a:r>
          </a:p>
          <a:p>
            <a:pPr lvl="1"/>
            <a:r>
              <a:rPr lang="en-US" b="1" dirty="0" smtClean="0"/>
              <a:t>Con: </a:t>
            </a:r>
            <a:r>
              <a:rPr lang="en-US" dirty="0" smtClean="0"/>
              <a:t>Easy to confuse things between the languages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≠ Java!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: Java :: Carpet :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59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programmatic reactions to user input on the page</a:t>
            </a:r>
          </a:p>
          <a:p>
            <a:pPr lvl="1"/>
            <a:r>
              <a:rPr lang="en-US" dirty="0" smtClean="0"/>
              <a:t>Change the attributes of elements</a:t>
            </a:r>
          </a:p>
          <a:p>
            <a:pPr lvl="1"/>
            <a:r>
              <a:rPr lang="en-US" dirty="0" smtClean="0"/>
              <a:t>Change the structure of the page being viewed</a:t>
            </a:r>
          </a:p>
          <a:p>
            <a:pPr lvl="1"/>
            <a:r>
              <a:rPr lang="en-US" dirty="0" smtClean="0"/>
              <a:t>Add, remove, or change content on the page</a:t>
            </a:r>
          </a:p>
          <a:p>
            <a:pPr lvl="1"/>
            <a:r>
              <a:rPr lang="en-US" dirty="0" smtClean="0"/>
              <a:t>Pull content from elsewhere (AJAX; Asynchronous </a:t>
            </a:r>
            <a:r>
              <a:rPr lang="en-US" dirty="0" err="1" smtClean="0"/>
              <a:t>Javascript</a:t>
            </a:r>
            <a:r>
              <a:rPr lang="en-US" dirty="0"/>
              <a:t> A</a:t>
            </a:r>
            <a:r>
              <a:rPr lang="en-US" dirty="0" smtClean="0"/>
              <a:t>nd XML)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8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</a:t>
            </a:r>
            <a:r>
              <a:rPr lang="en-US" dirty="0" err="1" smtClean="0"/>
              <a:t>javascript</a:t>
            </a:r>
            <a:r>
              <a:rPr lang="en-US" dirty="0" smtClean="0"/>
              <a:t> package that makes common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actions easier</a:t>
            </a:r>
          </a:p>
          <a:p>
            <a:r>
              <a:rPr lang="en-US" dirty="0" smtClean="0"/>
              <a:t>After including </a:t>
            </a:r>
            <a:r>
              <a:rPr lang="en-US" dirty="0" err="1" smtClean="0"/>
              <a:t>jQuery</a:t>
            </a:r>
            <a:r>
              <a:rPr lang="en-US" dirty="0" smtClean="0"/>
              <a:t> on the page, very complex tasks become trivial!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 (HTML) is a subset of XML, with certain tags with predefined meanings</a:t>
            </a:r>
          </a:p>
          <a:p>
            <a:r>
              <a:rPr lang="en-US" dirty="0" smtClean="0"/>
              <a:t>Every browser is just an HTML parser!</a:t>
            </a:r>
          </a:p>
          <a:p>
            <a:r>
              <a:rPr lang="en-US" dirty="0" smtClean="0"/>
              <a:t>(Ok, not </a:t>
            </a:r>
            <a:r>
              <a:rPr lang="en-US" b="1" dirty="0" smtClean="0"/>
              <a:t>just</a:t>
            </a:r>
            <a:r>
              <a:rPr lang="en-US" dirty="0" smtClean="0"/>
              <a:t> an HTML parser.  Also a parser of  CSS, </a:t>
            </a:r>
            <a:r>
              <a:rPr lang="en-US" dirty="0" err="1" smtClean="0"/>
              <a:t>Javascript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4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Kedar</a:t>
            </a:r>
            <a:r>
              <a:rPr lang="en-US" dirty="0" smtClean="0"/>
              <a:t>, </a:t>
            </a:r>
            <a:r>
              <a:rPr lang="en-US" dirty="0" err="1" smtClean="0"/>
              <a:t>Rinki</a:t>
            </a:r>
            <a:r>
              <a:rPr lang="en-US" dirty="0" smtClean="0"/>
              <a:t>, </a:t>
            </a:r>
            <a:r>
              <a:rPr lang="en-US" dirty="0" err="1" smtClean="0"/>
              <a:t>Nurul</a:t>
            </a:r>
            <a:r>
              <a:rPr lang="en-US" dirty="0" smtClean="0"/>
              <a:t>, Dan</a:t>
            </a:r>
          </a:p>
          <a:p>
            <a:r>
              <a:rPr lang="en-US" dirty="0" err="1" smtClean="0"/>
              <a:t>Hemanth</a:t>
            </a:r>
            <a:r>
              <a:rPr lang="en-US" dirty="0" smtClean="0"/>
              <a:t>, </a:t>
            </a:r>
            <a:r>
              <a:rPr lang="en-US" dirty="0" err="1" smtClean="0"/>
              <a:t>Mengting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Ryan </a:t>
            </a:r>
          </a:p>
          <a:p>
            <a:r>
              <a:rPr lang="en-US" dirty="0" smtClean="0"/>
              <a:t>Joy</a:t>
            </a:r>
            <a:r>
              <a:rPr lang="en-US" dirty="0"/>
              <a:t>, </a:t>
            </a:r>
            <a:r>
              <a:rPr lang="en-US" dirty="0" err="1" smtClean="0"/>
              <a:t>Sujana</a:t>
            </a:r>
            <a:r>
              <a:rPr lang="en-US" dirty="0" smtClean="0"/>
              <a:t>, </a:t>
            </a:r>
            <a:r>
              <a:rPr lang="en-US" dirty="0" err="1" smtClean="0"/>
              <a:t>Swetha</a:t>
            </a:r>
            <a:r>
              <a:rPr lang="en-US" dirty="0" smtClean="0"/>
              <a:t>, Jude</a:t>
            </a:r>
          </a:p>
          <a:p>
            <a:r>
              <a:rPr lang="en-US" dirty="0" err="1" smtClean="0"/>
              <a:t>Dami</a:t>
            </a:r>
            <a:r>
              <a:rPr lang="en-US" dirty="0" smtClean="0"/>
              <a:t>, </a:t>
            </a:r>
            <a:r>
              <a:rPr lang="en-US" dirty="0" err="1" smtClean="0"/>
              <a:t>Xingzhong</a:t>
            </a:r>
            <a:r>
              <a:rPr lang="en-US" dirty="0" smtClean="0"/>
              <a:t>,</a:t>
            </a:r>
            <a:r>
              <a:rPr lang="en-US" dirty="0"/>
              <a:t> Chris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Tags begin with &lt; and end with &gt;</a:t>
            </a:r>
          </a:p>
          <a:p>
            <a:pPr lvl="1"/>
            <a:r>
              <a:rPr lang="en-US" dirty="0" smtClean="0"/>
              <a:t>Start tag: &lt;section&gt;</a:t>
            </a:r>
          </a:p>
          <a:p>
            <a:pPr lvl="1"/>
            <a:r>
              <a:rPr lang="en-US" dirty="0" smtClean="0"/>
              <a:t>End tag: &lt;/section&gt;</a:t>
            </a:r>
          </a:p>
          <a:p>
            <a:pPr lvl="1"/>
            <a:r>
              <a:rPr lang="en-US" dirty="0" smtClean="0"/>
              <a:t>Empty-element tag: &lt;line-break /&gt;</a:t>
            </a:r>
          </a:p>
          <a:p>
            <a:r>
              <a:rPr lang="en-US" dirty="0" smtClean="0"/>
              <a:t>Elements are </a:t>
            </a:r>
            <a:r>
              <a:rPr lang="en-US" dirty="0" err="1" smtClean="0"/>
              <a:t>bookcased</a:t>
            </a:r>
            <a:r>
              <a:rPr lang="en-US" dirty="0" smtClean="0"/>
              <a:t> by start-tags and end-tags:</a:t>
            </a:r>
          </a:p>
          <a:p>
            <a:pPr lvl="1"/>
            <a:r>
              <a:rPr lang="en-US" dirty="0" smtClean="0"/>
              <a:t>&lt;section&gt;Content&lt;/section&gt;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219024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can be nested:</a:t>
            </a:r>
          </a:p>
          <a:p>
            <a:pPr lvl="1"/>
            <a:r>
              <a:rPr lang="en-US" dirty="0" smtClean="0"/>
              <a:t>&lt;section&gt;</a:t>
            </a:r>
          </a:p>
          <a:p>
            <a:pPr lvl="2"/>
            <a:r>
              <a:rPr lang="en-US" dirty="0" smtClean="0"/>
              <a:t>&lt;subsection&gt; Content 1 &lt;/subsection&gt;</a:t>
            </a:r>
          </a:p>
          <a:p>
            <a:pPr lvl="2"/>
            <a:r>
              <a:rPr lang="en-US" dirty="0" smtClean="0"/>
              <a:t>&lt;subsection&gt; Content 2 &lt;/subsection&gt;</a:t>
            </a:r>
          </a:p>
          <a:p>
            <a:pPr lvl="1"/>
            <a:r>
              <a:rPr lang="en-US" dirty="0" smtClean="0"/>
              <a:t>&lt;/section&gt;</a:t>
            </a:r>
          </a:p>
          <a:p>
            <a:r>
              <a:rPr lang="en-US" dirty="0" smtClean="0"/>
              <a:t>Elements can have attributes:</a:t>
            </a:r>
          </a:p>
          <a:p>
            <a:pPr lvl="1"/>
            <a:r>
              <a:rPr lang="en-US" dirty="0" smtClean="0"/>
              <a:t>&lt;step number=“3”&gt;Magic happens&lt;/step&gt;</a:t>
            </a:r>
          </a:p>
        </p:txBody>
      </p:sp>
    </p:spTree>
    <p:extLst>
      <p:ext uri="{BB962C8B-B14F-4D97-AF65-F5344CB8AC3E}">
        <p14:creationId xmlns:p14="http://schemas.microsoft.com/office/powerpoint/2010/main" val="62325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tags</a:t>
            </a:r>
          </a:p>
          <a:p>
            <a:pPr lvl="1"/>
            <a:r>
              <a:rPr lang="en-US" dirty="0" smtClean="0"/>
              <a:t>Document Structure</a:t>
            </a:r>
          </a:p>
          <a:p>
            <a:pPr lvl="1"/>
            <a:r>
              <a:rPr lang="en-US" dirty="0" smtClean="0"/>
              <a:t>Basic Elements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/>
              <a:t>Tables</a:t>
            </a:r>
          </a:p>
          <a:p>
            <a:r>
              <a:rPr lang="en-US" dirty="0" smtClean="0"/>
              <a:t>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7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&lt;html&gt; &lt;/html&gt;</a:t>
            </a:r>
          </a:p>
          <a:p>
            <a:pPr lvl="1"/>
            <a:r>
              <a:rPr lang="en-US" dirty="0" smtClean="0"/>
              <a:t>Defines the beginning and end of the document.  Often inferred</a:t>
            </a:r>
          </a:p>
          <a:p>
            <a:r>
              <a:rPr lang="en-US" dirty="0" smtClean="0"/>
              <a:t>&lt;head&gt; &lt;/head&gt;</a:t>
            </a:r>
          </a:p>
          <a:p>
            <a:pPr lvl="1"/>
            <a:r>
              <a:rPr lang="en-US" dirty="0" smtClean="0"/>
              <a:t>Contains information for building the page</a:t>
            </a:r>
          </a:p>
          <a:p>
            <a:pPr lvl="2"/>
            <a:r>
              <a:rPr lang="en-US" dirty="0" smtClean="0"/>
              <a:t>Title of the page</a:t>
            </a:r>
          </a:p>
          <a:p>
            <a:pPr lvl="2"/>
            <a:r>
              <a:rPr lang="en-US" dirty="0" smtClean="0"/>
              <a:t>Style sheets</a:t>
            </a:r>
          </a:p>
          <a:p>
            <a:pPr lvl="2"/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&lt;body&gt; &lt;/body&gt;</a:t>
            </a:r>
          </a:p>
          <a:p>
            <a:pPr lvl="1"/>
            <a:r>
              <a:rPr lang="en-US" dirty="0" smtClean="0"/>
              <a:t>Where the main content of the document belongs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7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&lt;title&gt; &lt;/title&gt; </a:t>
            </a:r>
          </a:p>
          <a:p>
            <a:pPr lvl="1"/>
            <a:r>
              <a:rPr lang="en-US" dirty="0" smtClean="0"/>
              <a:t>Changes the words in the tab / browser</a:t>
            </a:r>
          </a:p>
          <a:p>
            <a:r>
              <a:rPr lang="en-US" dirty="0" smtClean="0"/>
              <a:t>&lt;script&gt; &lt;/script&gt;</a:t>
            </a:r>
          </a:p>
          <a:p>
            <a:pPr lvl="1"/>
            <a:r>
              <a:rPr lang="en-US" dirty="0" smtClean="0"/>
              <a:t>Contains a script or a link to a script (typically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&lt;style&gt; &lt;/style&gt;</a:t>
            </a:r>
          </a:p>
          <a:p>
            <a:pPr lvl="1"/>
            <a:r>
              <a:rPr lang="en-US" dirty="0" smtClean="0"/>
              <a:t>Contains a style sheet or a link to a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74927"/>
            <a:ext cx="7345363" cy="45455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&lt;p&gt; &lt;/p&gt;</a:t>
            </a:r>
          </a:p>
          <a:p>
            <a:pPr lvl="1"/>
            <a:r>
              <a:rPr lang="en-US" dirty="0" smtClean="0"/>
              <a:t>A paragraph container.  Rules about spacing around and within the container apply.</a:t>
            </a:r>
          </a:p>
          <a:p>
            <a:r>
              <a:rPr lang="en-US" dirty="0"/>
              <a:t>&lt;div&gt; &lt;/div&gt;</a:t>
            </a:r>
          </a:p>
          <a:p>
            <a:pPr lvl="1"/>
            <a:r>
              <a:rPr lang="en-US" dirty="0"/>
              <a:t>The most generic container in HTML</a:t>
            </a:r>
          </a:p>
          <a:p>
            <a:r>
              <a:rPr lang="en-US" dirty="0" smtClean="0"/>
              <a:t>&lt;span&gt; &lt;/span&gt;</a:t>
            </a:r>
          </a:p>
          <a:p>
            <a:pPr lvl="1"/>
            <a:r>
              <a:rPr lang="en-US" dirty="0" smtClean="0"/>
              <a:t>Like “div”, but defaults to in-line placement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Inserts a new line.  Awkward with CSS.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 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Indents on both sides, to show it is distinct from the rest of the text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Creates a line that spans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&lt;a&gt; &lt;/a&gt;</a:t>
            </a:r>
          </a:p>
          <a:p>
            <a:pPr lvl="1"/>
            <a:r>
              <a:rPr lang="en-US" dirty="0" smtClean="0"/>
              <a:t>Specifies a link (usually to another page)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</a:t>
            </a:r>
            <a:r>
              <a:rPr lang="en-US" dirty="0" err="1" smtClean="0"/>
              <a:t>google.com</a:t>
            </a:r>
            <a:r>
              <a:rPr lang="en-US" dirty="0" smtClean="0"/>
              <a:t>”&gt;Google&lt;/a&gt;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=“_” </a:t>
            </a:r>
            <a:r>
              <a:rPr lang="en-US" dirty="0" err="1" smtClean="0"/>
              <a:t>onclick</a:t>
            </a:r>
            <a:r>
              <a:rPr lang="en-US" dirty="0" smtClean="0"/>
              <a:t>=“alert(‘Boo!’);”&gt;Ghost&lt;/a&gt;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2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395</TotalTime>
  <Words>1044</Words>
  <Application>Microsoft Macintosh PowerPoint</Application>
  <PresentationFormat>On-screen Show (4:3)</PresentationFormat>
  <Paragraphs>160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Capital</vt:lpstr>
      <vt:lpstr>Overview</vt:lpstr>
      <vt:lpstr>HTML and Browsers</vt:lpstr>
      <vt:lpstr>Markup in XML</vt:lpstr>
      <vt:lpstr>Markup in XML</vt:lpstr>
      <vt:lpstr>Tags in HTML</vt:lpstr>
      <vt:lpstr>Document Structure</vt:lpstr>
      <vt:lpstr>Header tags</vt:lpstr>
      <vt:lpstr>Basic HTML elements</vt:lpstr>
      <vt:lpstr>Links</vt:lpstr>
      <vt:lpstr>Lists</vt:lpstr>
      <vt:lpstr>Tables</vt:lpstr>
      <vt:lpstr>Forms</vt:lpstr>
      <vt:lpstr>Forms</vt:lpstr>
      <vt:lpstr>Forms</vt:lpstr>
      <vt:lpstr>Cascading Style Sheets</vt:lpstr>
      <vt:lpstr>CSS basics</vt:lpstr>
      <vt:lpstr>Javascript</vt:lpstr>
      <vt:lpstr>Javascript</vt:lpstr>
      <vt:lpstr>jQuery</vt:lpstr>
      <vt:lpstr>Teams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Mason</dc:creator>
  <cp:lastModifiedBy>Winter Mason</cp:lastModifiedBy>
  <cp:revision>62</cp:revision>
  <dcterms:created xsi:type="dcterms:W3CDTF">2012-08-28T19:29:20Z</dcterms:created>
  <dcterms:modified xsi:type="dcterms:W3CDTF">2012-11-14T00:31:33Z</dcterms:modified>
</cp:coreProperties>
</file>