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antera.org/examples/python" TargetMode="External"/><Relationship Id="rId2" Type="http://schemas.openxmlformats.org/officeDocument/2006/relationships/hyperlink" Target="https://cantera.org/examples/jupyter" TargetMode="External"/><Relationship Id="rId3" Type="http://schemas.openxmlformats.org/officeDocument/2006/relationships/hyperlink" Target="https://cantera.org/examples/matlab" TargetMode="External"/><Relationship Id="rId4" Type="http://schemas.openxmlformats.org/officeDocument/2006/relationships/hyperlink" Target="https://cantera.org/examples/cxx" TargetMode="External"/><Relationship Id="rId5" Type="http://schemas.openxmlformats.org/officeDocument/2006/relationships/hyperlink" Target="https://cantera.org/examples/fortran" TargetMode="Externa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41040" y="258480"/>
            <a:ext cx="1036260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Tx/>
                <a:latin typeface="Calibri"/>
              </a:rPr>
              <a:t>Introduction to Cantera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28800" y="3886200"/>
            <a:ext cx="85338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br/>
            <a:br/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April 11, 2023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78920" y="28584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1" lang="en-IN" sz="3200" spc="-1" strike="noStrike" u="sng">
                <a:solidFill>
                  <a:srgbClr val="000000"/>
                </a:solidFill>
                <a:uFillTx/>
                <a:latin typeface="Calibri"/>
              </a:rPr>
              <a:t>Getting Started with Cantera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99"/>
              </a:spcBef>
            </a:pPr>
            <a:endParaRPr b="0" lang="en-IN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General Information</a:t>
            </a:r>
            <a:endParaRPr b="0" lang="en-IN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Overview of Cantera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Installation options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Examples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Adiabatic Flame Temperature Calculations</a:t>
            </a:r>
            <a:endParaRPr b="0" lang="en-IN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Ignition Delays, Flame Speeds, and Other Applications.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Tx/>
                <a:latin typeface="Calibri"/>
              </a:rPr>
              <a:t>Overview of Cantera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Property Calculator</a:t>
            </a:r>
            <a:endParaRPr b="0" lang="en-IN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Set state of your phase object(s)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Evaluate individual properties via function calls.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Canonical Simulations</a:t>
            </a:r>
            <a:endParaRPr b="0" lang="en-IN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Cantera comes pre-packaged with a number of simulation tools and examples for a limited set of classic problems</a:t>
            </a:r>
            <a:endParaRPr b="0" lang="en-IN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0-D reactors</a:t>
            </a:r>
            <a:endParaRPr b="0" lang="en-IN" sz="20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1-D flames, flows, and reactors</a:t>
            </a:r>
            <a:endParaRPr b="0" lang="en-I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These models take user inputs for initial/inlet conditions, reactor geometry, etc.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 model sets the state of Cantera objects and evaluating properties to provide terms required to solve/integrate conservation equations.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216000"/>
            <a:ext cx="11232000" cy="340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600" spc="-1" strike="noStrike" u="sng">
                <a:uFillTx/>
                <a:latin typeface="Arial"/>
              </a:rPr>
              <a:t>Cantera installation in Python</a:t>
            </a:r>
            <a:r>
              <a:rPr b="0" lang="en-IN" sz="3600" spc="-1" strike="noStrike">
                <a:latin typeface="Arial"/>
              </a:rPr>
              <a:t>:</a:t>
            </a:r>
            <a:endParaRPr b="0" lang="en-IN" sz="3600" spc="-1" strike="noStrike" u="sng">
              <a:uFillTx/>
              <a:latin typeface="Arial"/>
            </a:endParaRPr>
          </a:p>
          <a:p>
            <a:endParaRPr b="0" lang="en-IN" sz="3600" spc="-1" strike="noStrike" u="sng">
              <a:uFillTx/>
              <a:latin typeface="Arial"/>
            </a:endParaRPr>
          </a:p>
          <a:p>
            <a:endParaRPr b="0" lang="en-IN" sz="3600" spc="-1" strike="noStrike" u="sng"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First install Python on your system, then jupyter notebook.</a:t>
            </a:r>
            <a:endParaRPr b="0" lang="en-IN" sz="2400" spc="-1" strike="noStrike" u="sng"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 u="sng"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Launch jupyter notebook.</a:t>
            </a:r>
            <a:endParaRPr b="0" lang="en-IN" sz="2400" spc="-1" strike="noStrike" u="sng"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 u="sng"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To install cantera type “ pip install cantera” .</a:t>
            </a:r>
            <a:endParaRPr b="0" lang="en-IN" sz="2400" spc="-1" strike="noStrike" u="sng">
              <a:uFillTx/>
              <a:latin typeface="Arial"/>
            </a:endParaRPr>
          </a:p>
          <a:p>
            <a:endParaRPr b="0" lang="en-IN" sz="2400" spc="-1" strike="noStrike" u="sng">
              <a:uFillTx/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Tx/>
                <a:latin typeface="Calibri"/>
              </a:rPr>
              <a:t>Application Areas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987480" y="1409760"/>
            <a:ext cx="8948160" cy="4925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Cantera can be used in a wide variety of applications</a:t>
            </a:r>
            <a:endParaRPr b="0" lang="en-IN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Combustion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Electro-chemistry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Surface chemistry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Non-ideal equations of state.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Cantera strength is that it is (relatively) easy to add new functionality.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144000"/>
            <a:ext cx="1137564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Noto Sans CJK SC"/>
              </a:rPr>
              <a:t>                </a:t>
            </a:r>
            <a:r>
              <a:rPr b="0" lang="en-IN" sz="4400" spc="-1" strike="noStrike" u="sng">
                <a:solidFill>
                  <a:srgbClr val="000000"/>
                </a:solidFill>
                <a:uFillTx/>
                <a:latin typeface="Calibri"/>
                <a:ea typeface="Noto Sans CJK SC"/>
              </a:rPr>
              <a:t>Application Areas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Tx/>
                <a:latin typeface="Calibri"/>
              </a:rPr>
              <a:t>Examples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Examples are available from the Cantera documentation in several formats</a:t>
            </a:r>
            <a:endParaRPr b="0" lang="en-IN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Python scripts: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https://cantera.org/examples/python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Jupyter Notebooks: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https://cantera.org/examples/jupyter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Matlab scripts: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https://cantera.org/examples/matlab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C++: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https://cantera.org/examples/cxx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Fortran: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https://cantera.org/examples/fortran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LibreOffice/6.0.7.3$Linux_X86_64 LibreOffice_project/00m0$Build-3</Application>
  <Words>402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2021-05-21T17:48:09Z</dcterms:created>
  <dc:creator>May 23, 2021</dc:creator>
  <dc:description/>
  <dc:language>en-IN</dc:language>
  <cp:lastModifiedBy/>
  <dcterms:modified xsi:type="dcterms:W3CDTF">2023-04-11T21:32:38Z</dcterms:modified>
  <cp:revision>13</cp:revision>
  <dc:subject/>
  <dc:title>2021 US National Combustion Meeting Cantera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