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93" r:id="rId2"/>
    <p:sldId id="294" r:id="rId3"/>
    <p:sldId id="296" r:id="rId4"/>
    <p:sldId id="304" r:id="rId5"/>
    <p:sldId id="307" r:id="rId6"/>
    <p:sldId id="302" r:id="rId7"/>
    <p:sldId id="30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03E"/>
    <a:srgbClr val="FFFFFF"/>
    <a:srgbClr val="222A35"/>
    <a:srgbClr val="003366"/>
    <a:srgbClr val="996633"/>
    <a:srgbClr val="FF3300"/>
    <a:srgbClr val="FF0000"/>
    <a:srgbClr val="99CC00"/>
    <a:srgbClr val="339966"/>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291" autoAdjust="0"/>
  </p:normalViewPr>
  <p:slideViewPr>
    <p:cSldViewPr snapToGrid="0">
      <p:cViewPr varScale="1">
        <p:scale>
          <a:sx n="68" d="100"/>
          <a:sy n="68" d="100"/>
        </p:scale>
        <p:origin x="82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2214B5-6BD5-4BC8-93B0-EE3AFCA8A060}" type="datetimeFigureOut">
              <a:rPr lang="en-IN" smtClean="0"/>
              <a:t>23-01-2022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2B3DB-9921-422B-A215-A5B79E7FBFEA}" type="slidenum">
              <a:rPr lang="en-IN" smtClean="0"/>
              <a:t>‹#›</a:t>
            </a:fld>
            <a:endParaRPr lang="en-IN"/>
          </a:p>
        </p:txBody>
      </p:sp>
    </p:spTree>
    <p:extLst>
      <p:ext uri="{BB962C8B-B14F-4D97-AF65-F5344CB8AC3E}">
        <p14:creationId xmlns:p14="http://schemas.microsoft.com/office/powerpoint/2010/main" val="3795448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2B3DB-9921-422B-A215-A5B79E7FBFEA}" type="slidenum">
              <a:rPr lang="en-IN" smtClean="0"/>
              <a:t>1</a:t>
            </a:fld>
            <a:endParaRPr lang="en-IN"/>
          </a:p>
        </p:txBody>
      </p:sp>
    </p:spTree>
    <p:extLst>
      <p:ext uri="{BB962C8B-B14F-4D97-AF65-F5344CB8AC3E}">
        <p14:creationId xmlns:p14="http://schemas.microsoft.com/office/powerpoint/2010/main" val="390904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2B3DB-9921-422B-A215-A5B79E7FBFEA}" type="slidenum">
              <a:rPr lang="en-IN" smtClean="0"/>
              <a:t>2</a:t>
            </a:fld>
            <a:endParaRPr lang="en-IN"/>
          </a:p>
        </p:txBody>
      </p:sp>
    </p:spTree>
    <p:extLst>
      <p:ext uri="{BB962C8B-B14F-4D97-AF65-F5344CB8AC3E}">
        <p14:creationId xmlns:p14="http://schemas.microsoft.com/office/powerpoint/2010/main" val="108813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2B3DB-9921-422B-A215-A5B79E7FBFEA}" type="slidenum">
              <a:rPr lang="en-IN" smtClean="0"/>
              <a:t>3</a:t>
            </a:fld>
            <a:endParaRPr lang="en-IN"/>
          </a:p>
        </p:txBody>
      </p:sp>
    </p:spTree>
    <p:extLst>
      <p:ext uri="{BB962C8B-B14F-4D97-AF65-F5344CB8AC3E}">
        <p14:creationId xmlns:p14="http://schemas.microsoft.com/office/powerpoint/2010/main" val="323285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2B3DB-9921-422B-A215-A5B79E7FBFEA}" type="slidenum">
              <a:rPr lang="en-IN" smtClean="0"/>
              <a:t>4</a:t>
            </a:fld>
            <a:endParaRPr lang="en-IN"/>
          </a:p>
        </p:txBody>
      </p:sp>
    </p:spTree>
    <p:extLst>
      <p:ext uri="{BB962C8B-B14F-4D97-AF65-F5344CB8AC3E}">
        <p14:creationId xmlns:p14="http://schemas.microsoft.com/office/powerpoint/2010/main" val="1518408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2B3DB-9921-422B-A215-A5B79E7FBFEA}" type="slidenum">
              <a:rPr lang="en-IN" smtClean="0"/>
              <a:t>5</a:t>
            </a:fld>
            <a:endParaRPr lang="en-IN"/>
          </a:p>
        </p:txBody>
      </p:sp>
    </p:spTree>
    <p:extLst>
      <p:ext uri="{BB962C8B-B14F-4D97-AF65-F5344CB8AC3E}">
        <p14:creationId xmlns:p14="http://schemas.microsoft.com/office/powerpoint/2010/main" val="398968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2B3DB-9921-422B-A215-A5B79E7FBFEA}" type="slidenum">
              <a:rPr lang="en-IN" smtClean="0"/>
              <a:t>6</a:t>
            </a:fld>
            <a:endParaRPr lang="en-IN"/>
          </a:p>
        </p:txBody>
      </p:sp>
    </p:spTree>
    <p:extLst>
      <p:ext uri="{BB962C8B-B14F-4D97-AF65-F5344CB8AC3E}">
        <p14:creationId xmlns:p14="http://schemas.microsoft.com/office/powerpoint/2010/main" val="141068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2B3DB-9921-422B-A215-A5B79E7FBFEA}" type="slidenum">
              <a:rPr lang="en-IN" smtClean="0"/>
              <a:t>7</a:t>
            </a:fld>
            <a:endParaRPr lang="en-IN"/>
          </a:p>
        </p:txBody>
      </p:sp>
    </p:spTree>
    <p:extLst>
      <p:ext uri="{BB962C8B-B14F-4D97-AF65-F5344CB8AC3E}">
        <p14:creationId xmlns:p14="http://schemas.microsoft.com/office/powerpoint/2010/main" val="2053996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D3B8-BED6-4401-A929-BEBCA083A3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5322D7-9A5A-4FBD-83F1-F94D41D63E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168C0F-303C-4BEC-96F7-E2D09D57C0AA}"/>
              </a:ext>
            </a:extLst>
          </p:cNvPr>
          <p:cNvSpPr>
            <a:spLocks noGrp="1"/>
          </p:cNvSpPr>
          <p:nvPr>
            <p:ph type="dt" sz="half" idx="10"/>
          </p:nvPr>
        </p:nvSpPr>
        <p:spPr/>
        <p:txBody>
          <a:bodyPr/>
          <a:lstStyle/>
          <a:p>
            <a:fld id="{8800EF48-EEF0-4DBF-85C5-4CF482D80B0B}" type="datetime1">
              <a:rPr lang="en-IN" smtClean="0"/>
              <a:t>23-01-2022</a:t>
            </a:fld>
            <a:endParaRPr lang="en-IN"/>
          </a:p>
        </p:txBody>
      </p:sp>
      <p:sp>
        <p:nvSpPr>
          <p:cNvPr id="5" name="Footer Placeholder 4">
            <a:extLst>
              <a:ext uri="{FF2B5EF4-FFF2-40B4-BE49-F238E27FC236}">
                <a16:creationId xmlns:a16="http://schemas.microsoft.com/office/drawing/2014/main" id="{AB37F336-3EA7-4620-9DE4-FA439BC2FF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E4A7F-5EA4-4F5C-B55E-FE53FF5CFE9F}"/>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158326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0769-BFBA-42EA-AA21-BE0078271A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E24EFC-960D-46B1-A0EF-8DF3756226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67C1A3-A7A6-432C-A616-F57F6BEDCAC7}"/>
              </a:ext>
            </a:extLst>
          </p:cNvPr>
          <p:cNvSpPr>
            <a:spLocks noGrp="1"/>
          </p:cNvSpPr>
          <p:nvPr>
            <p:ph type="dt" sz="half" idx="10"/>
          </p:nvPr>
        </p:nvSpPr>
        <p:spPr/>
        <p:txBody>
          <a:bodyPr/>
          <a:lstStyle/>
          <a:p>
            <a:fld id="{30804AA6-F206-4194-9DD9-47024A15929B}" type="datetime1">
              <a:rPr lang="en-IN" smtClean="0"/>
              <a:t>23-01-2022</a:t>
            </a:fld>
            <a:endParaRPr lang="en-IN"/>
          </a:p>
        </p:txBody>
      </p:sp>
      <p:sp>
        <p:nvSpPr>
          <p:cNvPr id="5" name="Footer Placeholder 4">
            <a:extLst>
              <a:ext uri="{FF2B5EF4-FFF2-40B4-BE49-F238E27FC236}">
                <a16:creationId xmlns:a16="http://schemas.microsoft.com/office/drawing/2014/main" id="{ECEE52D4-40E5-4285-B9AE-536171D9DE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7EE49-E068-4FAB-9544-8B174ACA506F}"/>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35955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AF078-CA73-4C4D-845B-9B1A309856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3831D4-620F-48A3-9732-4136B041A4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52AC10-C7A6-427C-806B-829F2AA6C88C}"/>
              </a:ext>
            </a:extLst>
          </p:cNvPr>
          <p:cNvSpPr>
            <a:spLocks noGrp="1"/>
          </p:cNvSpPr>
          <p:nvPr>
            <p:ph type="dt" sz="half" idx="10"/>
          </p:nvPr>
        </p:nvSpPr>
        <p:spPr/>
        <p:txBody>
          <a:bodyPr/>
          <a:lstStyle/>
          <a:p>
            <a:fld id="{A3915D7B-B13B-4598-8E81-32FF938572B7}" type="datetime1">
              <a:rPr lang="en-IN" smtClean="0"/>
              <a:t>23-01-2022</a:t>
            </a:fld>
            <a:endParaRPr lang="en-IN"/>
          </a:p>
        </p:txBody>
      </p:sp>
      <p:sp>
        <p:nvSpPr>
          <p:cNvPr id="5" name="Footer Placeholder 4">
            <a:extLst>
              <a:ext uri="{FF2B5EF4-FFF2-40B4-BE49-F238E27FC236}">
                <a16:creationId xmlns:a16="http://schemas.microsoft.com/office/drawing/2014/main" id="{C9342660-D7E3-490F-973C-809F23CD97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2B402C-C6D6-4A90-9606-19B3D5050ADE}"/>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288712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03A8-8EA9-439F-BF58-8972757241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E78CEC-D59D-4AF8-BDB7-F5AA9BCC5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9EC2D-FB3C-4B07-8834-1B46EED220E1}"/>
              </a:ext>
            </a:extLst>
          </p:cNvPr>
          <p:cNvSpPr>
            <a:spLocks noGrp="1"/>
          </p:cNvSpPr>
          <p:nvPr>
            <p:ph type="dt" sz="half" idx="10"/>
          </p:nvPr>
        </p:nvSpPr>
        <p:spPr/>
        <p:txBody>
          <a:bodyPr/>
          <a:lstStyle/>
          <a:p>
            <a:fld id="{1AB74F87-CE2A-4640-806E-D4BE3A6D7EE7}" type="datetime1">
              <a:rPr lang="en-IN" smtClean="0"/>
              <a:t>23-01-2022</a:t>
            </a:fld>
            <a:endParaRPr lang="en-IN"/>
          </a:p>
        </p:txBody>
      </p:sp>
      <p:sp>
        <p:nvSpPr>
          <p:cNvPr id="5" name="Footer Placeholder 4">
            <a:extLst>
              <a:ext uri="{FF2B5EF4-FFF2-40B4-BE49-F238E27FC236}">
                <a16:creationId xmlns:a16="http://schemas.microsoft.com/office/drawing/2014/main" id="{BD888826-1DD4-4FAB-A47C-4A509D92E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6DB60E-EE88-4D0D-ABFF-7AFBA1882606}"/>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84704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058E-D8A4-4C7B-AFB0-DF3D9B5F4C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23197B-D876-4749-953B-970B5BB520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D55CD7-5DB4-438F-8D30-FCAD0C8D1334}"/>
              </a:ext>
            </a:extLst>
          </p:cNvPr>
          <p:cNvSpPr>
            <a:spLocks noGrp="1"/>
          </p:cNvSpPr>
          <p:nvPr>
            <p:ph type="dt" sz="half" idx="10"/>
          </p:nvPr>
        </p:nvSpPr>
        <p:spPr/>
        <p:txBody>
          <a:bodyPr/>
          <a:lstStyle/>
          <a:p>
            <a:fld id="{B53DED6E-0BC0-4943-A889-64A97F76110B}" type="datetime1">
              <a:rPr lang="en-IN" smtClean="0"/>
              <a:t>23-01-2022</a:t>
            </a:fld>
            <a:endParaRPr lang="en-IN"/>
          </a:p>
        </p:txBody>
      </p:sp>
      <p:sp>
        <p:nvSpPr>
          <p:cNvPr id="5" name="Footer Placeholder 4">
            <a:extLst>
              <a:ext uri="{FF2B5EF4-FFF2-40B4-BE49-F238E27FC236}">
                <a16:creationId xmlns:a16="http://schemas.microsoft.com/office/drawing/2014/main" id="{E8923D2C-A6F7-42DC-9590-C6FDCF09EC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DE8531-FD77-4B48-AD7C-CF0E505FE870}"/>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132399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441A-5C13-48B1-A667-72655F4AAF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282757-0EE5-4C38-9994-BFA4287FF6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DAB6C2-01FD-427D-84AF-B6DF373E2A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727DD5-D8E9-4394-A60C-641E735DF77E}"/>
              </a:ext>
            </a:extLst>
          </p:cNvPr>
          <p:cNvSpPr>
            <a:spLocks noGrp="1"/>
          </p:cNvSpPr>
          <p:nvPr>
            <p:ph type="dt" sz="half" idx="10"/>
          </p:nvPr>
        </p:nvSpPr>
        <p:spPr/>
        <p:txBody>
          <a:bodyPr/>
          <a:lstStyle/>
          <a:p>
            <a:fld id="{48EEF364-2CF6-4D6F-8AD6-6BF8112A467B}" type="datetime1">
              <a:rPr lang="en-IN" smtClean="0"/>
              <a:t>23-01-2022</a:t>
            </a:fld>
            <a:endParaRPr lang="en-IN"/>
          </a:p>
        </p:txBody>
      </p:sp>
      <p:sp>
        <p:nvSpPr>
          <p:cNvPr id="6" name="Footer Placeholder 5">
            <a:extLst>
              <a:ext uri="{FF2B5EF4-FFF2-40B4-BE49-F238E27FC236}">
                <a16:creationId xmlns:a16="http://schemas.microsoft.com/office/drawing/2014/main" id="{1F2A5266-36C7-483E-B4CB-9D1D15734C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E323F-58C7-4E58-8C01-0C43C7F3D487}"/>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224271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DBD7-5B39-484F-A5DB-02CA3DB131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7646D1-EE39-40FC-A2AE-CC89FDE230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E33558-04BB-46B4-A58F-AD41FB893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5C470F-D32C-45B3-A844-2A310BE4FB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DD953-6796-4571-AF0E-AC894B2383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7657C1-43BB-4C95-ACA6-0020D9C4311E}"/>
              </a:ext>
            </a:extLst>
          </p:cNvPr>
          <p:cNvSpPr>
            <a:spLocks noGrp="1"/>
          </p:cNvSpPr>
          <p:nvPr>
            <p:ph type="dt" sz="half" idx="10"/>
          </p:nvPr>
        </p:nvSpPr>
        <p:spPr/>
        <p:txBody>
          <a:bodyPr/>
          <a:lstStyle/>
          <a:p>
            <a:fld id="{6B691159-2271-4F51-A334-591DCE8B9B2E}" type="datetime1">
              <a:rPr lang="en-IN" smtClean="0"/>
              <a:t>23-01-2022</a:t>
            </a:fld>
            <a:endParaRPr lang="en-IN"/>
          </a:p>
        </p:txBody>
      </p:sp>
      <p:sp>
        <p:nvSpPr>
          <p:cNvPr id="8" name="Footer Placeholder 7">
            <a:extLst>
              <a:ext uri="{FF2B5EF4-FFF2-40B4-BE49-F238E27FC236}">
                <a16:creationId xmlns:a16="http://schemas.microsoft.com/office/drawing/2014/main" id="{E2A02674-C060-4F88-AFF4-117DC61545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B7CC66-2DB3-41C4-BB57-EA20F5762A5B}"/>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300126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D1D9-1A17-424F-8534-9810D79B39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B3F168-8352-48C1-B7F5-414654E85864}"/>
              </a:ext>
            </a:extLst>
          </p:cNvPr>
          <p:cNvSpPr>
            <a:spLocks noGrp="1"/>
          </p:cNvSpPr>
          <p:nvPr>
            <p:ph type="dt" sz="half" idx="10"/>
          </p:nvPr>
        </p:nvSpPr>
        <p:spPr/>
        <p:txBody>
          <a:bodyPr/>
          <a:lstStyle/>
          <a:p>
            <a:fld id="{8173C499-AC64-4202-AC1D-E75C24146D41}" type="datetime1">
              <a:rPr lang="en-IN" smtClean="0"/>
              <a:t>23-01-2022</a:t>
            </a:fld>
            <a:endParaRPr lang="en-IN"/>
          </a:p>
        </p:txBody>
      </p:sp>
      <p:sp>
        <p:nvSpPr>
          <p:cNvPr id="4" name="Footer Placeholder 3">
            <a:extLst>
              <a:ext uri="{FF2B5EF4-FFF2-40B4-BE49-F238E27FC236}">
                <a16:creationId xmlns:a16="http://schemas.microsoft.com/office/drawing/2014/main" id="{639DB61F-D2CF-4E8E-86F0-4EAD3C6BE5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A6FF5D-3CFD-47F9-B6DB-7573B4680A29}"/>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127015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E7F955-699D-49E2-8952-88C87675AE54}"/>
              </a:ext>
            </a:extLst>
          </p:cNvPr>
          <p:cNvSpPr>
            <a:spLocks noGrp="1"/>
          </p:cNvSpPr>
          <p:nvPr>
            <p:ph type="dt" sz="half" idx="10"/>
          </p:nvPr>
        </p:nvSpPr>
        <p:spPr/>
        <p:txBody>
          <a:bodyPr/>
          <a:lstStyle/>
          <a:p>
            <a:fld id="{20EF9001-B984-4A00-8A3B-CEDEE4308467}" type="datetime1">
              <a:rPr lang="en-IN" smtClean="0"/>
              <a:t>23-01-2022</a:t>
            </a:fld>
            <a:endParaRPr lang="en-IN"/>
          </a:p>
        </p:txBody>
      </p:sp>
      <p:sp>
        <p:nvSpPr>
          <p:cNvPr id="3" name="Footer Placeholder 2">
            <a:extLst>
              <a:ext uri="{FF2B5EF4-FFF2-40B4-BE49-F238E27FC236}">
                <a16:creationId xmlns:a16="http://schemas.microsoft.com/office/drawing/2014/main" id="{EA9AEC56-9CA7-4152-924B-C6955C03DC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CDFFCC-4721-42AD-AFEE-A358072ACC9B}"/>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132722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2FCBA-8529-4284-99B0-224C01092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B777B8-3491-4F38-9332-46C83D3BB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9EFC01-B06B-4336-8CE4-7B7A0FFD8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189C70-FCD0-4592-B8BB-C98121AA0ED8}"/>
              </a:ext>
            </a:extLst>
          </p:cNvPr>
          <p:cNvSpPr>
            <a:spLocks noGrp="1"/>
          </p:cNvSpPr>
          <p:nvPr>
            <p:ph type="dt" sz="half" idx="10"/>
          </p:nvPr>
        </p:nvSpPr>
        <p:spPr/>
        <p:txBody>
          <a:bodyPr/>
          <a:lstStyle/>
          <a:p>
            <a:fld id="{484766C9-E2DA-4C82-8F86-F465A7A4F30C}" type="datetime1">
              <a:rPr lang="en-IN" smtClean="0"/>
              <a:t>23-01-2022</a:t>
            </a:fld>
            <a:endParaRPr lang="en-IN"/>
          </a:p>
        </p:txBody>
      </p:sp>
      <p:sp>
        <p:nvSpPr>
          <p:cNvPr id="6" name="Footer Placeholder 5">
            <a:extLst>
              <a:ext uri="{FF2B5EF4-FFF2-40B4-BE49-F238E27FC236}">
                <a16:creationId xmlns:a16="http://schemas.microsoft.com/office/drawing/2014/main" id="{FA07324C-1738-431A-BEB0-51C8093563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25120B-EFAA-45B5-B367-E5B97E9BE61F}"/>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4222522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1C41-A7DA-4075-9C2B-A5746C8DC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93DCA7-E3BE-4AEB-8028-3E09B8ED3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179C5D-2FD5-48CD-B6E2-4CF878518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F0DDF-5B40-4D5B-9370-87BCD7F0B5E8}"/>
              </a:ext>
            </a:extLst>
          </p:cNvPr>
          <p:cNvSpPr>
            <a:spLocks noGrp="1"/>
          </p:cNvSpPr>
          <p:nvPr>
            <p:ph type="dt" sz="half" idx="10"/>
          </p:nvPr>
        </p:nvSpPr>
        <p:spPr/>
        <p:txBody>
          <a:bodyPr/>
          <a:lstStyle/>
          <a:p>
            <a:fld id="{A3CF6FE9-97A8-44F5-90D9-8820D9C593A7}" type="datetime1">
              <a:rPr lang="en-IN" smtClean="0"/>
              <a:t>23-01-2022</a:t>
            </a:fld>
            <a:endParaRPr lang="en-IN"/>
          </a:p>
        </p:txBody>
      </p:sp>
      <p:sp>
        <p:nvSpPr>
          <p:cNvPr id="6" name="Footer Placeholder 5">
            <a:extLst>
              <a:ext uri="{FF2B5EF4-FFF2-40B4-BE49-F238E27FC236}">
                <a16:creationId xmlns:a16="http://schemas.microsoft.com/office/drawing/2014/main" id="{645859D1-21BC-4189-B994-C0BD4F83E4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7FF7BF-D82D-4E29-9B14-51120D50E6EC}"/>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92071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584BD8-92F5-439F-B996-B3A6D402E0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1ACED8-F7DF-401E-8680-F825AD5BD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688C1D-D245-4E83-AB32-53E115F9C8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DC173-33E8-4247-B9FE-731355618976}" type="datetime1">
              <a:rPr lang="en-IN" smtClean="0"/>
              <a:t>23-01-2022</a:t>
            </a:fld>
            <a:endParaRPr lang="en-IN"/>
          </a:p>
        </p:txBody>
      </p:sp>
      <p:sp>
        <p:nvSpPr>
          <p:cNvPr id="5" name="Footer Placeholder 4">
            <a:extLst>
              <a:ext uri="{FF2B5EF4-FFF2-40B4-BE49-F238E27FC236}">
                <a16:creationId xmlns:a16="http://schemas.microsoft.com/office/drawing/2014/main" id="{6BD04E7B-9479-4C21-B54A-52CB37DA97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919D4A-D6F4-4F10-A220-EE3D5936B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2C66D-2140-4CFC-A9A5-7F7D8807E4EF}" type="slidenum">
              <a:rPr lang="en-IN" smtClean="0"/>
              <a:t>‹#›</a:t>
            </a:fld>
            <a:endParaRPr lang="en-IN"/>
          </a:p>
        </p:txBody>
      </p:sp>
    </p:spTree>
    <p:extLst>
      <p:ext uri="{BB962C8B-B14F-4D97-AF65-F5344CB8AC3E}">
        <p14:creationId xmlns:p14="http://schemas.microsoft.com/office/powerpoint/2010/main" val="1729616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0.jp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microsoft.com/office/2007/relationships/hdphoto" Target="../media/hdphoto1.wdp"/><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1.jpg"/><Relationship Id="rId7" Type="http://schemas.openxmlformats.org/officeDocument/2006/relationships/image" Target="../media/image14.gi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gif"/><Relationship Id="rId5" Type="http://schemas.openxmlformats.org/officeDocument/2006/relationships/image" Target="../media/image12.gif"/><Relationship Id="rId4" Type="http://schemas.openxmlformats.org/officeDocument/2006/relationships/image" Target="../media/image11.gif"/></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ACE1A-C31C-4E58-BB03-05C7671DBE61}"/>
              </a:ext>
            </a:extLst>
          </p:cNvPr>
          <p:cNvSpPr txBox="1"/>
          <p:nvPr/>
        </p:nvSpPr>
        <p:spPr>
          <a:xfrm>
            <a:off x="3048000" y="3247647"/>
            <a:ext cx="6096000" cy="369332"/>
          </a:xfrm>
          <a:prstGeom prst="rect">
            <a:avLst/>
          </a:prstGeom>
          <a:noFill/>
        </p:spPr>
        <p:txBody>
          <a:bodyPr wrap="square">
            <a:spAutoFit/>
          </a:bodyPr>
          <a:lstStyle/>
          <a:p>
            <a:r>
              <a:rPr lang="en-IN" b="0" dirty="0">
                <a:effectLst/>
              </a:rPr>
              <a:t> </a:t>
            </a:r>
            <a:endParaRPr lang="en-IN" dirty="0"/>
          </a:p>
        </p:txBody>
      </p:sp>
      <p:sp>
        <p:nvSpPr>
          <p:cNvPr id="8" name="Slide Number Placeholder 7">
            <a:extLst>
              <a:ext uri="{FF2B5EF4-FFF2-40B4-BE49-F238E27FC236}">
                <a16:creationId xmlns:a16="http://schemas.microsoft.com/office/drawing/2014/main" id="{826845E2-D85F-453B-91E3-07CE1CC38501}"/>
              </a:ext>
            </a:extLst>
          </p:cNvPr>
          <p:cNvSpPr>
            <a:spLocks noGrp="1"/>
          </p:cNvSpPr>
          <p:nvPr>
            <p:ph type="sldNum" sz="quarter" idx="12"/>
          </p:nvPr>
        </p:nvSpPr>
        <p:spPr/>
        <p:txBody>
          <a:bodyPr/>
          <a:lstStyle/>
          <a:p>
            <a:r>
              <a:rPr lang="en-US" dirty="0">
                <a:solidFill>
                  <a:schemeClr val="bg1">
                    <a:lumMod val="50000"/>
                  </a:schemeClr>
                </a:solidFill>
              </a:rPr>
              <a:t>3</a:t>
            </a:r>
            <a:endParaRPr lang="en-IN" dirty="0">
              <a:solidFill>
                <a:schemeClr val="bg1">
                  <a:lumMod val="50000"/>
                </a:schemeClr>
              </a:solidFill>
            </a:endParaRPr>
          </a:p>
        </p:txBody>
      </p:sp>
      <p:pic>
        <p:nvPicPr>
          <p:cNvPr id="16" name="Picture 15">
            <a:extLst>
              <a:ext uri="{FF2B5EF4-FFF2-40B4-BE49-F238E27FC236}">
                <a16:creationId xmlns:a16="http://schemas.microsoft.com/office/drawing/2014/main" id="{A797F59E-B1AA-4636-8E34-F1C50F1955BF}"/>
              </a:ext>
            </a:extLst>
          </p:cNvPr>
          <p:cNvPicPr>
            <a:picLocks noChangeAspect="1"/>
          </p:cNvPicPr>
          <p:nvPr/>
        </p:nvPicPr>
        <p:blipFill rotWithShape="1">
          <a:blip r:embed="rId3">
            <a:extLst>
              <a:ext uri="{28A0092B-C50C-407E-A947-70E740481C1C}">
                <a14:useLocalDpi xmlns:a14="http://schemas.microsoft.com/office/drawing/2010/main" val="0"/>
              </a:ext>
            </a:extLst>
          </a:blip>
          <a:srcRect l="19568" t="15521" r="1128" b="16293"/>
          <a:stretch/>
        </p:blipFill>
        <p:spPr>
          <a:xfrm>
            <a:off x="1" y="0"/>
            <a:ext cx="12192000" cy="6858000"/>
          </a:xfrm>
          <a:prstGeom prst="rect">
            <a:avLst/>
          </a:prstGeom>
        </p:spPr>
      </p:pic>
      <p:sp>
        <p:nvSpPr>
          <p:cNvPr id="17" name="Rectangle 16">
            <a:extLst>
              <a:ext uri="{FF2B5EF4-FFF2-40B4-BE49-F238E27FC236}">
                <a16:creationId xmlns:a16="http://schemas.microsoft.com/office/drawing/2014/main" id="{D3B6086A-7564-47F8-BBDA-1F98C9328DA6}"/>
              </a:ext>
            </a:extLst>
          </p:cNvPr>
          <p:cNvSpPr/>
          <p:nvPr/>
        </p:nvSpPr>
        <p:spPr>
          <a:xfrm>
            <a:off x="0" y="0"/>
            <a:ext cx="12192000"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BD9B93D8-D406-4748-A715-A698762753D6}"/>
              </a:ext>
            </a:extLst>
          </p:cNvPr>
          <p:cNvSpPr txBox="1"/>
          <p:nvPr/>
        </p:nvSpPr>
        <p:spPr>
          <a:xfrm>
            <a:off x="7381826" y="1685831"/>
            <a:ext cx="2894623" cy="3317062"/>
          </a:xfrm>
          <a:prstGeom prst="rect">
            <a:avLst/>
          </a:prstGeom>
          <a:noFill/>
        </p:spPr>
        <p:txBody>
          <a:bodyPr wrap="square" rtlCol="0">
            <a:spAutoFit/>
          </a:bodyPr>
          <a:lstStyle/>
          <a:p>
            <a:pPr algn="ctr"/>
            <a:r>
              <a:rPr lang="en-US" sz="2800" b="1" dirty="0">
                <a:solidFill>
                  <a:schemeClr val="accent1">
                    <a:lumMod val="50000"/>
                  </a:schemeClr>
                </a:solidFill>
                <a:latin typeface="Arial" panose="020B0604020202020204" pitchFamily="34" charset="0"/>
                <a:cs typeface="Arial" panose="020B0604020202020204" pitchFamily="34" charset="0"/>
              </a:rPr>
              <a:t>Team Members</a:t>
            </a:r>
            <a:endParaRPr lang="en-US" sz="1100" dirty="0">
              <a:solidFill>
                <a:schemeClr val="accent1">
                  <a:lumMod val="50000"/>
                </a:schemeClr>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sz="2800" dirty="0">
                <a:solidFill>
                  <a:schemeClr val="accent1">
                    <a:lumMod val="50000"/>
                  </a:schemeClr>
                </a:solidFill>
                <a:latin typeface="Arial" panose="020B0604020202020204" pitchFamily="34" charset="0"/>
                <a:cs typeface="Arial" panose="020B0604020202020204" pitchFamily="34" charset="0"/>
              </a:rPr>
              <a:t> </a:t>
            </a:r>
            <a:r>
              <a:rPr lang="en-US" sz="2400" dirty="0">
                <a:solidFill>
                  <a:schemeClr val="accent1">
                    <a:lumMod val="50000"/>
                  </a:schemeClr>
                </a:solidFill>
                <a:latin typeface="Arial" panose="020B0604020202020204" pitchFamily="34" charset="0"/>
                <a:cs typeface="Arial" panose="020B0604020202020204" pitchFamily="34" charset="0"/>
              </a:rPr>
              <a:t>Aanchal Gaggar</a:t>
            </a:r>
            <a:r>
              <a:rPr lang="en-US" sz="2400" dirty="0">
                <a:solidFill>
                  <a:schemeClr val="accent1">
                    <a:lumMod val="50000"/>
                  </a:schemeClr>
                </a:solidFill>
                <a:latin typeface="STCaiyun" panose="020B0503020204020204" pitchFamily="2" charset="-122"/>
                <a:ea typeface="STCaiyun" panose="020B0503020204020204" pitchFamily="2" charset="-122"/>
                <a:cs typeface="Arial" panose="020B0604020202020204" pitchFamily="34" charset="0"/>
              </a:rPr>
              <a:t> </a:t>
            </a:r>
            <a:r>
              <a:rPr lang="en-US" sz="2400" dirty="0">
                <a:solidFill>
                  <a:schemeClr val="accent1">
                    <a:lumMod val="50000"/>
                  </a:schemeClr>
                </a:solidFill>
                <a:latin typeface="Arial" panose="020B0604020202020204" pitchFamily="34" charset="0"/>
                <a:cs typeface="Arial" panose="020B0604020202020204" pitchFamily="34" charset="0"/>
              </a:rPr>
              <a:t>   </a:t>
            </a:r>
          </a:p>
          <a:p>
            <a:pPr marL="285750" indent="-285750">
              <a:lnSpc>
                <a:spcPct val="150000"/>
              </a:lnSpc>
              <a:buFont typeface="Wingdings" panose="05000000000000000000" pitchFamily="2" charset="2"/>
              <a:buChar char="v"/>
            </a:pPr>
            <a:r>
              <a:rPr lang="en-US" sz="2400" dirty="0">
                <a:solidFill>
                  <a:schemeClr val="accent1">
                    <a:lumMod val="50000"/>
                  </a:schemeClr>
                </a:solidFill>
                <a:latin typeface="Arial" panose="020B0604020202020204" pitchFamily="34" charset="0"/>
                <a:cs typeface="Arial" panose="020B0604020202020204" pitchFamily="34" charset="0"/>
              </a:rPr>
              <a:t> Anurag Patnaik</a:t>
            </a:r>
          </a:p>
          <a:p>
            <a:pPr marL="285750" indent="-285750">
              <a:lnSpc>
                <a:spcPct val="150000"/>
              </a:lnSpc>
              <a:buFont typeface="Wingdings" panose="05000000000000000000" pitchFamily="2" charset="2"/>
              <a:buChar char="v"/>
            </a:pPr>
            <a:r>
              <a:rPr lang="en-US" sz="2400" dirty="0">
                <a:solidFill>
                  <a:schemeClr val="accent1">
                    <a:lumMod val="50000"/>
                  </a:schemeClr>
                </a:solidFill>
                <a:latin typeface="Arial" panose="020B0604020202020204" pitchFamily="34" charset="0"/>
                <a:cs typeface="Arial" panose="020B0604020202020204" pitchFamily="34" charset="0"/>
              </a:rPr>
              <a:t> Gautam Iyer</a:t>
            </a:r>
          </a:p>
          <a:p>
            <a:pPr marL="285750" indent="-285750">
              <a:lnSpc>
                <a:spcPct val="150000"/>
              </a:lnSpc>
              <a:buFont typeface="Wingdings" panose="05000000000000000000" pitchFamily="2" charset="2"/>
              <a:buChar char="v"/>
            </a:pPr>
            <a:r>
              <a:rPr lang="en-US" sz="2400" dirty="0">
                <a:solidFill>
                  <a:schemeClr val="accent1">
                    <a:lumMod val="50000"/>
                  </a:schemeClr>
                </a:solidFill>
                <a:latin typeface="Arial" panose="020B0604020202020204" pitchFamily="34" charset="0"/>
                <a:cs typeface="Arial" panose="020B0604020202020204" pitchFamily="34" charset="0"/>
              </a:rPr>
              <a:t> Shobhit Juyal</a:t>
            </a:r>
          </a:p>
          <a:p>
            <a:pPr marL="285750" indent="-285750">
              <a:lnSpc>
                <a:spcPct val="150000"/>
              </a:lnSpc>
              <a:buFont typeface="Wingdings" panose="05000000000000000000" pitchFamily="2" charset="2"/>
              <a:buChar char="v"/>
            </a:pPr>
            <a:r>
              <a:rPr lang="en-US" sz="2400" dirty="0">
                <a:solidFill>
                  <a:schemeClr val="accent1">
                    <a:lumMod val="50000"/>
                  </a:schemeClr>
                </a:solidFill>
                <a:latin typeface="Arial" panose="020B0604020202020204" pitchFamily="34" charset="0"/>
                <a:cs typeface="Arial" panose="020B0604020202020204" pitchFamily="34" charset="0"/>
              </a:rPr>
              <a:t> Utkarsha Patil</a:t>
            </a:r>
            <a:endParaRPr lang="en-US" sz="1400" dirty="0">
              <a:solidFill>
                <a:schemeClr val="accent1">
                  <a:lumMod val="50000"/>
                </a:schemeClr>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1933A686-46F4-4E28-97C0-0A9F53AE136B}"/>
              </a:ext>
            </a:extLst>
          </p:cNvPr>
          <p:cNvSpPr txBox="1"/>
          <p:nvPr/>
        </p:nvSpPr>
        <p:spPr>
          <a:xfrm>
            <a:off x="5416062" y="564985"/>
            <a:ext cx="6775938" cy="938719"/>
          </a:xfrm>
          <a:prstGeom prst="rect">
            <a:avLst/>
          </a:prstGeom>
          <a:noFill/>
          <a:ln>
            <a:noFill/>
          </a:ln>
        </p:spPr>
        <p:txBody>
          <a:bodyPr wrap="square" rtlCol="0">
            <a:spAutoFit/>
          </a:bodyPr>
          <a:lstStyle/>
          <a:p>
            <a:pPr algn="ctr"/>
            <a:r>
              <a:rPr lang="en-US" sz="5500" b="1" dirty="0">
                <a:solidFill>
                  <a:schemeClr val="accent1">
                    <a:lumMod val="50000"/>
                  </a:schemeClr>
                </a:solidFill>
                <a:latin typeface="Arial" panose="020B0604020202020204" pitchFamily="34" charset="0"/>
                <a:cs typeface="Arial" panose="020B0604020202020204" pitchFamily="34" charset="0"/>
              </a:rPr>
              <a:t>TEAM SYNERGY</a:t>
            </a:r>
            <a:endParaRPr lang="en-IN" sz="5500" b="1" dirty="0">
              <a:solidFill>
                <a:schemeClr val="accent1">
                  <a:lumMod val="50000"/>
                </a:schemeClr>
              </a:solidFill>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2EC394F0-3BFC-478B-AAF9-A71B5FFE5FA0}"/>
              </a:ext>
            </a:extLst>
          </p:cNvPr>
          <p:cNvGrpSpPr/>
          <p:nvPr/>
        </p:nvGrpSpPr>
        <p:grpSpPr>
          <a:xfrm>
            <a:off x="1357484" y="-531824"/>
            <a:ext cx="3739511" cy="7476112"/>
            <a:chOff x="1357484" y="-531824"/>
            <a:chExt cx="3739511" cy="7476112"/>
          </a:xfrm>
        </p:grpSpPr>
        <p:grpSp>
          <p:nvGrpSpPr>
            <p:cNvPr id="10" name="Group 9">
              <a:extLst>
                <a:ext uri="{FF2B5EF4-FFF2-40B4-BE49-F238E27FC236}">
                  <a16:creationId xmlns:a16="http://schemas.microsoft.com/office/drawing/2014/main" id="{0FA323CC-A638-4180-B3E9-E592F40B01C7}"/>
                </a:ext>
              </a:extLst>
            </p:cNvPr>
            <p:cNvGrpSpPr/>
            <p:nvPr/>
          </p:nvGrpSpPr>
          <p:grpSpPr>
            <a:xfrm>
              <a:off x="1357484" y="-531824"/>
              <a:ext cx="3739511" cy="7476112"/>
              <a:chOff x="1111762" y="-531824"/>
              <a:chExt cx="3739511" cy="7476112"/>
            </a:xfrm>
          </p:grpSpPr>
          <p:grpSp>
            <p:nvGrpSpPr>
              <p:cNvPr id="20" name="Group 19">
                <a:extLst>
                  <a:ext uri="{FF2B5EF4-FFF2-40B4-BE49-F238E27FC236}">
                    <a16:creationId xmlns:a16="http://schemas.microsoft.com/office/drawing/2014/main" id="{4E9E9DBB-7D4A-4C66-A33B-E594283350E5}"/>
                  </a:ext>
                </a:extLst>
              </p:cNvPr>
              <p:cNvGrpSpPr/>
              <p:nvPr/>
            </p:nvGrpSpPr>
            <p:grpSpPr>
              <a:xfrm>
                <a:off x="1589290" y="4870318"/>
                <a:ext cx="2091744" cy="2073970"/>
                <a:chOff x="1721810" y="4724546"/>
                <a:chExt cx="2091744" cy="2073970"/>
              </a:xfrm>
            </p:grpSpPr>
            <p:sp>
              <p:nvSpPr>
                <p:cNvPr id="65" name="Freeform: Shape 64">
                  <a:extLst>
                    <a:ext uri="{FF2B5EF4-FFF2-40B4-BE49-F238E27FC236}">
                      <a16:creationId xmlns:a16="http://schemas.microsoft.com/office/drawing/2014/main" id="{6B9E9FB0-6744-4AC3-A098-CD78AE0745FB}"/>
                    </a:ext>
                  </a:extLst>
                </p:cNvPr>
                <p:cNvSpPr/>
                <p:nvPr/>
              </p:nvSpPr>
              <p:spPr>
                <a:xfrm rot="562013">
                  <a:off x="1721810" y="4724546"/>
                  <a:ext cx="2091744" cy="2073970"/>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5A203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286" tIns="769233" rIns="670286" bIns="821355" numCol="1" spcCol="1270" anchor="ctr" anchorCtr="0">
                  <a:noAutofit/>
                </a:bodyPr>
                <a:lstStyle/>
                <a:p>
                  <a:pPr marL="0" lvl="0" indent="0" algn="ctr" defTabSz="2489200">
                    <a:lnSpc>
                      <a:spcPct val="90000"/>
                    </a:lnSpc>
                    <a:spcBef>
                      <a:spcPct val="0"/>
                    </a:spcBef>
                    <a:spcAft>
                      <a:spcPct val="35000"/>
                    </a:spcAft>
                    <a:buNone/>
                  </a:pPr>
                  <a:endParaRPr lang="en-IN" sz="5600" kern="1200" dirty="0"/>
                </a:p>
              </p:txBody>
            </p:sp>
            <p:sp>
              <p:nvSpPr>
                <p:cNvPr id="66" name="Oval 65">
                  <a:extLst>
                    <a:ext uri="{FF2B5EF4-FFF2-40B4-BE49-F238E27FC236}">
                      <a16:creationId xmlns:a16="http://schemas.microsoft.com/office/drawing/2014/main" id="{302A6290-9452-4F61-9C1C-6BF2A74F23D5}"/>
                    </a:ext>
                  </a:extLst>
                </p:cNvPr>
                <p:cNvSpPr/>
                <p:nvPr/>
              </p:nvSpPr>
              <p:spPr>
                <a:xfrm>
                  <a:off x="2181527" y="5141482"/>
                  <a:ext cx="1172310" cy="12314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 name="Group 20">
                <a:extLst>
                  <a:ext uri="{FF2B5EF4-FFF2-40B4-BE49-F238E27FC236}">
                    <a16:creationId xmlns:a16="http://schemas.microsoft.com/office/drawing/2014/main" id="{3046D8F1-8553-4E93-92C8-BE439231C93A}"/>
                  </a:ext>
                </a:extLst>
              </p:cNvPr>
              <p:cNvGrpSpPr/>
              <p:nvPr/>
            </p:nvGrpSpPr>
            <p:grpSpPr>
              <a:xfrm>
                <a:off x="2656288" y="3475283"/>
                <a:ext cx="1842350" cy="1778606"/>
                <a:chOff x="2656288" y="3475283"/>
                <a:chExt cx="1842350" cy="1778606"/>
              </a:xfrm>
            </p:grpSpPr>
            <p:sp>
              <p:nvSpPr>
                <p:cNvPr id="63" name="Freeform: Shape 62">
                  <a:extLst>
                    <a:ext uri="{FF2B5EF4-FFF2-40B4-BE49-F238E27FC236}">
                      <a16:creationId xmlns:a16="http://schemas.microsoft.com/office/drawing/2014/main" id="{850DF554-7AB5-48BE-B5C3-1045302D39CC}"/>
                    </a:ext>
                  </a:extLst>
                </p:cNvPr>
                <p:cNvSpPr/>
                <p:nvPr/>
              </p:nvSpPr>
              <p:spPr>
                <a:xfrm rot="19735997">
                  <a:off x="2656288" y="3475283"/>
                  <a:ext cx="1842350" cy="1778606"/>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66331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8846" tIns="592144" rIns="588846" bIns="592144"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sp>
              <p:nvSpPr>
                <p:cNvPr id="64" name="Oval 63">
                  <a:extLst>
                    <a:ext uri="{FF2B5EF4-FFF2-40B4-BE49-F238E27FC236}">
                      <a16:creationId xmlns:a16="http://schemas.microsoft.com/office/drawing/2014/main" id="{A20CBAB2-5FC1-4643-BC84-09F6CA36AD79}"/>
                    </a:ext>
                  </a:extLst>
                </p:cNvPr>
                <p:cNvSpPr/>
                <p:nvPr/>
              </p:nvSpPr>
              <p:spPr>
                <a:xfrm rot="342071">
                  <a:off x="3097632" y="3897179"/>
                  <a:ext cx="941058" cy="954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 name="Group 21">
                <a:extLst>
                  <a:ext uri="{FF2B5EF4-FFF2-40B4-BE49-F238E27FC236}">
                    <a16:creationId xmlns:a16="http://schemas.microsoft.com/office/drawing/2014/main" id="{46E29763-2B80-4D41-9921-10357147156A}"/>
                  </a:ext>
                </a:extLst>
              </p:cNvPr>
              <p:cNvGrpSpPr/>
              <p:nvPr/>
            </p:nvGrpSpPr>
            <p:grpSpPr>
              <a:xfrm>
                <a:off x="1670478" y="2168479"/>
                <a:ext cx="1782636" cy="1776672"/>
                <a:chOff x="1670478" y="2168479"/>
                <a:chExt cx="1782636" cy="1776672"/>
              </a:xfrm>
            </p:grpSpPr>
            <p:sp>
              <p:nvSpPr>
                <p:cNvPr id="61" name="Freeform: Shape 60">
                  <a:extLst>
                    <a:ext uri="{FF2B5EF4-FFF2-40B4-BE49-F238E27FC236}">
                      <a16:creationId xmlns:a16="http://schemas.microsoft.com/office/drawing/2014/main" id="{108A6F41-7E10-4821-9B0E-DBF02422D260}"/>
                    </a:ext>
                  </a:extLst>
                </p:cNvPr>
                <p:cNvSpPr/>
                <p:nvPr/>
              </p:nvSpPr>
              <p:spPr>
                <a:xfrm rot="2160647">
                  <a:off x="1670478" y="2168479"/>
                  <a:ext cx="1782636" cy="1776672"/>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286" tIns="769233" rIns="670286" bIns="821355" numCol="1" spcCol="1270" anchor="ctr" anchorCtr="0">
                  <a:noAutofit/>
                </a:bodyPr>
                <a:lstStyle/>
                <a:p>
                  <a:pPr marL="0" lvl="0" indent="0" algn="ctr" defTabSz="2489200">
                    <a:lnSpc>
                      <a:spcPct val="90000"/>
                    </a:lnSpc>
                    <a:spcBef>
                      <a:spcPct val="0"/>
                    </a:spcBef>
                    <a:spcAft>
                      <a:spcPct val="35000"/>
                    </a:spcAft>
                    <a:buNone/>
                  </a:pPr>
                  <a:endParaRPr lang="en-IN" sz="5600" kern="1200" dirty="0"/>
                </a:p>
              </p:txBody>
            </p:sp>
            <p:sp>
              <p:nvSpPr>
                <p:cNvPr id="62" name="Oval 61">
                  <a:extLst>
                    <a:ext uri="{FF2B5EF4-FFF2-40B4-BE49-F238E27FC236}">
                      <a16:creationId xmlns:a16="http://schemas.microsoft.com/office/drawing/2014/main" id="{C8A90A0A-65EE-4AC2-AAC2-6857E962FF6B}"/>
                    </a:ext>
                  </a:extLst>
                </p:cNvPr>
                <p:cNvSpPr/>
                <p:nvPr/>
              </p:nvSpPr>
              <p:spPr>
                <a:xfrm rot="21284349">
                  <a:off x="1937151" y="2436253"/>
                  <a:ext cx="1235655" cy="12227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a:extLst>
                  <a:ext uri="{FF2B5EF4-FFF2-40B4-BE49-F238E27FC236}">
                    <a16:creationId xmlns:a16="http://schemas.microsoft.com/office/drawing/2014/main" id="{1F239827-6920-45D3-9604-5495A89A9327}"/>
                  </a:ext>
                </a:extLst>
              </p:cNvPr>
              <p:cNvGrpSpPr/>
              <p:nvPr/>
            </p:nvGrpSpPr>
            <p:grpSpPr>
              <a:xfrm>
                <a:off x="1691198" y="267668"/>
                <a:ext cx="1536810" cy="1585618"/>
                <a:chOff x="1691198" y="267668"/>
                <a:chExt cx="1536810" cy="1585618"/>
              </a:xfrm>
            </p:grpSpPr>
            <p:sp>
              <p:nvSpPr>
                <p:cNvPr id="59" name="Freeform: Shape 58">
                  <a:extLst>
                    <a:ext uri="{FF2B5EF4-FFF2-40B4-BE49-F238E27FC236}">
                      <a16:creationId xmlns:a16="http://schemas.microsoft.com/office/drawing/2014/main" id="{43C2DEA5-6819-4821-9D78-C2968CB58364}"/>
                    </a:ext>
                  </a:extLst>
                </p:cNvPr>
                <p:cNvSpPr/>
                <p:nvPr/>
              </p:nvSpPr>
              <p:spPr>
                <a:xfrm rot="4254971">
                  <a:off x="1666794" y="292072"/>
                  <a:ext cx="1585618" cy="1536810"/>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286" tIns="769233" rIns="670286" bIns="821355" numCol="1" spcCol="1270" anchor="ctr" anchorCtr="0">
                  <a:noAutofit/>
                </a:bodyPr>
                <a:lstStyle/>
                <a:p>
                  <a:pPr marL="0" lvl="0" indent="0" algn="ctr" defTabSz="2489200">
                    <a:lnSpc>
                      <a:spcPct val="90000"/>
                    </a:lnSpc>
                    <a:spcBef>
                      <a:spcPct val="0"/>
                    </a:spcBef>
                    <a:spcAft>
                      <a:spcPct val="35000"/>
                    </a:spcAft>
                    <a:buNone/>
                  </a:pPr>
                  <a:endParaRPr lang="en-IN" sz="5600" kern="1200" dirty="0"/>
                </a:p>
              </p:txBody>
            </p:sp>
            <p:sp>
              <p:nvSpPr>
                <p:cNvPr id="60" name="Oval 59">
                  <a:extLst>
                    <a:ext uri="{FF2B5EF4-FFF2-40B4-BE49-F238E27FC236}">
                      <a16:creationId xmlns:a16="http://schemas.microsoft.com/office/drawing/2014/main" id="{A39D35CA-3725-4CFD-94BB-DF19E377629D}"/>
                    </a:ext>
                  </a:extLst>
                </p:cNvPr>
                <p:cNvSpPr/>
                <p:nvPr/>
              </p:nvSpPr>
              <p:spPr>
                <a:xfrm rot="1778673">
                  <a:off x="1958414" y="541239"/>
                  <a:ext cx="1014041" cy="10123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4" name="Group 23">
                <a:extLst>
                  <a:ext uri="{FF2B5EF4-FFF2-40B4-BE49-F238E27FC236}">
                    <a16:creationId xmlns:a16="http://schemas.microsoft.com/office/drawing/2014/main" id="{9D75CEAB-6A58-4E77-8D48-C97D4D176B74}"/>
                  </a:ext>
                </a:extLst>
              </p:cNvPr>
              <p:cNvGrpSpPr/>
              <p:nvPr/>
            </p:nvGrpSpPr>
            <p:grpSpPr>
              <a:xfrm rot="620228">
                <a:off x="3035065" y="-531824"/>
                <a:ext cx="1816208" cy="1799502"/>
                <a:chOff x="2909474" y="-475207"/>
                <a:chExt cx="1396286" cy="1435876"/>
              </a:xfrm>
            </p:grpSpPr>
            <p:sp>
              <p:nvSpPr>
                <p:cNvPr id="55" name="Freeform: Shape 54">
                  <a:extLst>
                    <a:ext uri="{FF2B5EF4-FFF2-40B4-BE49-F238E27FC236}">
                      <a16:creationId xmlns:a16="http://schemas.microsoft.com/office/drawing/2014/main" id="{3547A75F-52F1-431F-A307-3012236B00CB}"/>
                    </a:ext>
                  </a:extLst>
                </p:cNvPr>
                <p:cNvSpPr/>
                <p:nvPr/>
              </p:nvSpPr>
              <p:spPr>
                <a:xfrm rot="19393926">
                  <a:off x="2909474" y="-475207"/>
                  <a:ext cx="1396286" cy="1435876"/>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08ACA8"/>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8846" tIns="592144" rIns="588846" bIns="592144" numCol="1" spcCol="1270" anchor="ctr" anchorCtr="0">
                  <a:noAutofit/>
                </a:bodyPr>
                <a:lstStyle/>
                <a:p>
                  <a:pPr marL="0" lvl="0" indent="0" algn="ctr" defTabSz="1511300">
                    <a:lnSpc>
                      <a:spcPct val="90000"/>
                    </a:lnSpc>
                    <a:spcBef>
                      <a:spcPct val="0"/>
                    </a:spcBef>
                    <a:spcAft>
                      <a:spcPct val="35000"/>
                    </a:spcAft>
                    <a:buNone/>
                  </a:pPr>
                  <a:endParaRPr lang="en-IN" sz="3400" kern="1200" dirty="0"/>
                </a:p>
              </p:txBody>
            </p:sp>
            <p:sp>
              <p:nvSpPr>
                <p:cNvPr id="58" name="Oval 57">
                  <a:extLst>
                    <a:ext uri="{FF2B5EF4-FFF2-40B4-BE49-F238E27FC236}">
                      <a16:creationId xmlns:a16="http://schemas.microsoft.com/office/drawing/2014/main" id="{B0BD51A5-5B5A-4EFE-8F26-416C8745941E}"/>
                    </a:ext>
                  </a:extLst>
                </p:cNvPr>
                <p:cNvSpPr/>
                <p:nvPr/>
              </p:nvSpPr>
              <p:spPr>
                <a:xfrm>
                  <a:off x="3251119" y="-152044"/>
                  <a:ext cx="717265" cy="7696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5" name="Group 24">
                <a:extLst>
                  <a:ext uri="{FF2B5EF4-FFF2-40B4-BE49-F238E27FC236}">
                    <a16:creationId xmlns:a16="http://schemas.microsoft.com/office/drawing/2014/main" id="{77AEC468-741B-4CF7-82CF-E727D65E9676}"/>
                  </a:ext>
                </a:extLst>
              </p:cNvPr>
              <p:cNvGrpSpPr/>
              <p:nvPr/>
            </p:nvGrpSpPr>
            <p:grpSpPr>
              <a:xfrm rot="470696">
                <a:off x="2622338" y="1121384"/>
                <a:ext cx="1826990" cy="1759448"/>
                <a:chOff x="2570953" y="927778"/>
                <a:chExt cx="1826990" cy="1759448"/>
              </a:xfrm>
            </p:grpSpPr>
            <p:sp>
              <p:nvSpPr>
                <p:cNvPr id="53" name="Freeform: Shape 52">
                  <a:extLst>
                    <a:ext uri="{FF2B5EF4-FFF2-40B4-BE49-F238E27FC236}">
                      <a16:creationId xmlns:a16="http://schemas.microsoft.com/office/drawing/2014/main" id="{B0B5BD72-88C4-4060-A658-6082D06D1ED2}"/>
                    </a:ext>
                  </a:extLst>
                </p:cNvPr>
                <p:cNvSpPr/>
                <p:nvPr/>
              </p:nvSpPr>
              <p:spPr>
                <a:xfrm rot="1186645">
                  <a:off x="2570953" y="927778"/>
                  <a:ext cx="1826990" cy="1759448"/>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2687" tIns="752687" rIns="752688" bIns="752688" numCol="1" spcCol="1270" anchor="ctr" anchorCtr="0">
                  <a:noAutofit/>
                </a:bodyPr>
                <a:lstStyle/>
                <a:p>
                  <a:pPr marL="0" lvl="0" indent="0" algn="ctr" defTabSz="1689100">
                    <a:lnSpc>
                      <a:spcPct val="90000"/>
                    </a:lnSpc>
                    <a:spcBef>
                      <a:spcPct val="0"/>
                    </a:spcBef>
                    <a:spcAft>
                      <a:spcPct val="35000"/>
                    </a:spcAft>
                    <a:buNone/>
                  </a:pPr>
                  <a:endParaRPr lang="en-IN" sz="3800" kern="1200" dirty="0"/>
                </a:p>
              </p:txBody>
            </p:sp>
            <p:sp>
              <p:nvSpPr>
                <p:cNvPr id="54" name="Oval 53">
                  <a:extLst>
                    <a:ext uri="{FF2B5EF4-FFF2-40B4-BE49-F238E27FC236}">
                      <a16:creationId xmlns:a16="http://schemas.microsoft.com/office/drawing/2014/main" id="{3ED46413-3928-41F0-84D2-9B2C26A14B17}"/>
                    </a:ext>
                  </a:extLst>
                </p:cNvPr>
                <p:cNvSpPr/>
                <p:nvPr/>
              </p:nvSpPr>
              <p:spPr>
                <a:xfrm>
                  <a:off x="3138955" y="1429358"/>
                  <a:ext cx="685040" cy="72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6" name="Group 25">
                <a:extLst>
                  <a:ext uri="{FF2B5EF4-FFF2-40B4-BE49-F238E27FC236}">
                    <a16:creationId xmlns:a16="http://schemas.microsoft.com/office/drawing/2014/main" id="{493D530A-A854-4846-91B6-0C7E58A7110F}"/>
                  </a:ext>
                </a:extLst>
              </p:cNvPr>
              <p:cNvGrpSpPr/>
              <p:nvPr/>
            </p:nvGrpSpPr>
            <p:grpSpPr>
              <a:xfrm>
                <a:off x="3990253" y="1288348"/>
                <a:ext cx="498911" cy="5569653"/>
                <a:chOff x="3990253" y="1288348"/>
                <a:chExt cx="498911" cy="5569653"/>
              </a:xfrm>
            </p:grpSpPr>
            <p:sp>
              <p:nvSpPr>
                <p:cNvPr id="43" name="Arrow: Up 42">
                  <a:extLst>
                    <a:ext uri="{FF2B5EF4-FFF2-40B4-BE49-F238E27FC236}">
                      <a16:creationId xmlns:a16="http://schemas.microsoft.com/office/drawing/2014/main" id="{5B93CA6F-4C70-461A-893D-12A0710A203D}"/>
                    </a:ext>
                  </a:extLst>
                </p:cNvPr>
                <p:cNvSpPr/>
                <p:nvPr/>
              </p:nvSpPr>
              <p:spPr>
                <a:xfrm>
                  <a:off x="3990253" y="5287255"/>
                  <a:ext cx="498911" cy="1570746"/>
                </a:xfrm>
                <a:prstGeom prst="up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Arrow: Up 43">
                  <a:extLst>
                    <a:ext uri="{FF2B5EF4-FFF2-40B4-BE49-F238E27FC236}">
                      <a16:creationId xmlns:a16="http://schemas.microsoft.com/office/drawing/2014/main" id="{5A929F9A-04A5-4871-8A41-68C87C7E1159}"/>
                    </a:ext>
                  </a:extLst>
                </p:cNvPr>
                <p:cNvSpPr/>
                <p:nvPr/>
              </p:nvSpPr>
              <p:spPr>
                <a:xfrm flipH="1">
                  <a:off x="4117218" y="2597908"/>
                  <a:ext cx="257404" cy="1157077"/>
                </a:xfrm>
                <a:prstGeom prst="up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5" name="Group 44">
                  <a:extLst>
                    <a:ext uri="{FF2B5EF4-FFF2-40B4-BE49-F238E27FC236}">
                      <a16:creationId xmlns:a16="http://schemas.microsoft.com/office/drawing/2014/main" id="{EB0E11C7-9FE6-4150-83CB-7B7563F57604}"/>
                    </a:ext>
                  </a:extLst>
                </p:cNvPr>
                <p:cNvGrpSpPr/>
                <p:nvPr/>
              </p:nvGrpSpPr>
              <p:grpSpPr>
                <a:xfrm>
                  <a:off x="4190656" y="4687456"/>
                  <a:ext cx="101096" cy="390998"/>
                  <a:chOff x="4465489" y="4894462"/>
                  <a:chExt cx="101096" cy="390998"/>
                </a:xfrm>
              </p:grpSpPr>
              <p:sp>
                <p:nvSpPr>
                  <p:cNvPr id="51" name="Oval 50">
                    <a:extLst>
                      <a:ext uri="{FF2B5EF4-FFF2-40B4-BE49-F238E27FC236}">
                        <a16:creationId xmlns:a16="http://schemas.microsoft.com/office/drawing/2014/main" id="{A2FADD0D-6B3D-444F-A00E-C54A69925162}"/>
                      </a:ext>
                    </a:extLst>
                  </p:cNvPr>
                  <p:cNvSpPr/>
                  <p:nvPr/>
                </p:nvSpPr>
                <p:spPr>
                  <a:xfrm>
                    <a:off x="4465489" y="4894462"/>
                    <a:ext cx="101096" cy="1045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EC065712-69DA-4140-9691-2D69D3341189}"/>
                      </a:ext>
                    </a:extLst>
                  </p:cNvPr>
                  <p:cNvSpPr/>
                  <p:nvPr/>
                </p:nvSpPr>
                <p:spPr>
                  <a:xfrm>
                    <a:off x="4465489" y="5180904"/>
                    <a:ext cx="101096" cy="1045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6" name="Group 45">
                  <a:extLst>
                    <a:ext uri="{FF2B5EF4-FFF2-40B4-BE49-F238E27FC236}">
                      <a16:creationId xmlns:a16="http://schemas.microsoft.com/office/drawing/2014/main" id="{154D5B49-4DE8-4197-AEEB-76ECC6879924}"/>
                    </a:ext>
                  </a:extLst>
                </p:cNvPr>
                <p:cNvGrpSpPr/>
                <p:nvPr/>
              </p:nvGrpSpPr>
              <p:grpSpPr>
                <a:xfrm>
                  <a:off x="4198814" y="1288348"/>
                  <a:ext cx="104150" cy="1170992"/>
                  <a:chOff x="4198814" y="1288348"/>
                  <a:chExt cx="104150" cy="1170992"/>
                </a:xfrm>
              </p:grpSpPr>
              <p:sp>
                <p:nvSpPr>
                  <p:cNvPr id="47" name="Oval 46">
                    <a:extLst>
                      <a:ext uri="{FF2B5EF4-FFF2-40B4-BE49-F238E27FC236}">
                        <a16:creationId xmlns:a16="http://schemas.microsoft.com/office/drawing/2014/main" id="{3E211E1B-470A-494D-87A1-87E77CFDC7D2}"/>
                      </a:ext>
                    </a:extLst>
                  </p:cNvPr>
                  <p:cNvSpPr/>
                  <p:nvPr/>
                </p:nvSpPr>
                <p:spPr>
                  <a:xfrm>
                    <a:off x="4201198" y="1288348"/>
                    <a:ext cx="101096" cy="1045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237B798A-0D57-4F59-AE5B-6263D40D7F7B}"/>
                      </a:ext>
                    </a:extLst>
                  </p:cNvPr>
                  <p:cNvSpPr/>
                  <p:nvPr/>
                </p:nvSpPr>
                <p:spPr>
                  <a:xfrm>
                    <a:off x="4201868" y="1575475"/>
                    <a:ext cx="101096" cy="1045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DADAEB81-5934-4017-9907-4ADE376CB591}"/>
                      </a:ext>
                    </a:extLst>
                  </p:cNvPr>
                  <p:cNvSpPr/>
                  <p:nvPr/>
                </p:nvSpPr>
                <p:spPr>
                  <a:xfrm>
                    <a:off x="4198814" y="2068342"/>
                    <a:ext cx="101096" cy="1045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8A019BC3-2A43-4397-9522-258B9A3AC512}"/>
                      </a:ext>
                    </a:extLst>
                  </p:cNvPr>
                  <p:cNvSpPr/>
                  <p:nvPr/>
                </p:nvSpPr>
                <p:spPr>
                  <a:xfrm>
                    <a:off x="4198814" y="2354784"/>
                    <a:ext cx="101096" cy="1045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7" name="Group 26">
                <a:extLst>
                  <a:ext uri="{FF2B5EF4-FFF2-40B4-BE49-F238E27FC236}">
                    <a16:creationId xmlns:a16="http://schemas.microsoft.com/office/drawing/2014/main" id="{4946BD32-328E-4959-8851-FD00127687AB}"/>
                  </a:ext>
                </a:extLst>
              </p:cNvPr>
              <p:cNvGrpSpPr/>
              <p:nvPr/>
            </p:nvGrpSpPr>
            <p:grpSpPr>
              <a:xfrm>
                <a:off x="1111762" y="154133"/>
                <a:ext cx="498911" cy="6480992"/>
                <a:chOff x="1111762" y="154133"/>
                <a:chExt cx="498911" cy="6480992"/>
              </a:xfrm>
            </p:grpSpPr>
            <p:sp>
              <p:nvSpPr>
                <p:cNvPr id="28" name="Arrow: Up 27">
                  <a:extLst>
                    <a:ext uri="{FF2B5EF4-FFF2-40B4-BE49-F238E27FC236}">
                      <a16:creationId xmlns:a16="http://schemas.microsoft.com/office/drawing/2014/main" id="{BE20D72F-E4ED-4835-B072-C9ECACAC6CFE}"/>
                    </a:ext>
                  </a:extLst>
                </p:cNvPr>
                <p:cNvSpPr/>
                <p:nvPr/>
              </p:nvSpPr>
              <p:spPr>
                <a:xfrm>
                  <a:off x="1111762" y="154133"/>
                  <a:ext cx="498911" cy="1645733"/>
                </a:xfrm>
                <a:prstGeom prst="up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Up 28">
                  <a:extLst>
                    <a:ext uri="{FF2B5EF4-FFF2-40B4-BE49-F238E27FC236}">
                      <a16:creationId xmlns:a16="http://schemas.microsoft.com/office/drawing/2014/main" id="{628439CC-0B53-4EFB-BBC8-2EEF2724629A}"/>
                    </a:ext>
                  </a:extLst>
                </p:cNvPr>
                <p:cNvSpPr/>
                <p:nvPr/>
              </p:nvSpPr>
              <p:spPr>
                <a:xfrm flipH="1">
                  <a:off x="1233796" y="3624446"/>
                  <a:ext cx="257404" cy="1157077"/>
                </a:xfrm>
                <a:prstGeom prst="up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0" name="Group 29">
                  <a:extLst>
                    <a:ext uri="{FF2B5EF4-FFF2-40B4-BE49-F238E27FC236}">
                      <a16:creationId xmlns:a16="http://schemas.microsoft.com/office/drawing/2014/main" id="{D623BE76-7339-4690-B34D-B157CB7E98C1}"/>
                    </a:ext>
                  </a:extLst>
                </p:cNvPr>
                <p:cNvGrpSpPr/>
                <p:nvPr/>
              </p:nvGrpSpPr>
              <p:grpSpPr>
                <a:xfrm>
                  <a:off x="1305191" y="5087545"/>
                  <a:ext cx="107855" cy="1547580"/>
                  <a:chOff x="1305191" y="5087545"/>
                  <a:chExt cx="107855" cy="1547580"/>
                </a:xfrm>
              </p:grpSpPr>
              <p:sp>
                <p:nvSpPr>
                  <p:cNvPr id="37" name="Oval 36">
                    <a:extLst>
                      <a:ext uri="{FF2B5EF4-FFF2-40B4-BE49-F238E27FC236}">
                        <a16:creationId xmlns:a16="http://schemas.microsoft.com/office/drawing/2014/main" id="{88F9AC42-4445-4948-834B-6859CFB88EAF}"/>
                      </a:ext>
                    </a:extLst>
                  </p:cNvPr>
                  <p:cNvSpPr/>
                  <p:nvPr/>
                </p:nvSpPr>
                <p:spPr>
                  <a:xfrm>
                    <a:off x="1307575" y="5087545"/>
                    <a:ext cx="101096" cy="104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23678556-ED4C-4516-A823-EC94FBC18E51}"/>
                      </a:ext>
                    </a:extLst>
                  </p:cNvPr>
                  <p:cNvSpPr/>
                  <p:nvPr/>
                </p:nvSpPr>
                <p:spPr>
                  <a:xfrm>
                    <a:off x="1308245" y="5374672"/>
                    <a:ext cx="101096" cy="104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2C945E2E-9190-4A16-B760-147E3B0CA801}"/>
                      </a:ext>
                    </a:extLst>
                  </p:cNvPr>
                  <p:cNvSpPr/>
                  <p:nvPr/>
                </p:nvSpPr>
                <p:spPr>
                  <a:xfrm>
                    <a:off x="1305191" y="5661799"/>
                    <a:ext cx="101096" cy="104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BE6CF7FB-A6AD-4451-AD09-9916BAD72902}"/>
                      </a:ext>
                    </a:extLst>
                  </p:cNvPr>
                  <p:cNvSpPr/>
                  <p:nvPr/>
                </p:nvSpPr>
                <p:spPr>
                  <a:xfrm>
                    <a:off x="1305191" y="5948241"/>
                    <a:ext cx="101096" cy="104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DAD70F38-F2D9-44AE-8AC2-79AB153FD3A9}"/>
                      </a:ext>
                    </a:extLst>
                  </p:cNvPr>
                  <p:cNvSpPr/>
                  <p:nvPr/>
                </p:nvSpPr>
                <p:spPr>
                  <a:xfrm>
                    <a:off x="1305191" y="6239405"/>
                    <a:ext cx="101096" cy="104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9E519143-F4ED-464B-B6A8-A6ED75F44583}"/>
                      </a:ext>
                    </a:extLst>
                  </p:cNvPr>
                  <p:cNvSpPr/>
                  <p:nvPr/>
                </p:nvSpPr>
                <p:spPr>
                  <a:xfrm>
                    <a:off x="1311950" y="6530569"/>
                    <a:ext cx="101096" cy="104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1" name="Group 30">
                  <a:extLst>
                    <a:ext uri="{FF2B5EF4-FFF2-40B4-BE49-F238E27FC236}">
                      <a16:creationId xmlns:a16="http://schemas.microsoft.com/office/drawing/2014/main" id="{D3688CE5-1EBC-4379-A693-8C2103127583}"/>
                    </a:ext>
                  </a:extLst>
                </p:cNvPr>
                <p:cNvGrpSpPr/>
                <p:nvPr/>
              </p:nvGrpSpPr>
              <p:grpSpPr>
                <a:xfrm>
                  <a:off x="1305191" y="2046316"/>
                  <a:ext cx="107244" cy="1261863"/>
                  <a:chOff x="1305191" y="2046316"/>
                  <a:chExt cx="107244" cy="1261863"/>
                </a:xfrm>
              </p:grpSpPr>
              <p:sp>
                <p:nvSpPr>
                  <p:cNvPr id="32" name="Oval 31">
                    <a:extLst>
                      <a:ext uri="{FF2B5EF4-FFF2-40B4-BE49-F238E27FC236}">
                        <a16:creationId xmlns:a16="http://schemas.microsoft.com/office/drawing/2014/main" id="{FF84C11C-BE83-47BF-85CA-4DA0AFD83ADD}"/>
                      </a:ext>
                    </a:extLst>
                  </p:cNvPr>
                  <p:cNvSpPr/>
                  <p:nvPr/>
                </p:nvSpPr>
                <p:spPr>
                  <a:xfrm>
                    <a:off x="1310669" y="2342927"/>
                    <a:ext cx="101096" cy="1045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153FE37C-ADCB-41B7-B383-2ED1BEDEFFFD}"/>
                      </a:ext>
                    </a:extLst>
                  </p:cNvPr>
                  <p:cNvSpPr/>
                  <p:nvPr/>
                </p:nvSpPr>
                <p:spPr>
                  <a:xfrm>
                    <a:off x="1311339" y="2630054"/>
                    <a:ext cx="101096" cy="1045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5D41A009-F1D9-4E1A-A02F-F05E309AE9B2}"/>
                      </a:ext>
                    </a:extLst>
                  </p:cNvPr>
                  <p:cNvSpPr/>
                  <p:nvPr/>
                </p:nvSpPr>
                <p:spPr>
                  <a:xfrm>
                    <a:off x="1308285" y="2917181"/>
                    <a:ext cx="101096" cy="1045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C7228750-D1E4-41A9-8C2A-0B4FD043BA2B}"/>
                      </a:ext>
                    </a:extLst>
                  </p:cNvPr>
                  <p:cNvSpPr/>
                  <p:nvPr/>
                </p:nvSpPr>
                <p:spPr>
                  <a:xfrm>
                    <a:off x="1308285" y="3203623"/>
                    <a:ext cx="101096" cy="1045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74CF3A69-FCA0-4EF8-AAF2-80DB90A7C12C}"/>
                      </a:ext>
                    </a:extLst>
                  </p:cNvPr>
                  <p:cNvSpPr/>
                  <p:nvPr/>
                </p:nvSpPr>
                <p:spPr>
                  <a:xfrm>
                    <a:off x="1305191" y="2046316"/>
                    <a:ext cx="101096" cy="1045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grpSp>
        <p:pic>
          <p:nvPicPr>
            <p:cNvPr id="12" name="Picture 11">
              <a:extLst>
                <a:ext uri="{FF2B5EF4-FFF2-40B4-BE49-F238E27FC236}">
                  <a16:creationId xmlns:a16="http://schemas.microsoft.com/office/drawing/2014/main" id="{D6A150ED-49AC-4C7E-AF6A-FCBDE0210909}"/>
                </a:ext>
              </a:extLst>
            </p:cNvPr>
            <p:cNvPicPr>
              <a:picLocks noChangeAspect="1"/>
            </p:cNvPicPr>
            <p:nvPr/>
          </p:nvPicPr>
          <p:blipFill rotWithShape="1">
            <a:blip r:embed="rId4">
              <a:extLst>
                <a:ext uri="{28A0092B-C50C-407E-A947-70E740481C1C}">
                  <a14:useLocalDpi xmlns:a14="http://schemas.microsoft.com/office/drawing/2010/main" val="0"/>
                </a:ext>
              </a:extLst>
            </a:blip>
            <a:srcRect l="23329" r="29197"/>
            <a:stretch/>
          </p:blipFill>
          <p:spPr>
            <a:xfrm>
              <a:off x="3530074" y="4083994"/>
              <a:ext cx="493588" cy="610330"/>
            </a:xfrm>
            <a:prstGeom prst="rect">
              <a:avLst/>
            </a:prstGeom>
          </p:spPr>
        </p:pic>
        <p:pic>
          <p:nvPicPr>
            <p:cNvPr id="13" name="Picture 12">
              <a:extLst>
                <a:ext uri="{FF2B5EF4-FFF2-40B4-BE49-F238E27FC236}">
                  <a16:creationId xmlns:a16="http://schemas.microsoft.com/office/drawing/2014/main" id="{4E8D7753-C174-4872-AF92-D2160B9D8E71}"/>
                </a:ext>
              </a:extLst>
            </p:cNvPr>
            <p:cNvPicPr>
              <a:picLocks noChangeAspect="1"/>
            </p:cNvPicPr>
            <p:nvPr/>
          </p:nvPicPr>
          <p:blipFill rotWithShape="1">
            <a:blip r:embed="rId5">
              <a:extLst>
                <a:ext uri="{28A0092B-C50C-407E-A947-70E740481C1C}">
                  <a14:useLocalDpi xmlns:a14="http://schemas.microsoft.com/office/drawing/2010/main" val="0"/>
                </a:ext>
              </a:extLst>
            </a:blip>
            <a:srcRect l="15617" t="21348" r="14687" b="20875"/>
            <a:stretch/>
          </p:blipFill>
          <p:spPr>
            <a:xfrm>
              <a:off x="2363008" y="2708141"/>
              <a:ext cx="816820" cy="677134"/>
            </a:xfrm>
            <a:prstGeom prst="rect">
              <a:avLst/>
            </a:prstGeom>
          </p:spPr>
        </p:pic>
        <p:pic>
          <p:nvPicPr>
            <p:cNvPr id="14" name="Picture 13">
              <a:extLst>
                <a:ext uri="{FF2B5EF4-FFF2-40B4-BE49-F238E27FC236}">
                  <a16:creationId xmlns:a16="http://schemas.microsoft.com/office/drawing/2014/main" id="{CF4330FB-244F-4D2E-9B8B-8F0810CAED7A}"/>
                </a:ext>
              </a:extLst>
            </p:cNvPr>
            <p:cNvPicPr>
              <a:picLocks noChangeAspect="1"/>
            </p:cNvPicPr>
            <p:nvPr/>
          </p:nvPicPr>
          <p:blipFill rotWithShape="1">
            <a:blip r:embed="rId6">
              <a:extLst>
                <a:ext uri="{28A0092B-C50C-407E-A947-70E740481C1C}">
                  <a14:useLocalDpi xmlns:a14="http://schemas.microsoft.com/office/drawing/2010/main" val="0"/>
                </a:ext>
              </a:extLst>
            </a:blip>
            <a:srcRect l="11914" t="16872" r="12569" b="14359"/>
            <a:stretch/>
          </p:blipFill>
          <p:spPr>
            <a:xfrm>
              <a:off x="2501838" y="5560021"/>
              <a:ext cx="746046" cy="679384"/>
            </a:xfrm>
            <a:prstGeom prst="rect">
              <a:avLst/>
            </a:prstGeom>
          </p:spPr>
        </p:pic>
        <p:pic>
          <p:nvPicPr>
            <p:cNvPr id="15" name="Picture 14">
              <a:extLst>
                <a:ext uri="{FF2B5EF4-FFF2-40B4-BE49-F238E27FC236}">
                  <a16:creationId xmlns:a16="http://schemas.microsoft.com/office/drawing/2014/main" id="{671EA4E1-6F7A-489A-8795-671212BBAB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42270" y="723084"/>
              <a:ext cx="737772" cy="603902"/>
            </a:xfrm>
            <a:prstGeom prst="rect">
              <a:avLst/>
            </a:prstGeom>
          </p:spPr>
        </p:pic>
        <p:pic>
          <p:nvPicPr>
            <p:cNvPr id="18" name="Picture 17">
              <a:extLst>
                <a:ext uri="{FF2B5EF4-FFF2-40B4-BE49-F238E27FC236}">
                  <a16:creationId xmlns:a16="http://schemas.microsoft.com/office/drawing/2014/main" id="{FC8E9A34-43EF-4989-9165-DD5C56ECE5BA}"/>
                </a:ext>
              </a:extLst>
            </p:cNvPr>
            <p:cNvPicPr>
              <a:picLocks noChangeAspect="1"/>
            </p:cNvPicPr>
            <p:nvPr/>
          </p:nvPicPr>
          <p:blipFill rotWithShape="1">
            <a:blip r:embed="rId8">
              <a:extLst>
                <a:ext uri="{28A0092B-C50C-407E-A947-70E740481C1C}">
                  <a14:useLocalDpi xmlns:a14="http://schemas.microsoft.com/office/drawing/2010/main" val="0"/>
                </a:ext>
              </a:extLst>
            </a:blip>
            <a:srcRect l="6402" t="11164" r="8429" b="8045"/>
            <a:stretch/>
          </p:blipFill>
          <p:spPr>
            <a:xfrm>
              <a:off x="3786970" y="-29895"/>
              <a:ext cx="765136" cy="725824"/>
            </a:xfrm>
            <a:prstGeom prst="ellipse">
              <a:avLst/>
            </a:prstGeom>
          </p:spPr>
        </p:pic>
        <p:pic>
          <p:nvPicPr>
            <p:cNvPr id="19" name="Picture 18">
              <a:extLst>
                <a:ext uri="{FF2B5EF4-FFF2-40B4-BE49-F238E27FC236}">
                  <a16:creationId xmlns:a16="http://schemas.microsoft.com/office/drawing/2014/main" id="{6686BAAB-47CA-4CB5-A79A-FF10F71F43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7039" y="1727400"/>
              <a:ext cx="621512" cy="511776"/>
            </a:xfrm>
            <a:prstGeom prst="ellipse">
              <a:avLst/>
            </a:prstGeom>
          </p:spPr>
        </p:pic>
      </p:grpSp>
      <p:pic>
        <p:nvPicPr>
          <p:cNvPr id="4" name="Picture 3">
            <a:extLst>
              <a:ext uri="{FF2B5EF4-FFF2-40B4-BE49-F238E27FC236}">
                <a16:creationId xmlns:a16="http://schemas.microsoft.com/office/drawing/2014/main" id="{1DACE823-7693-4072-9618-C2227636F766}"/>
              </a:ext>
            </a:extLst>
          </p:cNvPr>
          <p:cNvPicPr>
            <a:picLocks noChangeAspect="1"/>
          </p:cNvPicPr>
          <p:nvPr/>
        </p:nvPicPr>
        <p:blipFill rotWithShape="1">
          <a:blip r:embed="rId10">
            <a:extLst>
              <a:ext uri="{BEBA8EAE-BF5A-486C-A8C5-ECC9F3942E4B}">
                <a14:imgProps xmlns:a14="http://schemas.microsoft.com/office/drawing/2010/main">
                  <a14:imgLayer r:embed="rId11">
                    <a14:imgEffect>
                      <a14:backgroundRemoval t="9924" b="81298" l="24798" r="75472"/>
                    </a14:imgEffect>
                  </a14:imgLayer>
                </a14:imgProps>
              </a:ext>
              <a:ext uri="{28A0092B-C50C-407E-A947-70E740481C1C}">
                <a14:useLocalDpi xmlns:a14="http://schemas.microsoft.com/office/drawing/2010/main" val="0"/>
              </a:ext>
            </a:extLst>
          </a:blip>
          <a:srcRect l="23198" t="8995" r="24261" b="18860"/>
          <a:stretch/>
        </p:blipFill>
        <p:spPr>
          <a:xfrm>
            <a:off x="56269" y="5071403"/>
            <a:ext cx="1856935" cy="1800665"/>
          </a:xfrm>
          <a:prstGeom prst="rect">
            <a:avLst/>
          </a:prstGeom>
        </p:spPr>
      </p:pic>
      <p:sp>
        <p:nvSpPr>
          <p:cNvPr id="68" name="TextBox 67">
            <a:extLst>
              <a:ext uri="{FF2B5EF4-FFF2-40B4-BE49-F238E27FC236}">
                <a16:creationId xmlns:a16="http://schemas.microsoft.com/office/drawing/2014/main" id="{44D66BCB-5F28-4A06-8F12-9B0D3BC4335B}"/>
              </a:ext>
            </a:extLst>
          </p:cNvPr>
          <p:cNvSpPr txBox="1"/>
          <p:nvPr/>
        </p:nvSpPr>
        <p:spPr>
          <a:xfrm>
            <a:off x="5528603" y="5158205"/>
            <a:ext cx="6663397" cy="523220"/>
          </a:xfrm>
          <a:prstGeom prst="rect">
            <a:avLst/>
          </a:prstGeom>
          <a:noFill/>
        </p:spPr>
        <p:txBody>
          <a:bodyPr wrap="square" rtlCol="0">
            <a:spAutoFit/>
          </a:bodyPr>
          <a:lstStyle/>
          <a:p>
            <a:pPr algn="ctr"/>
            <a:r>
              <a:rPr lang="en-US" sz="2800" b="1" dirty="0">
                <a:solidFill>
                  <a:schemeClr val="accent1">
                    <a:lumMod val="50000"/>
                  </a:schemeClr>
                </a:solidFill>
                <a:latin typeface="Arial" panose="020B0604020202020204" pitchFamily="34" charset="0"/>
                <a:cs typeface="Arial" panose="020B0604020202020204" pitchFamily="34" charset="0"/>
              </a:rPr>
              <a:t>T</a:t>
            </a:r>
            <a:r>
              <a:rPr lang="en-US" sz="2400" b="1" dirty="0">
                <a:solidFill>
                  <a:schemeClr val="accent1">
                    <a:lumMod val="50000"/>
                  </a:schemeClr>
                </a:solidFill>
                <a:latin typeface="Arial" panose="020B0604020202020204" pitchFamily="34" charset="0"/>
                <a:cs typeface="Arial" panose="020B0604020202020204" pitchFamily="34" charset="0"/>
              </a:rPr>
              <a:t>eam Track: </a:t>
            </a:r>
            <a:r>
              <a:rPr lang="en-US" sz="2400" dirty="0">
                <a:solidFill>
                  <a:schemeClr val="accent1">
                    <a:lumMod val="50000"/>
                  </a:schemeClr>
                </a:solidFill>
                <a:latin typeface="Arial" panose="020B0604020202020204" pitchFamily="34" charset="0"/>
                <a:cs typeface="Arial" panose="020B0604020202020204" pitchFamily="34" charset="0"/>
              </a:rPr>
              <a:t>Track C (Data Visualization)</a:t>
            </a:r>
            <a:endParaRPr lang="en-US" sz="1400" dirty="0">
              <a:solidFill>
                <a:schemeClr val="accent1">
                  <a:lumMod val="50000"/>
                </a:schemeClr>
              </a:solidFill>
              <a:latin typeface="Arial" panose="020B0604020202020204" pitchFamily="34" charset="0"/>
              <a:cs typeface="Arial" panose="020B0604020202020204" pitchFamily="34" charset="0"/>
            </a:endParaRPr>
          </a:p>
        </p:txBody>
      </p:sp>
      <p:pic>
        <p:nvPicPr>
          <p:cNvPr id="67" name="Picture 66" descr="Logo&#10;&#10;Description automatically generated">
            <a:extLst>
              <a:ext uri="{FF2B5EF4-FFF2-40B4-BE49-F238E27FC236}">
                <a16:creationId xmlns:a16="http://schemas.microsoft.com/office/drawing/2014/main" id="{FD42D448-97EE-487F-9F4E-8D75DB33212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42774" y="14068"/>
            <a:ext cx="1707022" cy="449172"/>
          </a:xfrm>
          <a:prstGeom prst="rect">
            <a:avLst/>
          </a:prstGeom>
        </p:spPr>
      </p:pic>
      <p:pic>
        <p:nvPicPr>
          <p:cNvPr id="69" name="Picture 68" descr="A picture containing text, clipart&#10;&#10;Description automatically generated">
            <a:extLst>
              <a:ext uri="{FF2B5EF4-FFF2-40B4-BE49-F238E27FC236}">
                <a16:creationId xmlns:a16="http://schemas.microsoft.com/office/drawing/2014/main" id="{50D05E09-A781-4B75-9BCE-E0420D403108}"/>
              </a:ext>
            </a:extLst>
          </p:cNvPr>
          <p:cNvPicPr>
            <a:picLocks noChangeAspect="1"/>
          </p:cNvPicPr>
          <p:nvPr/>
        </p:nvPicPr>
        <p:blipFill rotWithShape="1">
          <a:blip r:embed="rId13">
            <a:extLst>
              <a:ext uri="{28A0092B-C50C-407E-A947-70E740481C1C}">
                <a14:useLocalDpi xmlns:a14="http://schemas.microsoft.com/office/drawing/2010/main" val="0"/>
              </a:ext>
            </a:extLst>
          </a:blip>
          <a:srcRect t="17583" b="23726"/>
          <a:stretch/>
        </p:blipFill>
        <p:spPr>
          <a:xfrm>
            <a:off x="7512617" y="5906816"/>
            <a:ext cx="2925610" cy="772414"/>
          </a:xfrm>
          <a:prstGeom prst="rect">
            <a:avLst/>
          </a:prstGeom>
        </p:spPr>
      </p:pic>
    </p:spTree>
    <p:extLst>
      <p:ext uri="{BB962C8B-B14F-4D97-AF65-F5344CB8AC3E}">
        <p14:creationId xmlns:p14="http://schemas.microsoft.com/office/powerpoint/2010/main" val="251973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ACE1A-C31C-4E58-BB03-05C7671DBE61}"/>
              </a:ext>
            </a:extLst>
          </p:cNvPr>
          <p:cNvSpPr txBox="1"/>
          <p:nvPr/>
        </p:nvSpPr>
        <p:spPr>
          <a:xfrm>
            <a:off x="3048000" y="3247647"/>
            <a:ext cx="6096000" cy="369332"/>
          </a:xfrm>
          <a:prstGeom prst="rect">
            <a:avLst/>
          </a:prstGeom>
          <a:noFill/>
        </p:spPr>
        <p:txBody>
          <a:bodyPr wrap="square">
            <a:spAutoFit/>
          </a:bodyPr>
          <a:lstStyle/>
          <a:p>
            <a:r>
              <a:rPr lang="en-IN" b="0" dirty="0">
                <a:effectLst/>
              </a:rPr>
              <a:t> </a:t>
            </a:r>
            <a:endParaRPr lang="en-IN" dirty="0"/>
          </a:p>
        </p:txBody>
      </p:sp>
      <p:sp>
        <p:nvSpPr>
          <p:cNvPr id="8" name="Slide Number Placeholder 7">
            <a:extLst>
              <a:ext uri="{FF2B5EF4-FFF2-40B4-BE49-F238E27FC236}">
                <a16:creationId xmlns:a16="http://schemas.microsoft.com/office/drawing/2014/main" id="{826845E2-D85F-453B-91E3-07CE1CC38501}"/>
              </a:ext>
            </a:extLst>
          </p:cNvPr>
          <p:cNvSpPr>
            <a:spLocks noGrp="1"/>
          </p:cNvSpPr>
          <p:nvPr>
            <p:ph type="sldNum" sz="quarter" idx="12"/>
          </p:nvPr>
        </p:nvSpPr>
        <p:spPr/>
        <p:txBody>
          <a:bodyPr/>
          <a:lstStyle/>
          <a:p>
            <a:r>
              <a:rPr lang="en-US" dirty="0">
                <a:solidFill>
                  <a:schemeClr val="bg1">
                    <a:lumMod val="50000"/>
                  </a:schemeClr>
                </a:solidFill>
              </a:rPr>
              <a:t>3</a:t>
            </a:r>
            <a:endParaRPr lang="en-IN" dirty="0">
              <a:solidFill>
                <a:schemeClr val="bg1">
                  <a:lumMod val="50000"/>
                </a:schemeClr>
              </a:solidFill>
            </a:endParaRPr>
          </a:p>
        </p:txBody>
      </p:sp>
      <p:pic>
        <p:nvPicPr>
          <p:cNvPr id="16" name="Picture 15">
            <a:extLst>
              <a:ext uri="{FF2B5EF4-FFF2-40B4-BE49-F238E27FC236}">
                <a16:creationId xmlns:a16="http://schemas.microsoft.com/office/drawing/2014/main" id="{A797F59E-B1AA-4636-8E34-F1C50F1955BF}"/>
              </a:ext>
            </a:extLst>
          </p:cNvPr>
          <p:cNvPicPr>
            <a:picLocks noChangeAspect="1"/>
          </p:cNvPicPr>
          <p:nvPr/>
        </p:nvPicPr>
        <p:blipFill rotWithShape="1">
          <a:blip r:embed="rId3">
            <a:extLst>
              <a:ext uri="{28A0092B-C50C-407E-A947-70E740481C1C}">
                <a14:useLocalDpi xmlns:a14="http://schemas.microsoft.com/office/drawing/2010/main" val="0"/>
              </a:ext>
            </a:extLst>
          </a:blip>
          <a:srcRect l="19568" t="15521" r="1128" b="16293"/>
          <a:stretch/>
        </p:blipFill>
        <p:spPr>
          <a:xfrm>
            <a:off x="1" y="0"/>
            <a:ext cx="12192000" cy="6858000"/>
          </a:xfrm>
          <a:prstGeom prst="rect">
            <a:avLst/>
          </a:prstGeom>
        </p:spPr>
      </p:pic>
      <p:sp>
        <p:nvSpPr>
          <p:cNvPr id="17" name="Rectangle 16">
            <a:extLst>
              <a:ext uri="{FF2B5EF4-FFF2-40B4-BE49-F238E27FC236}">
                <a16:creationId xmlns:a16="http://schemas.microsoft.com/office/drawing/2014/main" id="{D3B6086A-7564-47F8-BBDA-1F98C9328DA6}"/>
              </a:ext>
            </a:extLst>
          </p:cNvPr>
          <p:cNvSpPr/>
          <p:nvPr/>
        </p:nvSpPr>
        <p:spPr>
          <a:xfrm>
            <a:off x="0" y="0"/>
            <a:ext cx="12192000"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CAC74A1-6562-458B-BC78-CB89BFCE388E}"/>
              </a:ext>
            </a:extLst>
          </p:cNvPr>
          <p:cNvSpPr/>
          <p:nvPr/>
        </p:nvSpPr>
        <p:spPr>
          <a:xfrm>
            <a:off x="0" y="0"/>
            <a:ext cx="12192000" cy="124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Problem Statement</a:t>
            </a:r>
            <a:endParaRPr lang="en-IN"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object 4">
            <a:extLst>
              <a:ext uri="{FF2B5EF4-FFF2-40B4-BE49-F238E27FC236}">
                <a16:creationId xmlns:a16="http://schemas.microsoft.com/office/drawing/2014/main" id="{3119E03B-7C81-4E17-A2FB-1D817F25ED3C}"/>
              </a:ext>
            </a:extLst>
          </p:cNvPr>
          <p:cNvSpPr txBox="1"/>
          <p:nvPr/>
        </p:nvSpPr>
        <p:spPr>
          <a:xfrm>
            <a:off x="561833" y="1391584"/>
            <a:ext cx="11068334" cy="4905830"/>
          </a:xfrm>
          <a:prstGeom prst="rect">
            <a:avLst/>
          </a:prstGeom>
        </p:spPr>
        <p:txBody>
          <a:bodyPr vert="horz" wrap="square" lIns="0" tIns="12065" rIns="0" bIns="0" rtlCol="0">
            <a:spAutoFit/>
          </a:bodyPr>
          <a:lstStyle/>
          <a:p>
            <a:pPr algn="just"/>
            <a:r>
              <a:rPr lang="en-US" sz="2400" u="sng" dirty="0">
                <a:solidFill>
                  <a:schemeClr val="accent1">
                    <a:lumMod val="50000"/>
                  </a:schemeClr>
                </a:solidFill>
                <a:latin typeface="Arial" panose="020B0604020202020204" pitchFamily="34" charset="0"/>
                <a:cs typeface="Arial" panose="020B0604020202020204" pitchFamily="34" charset="0"/>
              </a:rPr>
              <a:t>Chosen problem statement</a:t>
            </a:r>
            <a:r>
              <a:rPr lang="en-US" sz="2400" dirty="0">
                <a:solidFill>
                  <a:schemeClr val="accent1">
                    <a:lumMod val="50000"/>
                  </a:schemeClr>
                </a:solidFill>
                <a:latin typeface="Arial" panose="020B0604020202020204" pitchFamily="34" charset="0"/>
                <a:cs typeface="Arial" panose="020B0604020202020204" pitchFamily="34" charset="0"/>
              </a:rPr>
              <a:t>: Visualizing India's trade data to provide insights into most important sectors for development and efforts.</a:t>
            </a:r>
          </a:p>
          <a:p>
            <a:pPr fontAlgn="base"/>
            <a:endParaRPr lang="en-US" u="sng" dirty="0">
              <a:solidFill>
                <a:schemeClr val="accent1">
                  <a:lumMod val="50000"/>
                </a:schemeClr>
              </a:solidFill>
              <a:latin typeface="Arial" panose="020B0604020202020204" pitchFamily="34" charset="0"/>
              <a:cs typeface="Arial" panose="020B0604020202020204" pitchFamily="34" charset="0"/>
            </a:endParaRPr>
          </a:p>
          <a:p>
            <a:pPr algn="just" fontAlgn="base"/>
            <a:r>
              <a:rPr lang="en-US" sz="2400" dirty="0">
                <a:solidFill>
                  <a:schemeClr val="accent1">
                    <a:lumMod val="50000"/>
                  </a:schemeClr>
                </a:solidFill>
                <a:latin typeface="Arial" panose="020B0604020202020204" pitchFamily="34" charset="0"/>
                <a:cs typeface="Arial" panose="020B0604020202020204" pitchFamily="34" charset="0"/>
              </a:rPr>
              <a:t>The provided dataset consists of trade values for export and import of commodities in India denoted in million USD. The dataset was cleaned to depict each row as a single observation.</a:t>
            </a:r>
          </a:p>
          <a:p>
            <a:pPr algn="just" fontAlgn="base"/>
            <a:endParaRPr lang="en-US" dirty="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a:solidFill>
                  <a:schemeClr val="accent1">
                    <a:lumMod val="50000"/>
                  </a:schemeClr>
                </a:solidFill>
                <a:latin typeface="Arial" panose="020B0604020202020204" pitchFamily="34" charset="0"/>
                <a:cs typeface="Arial" panose="020B0604020202020204" pitchFamily="34" charset="0"/>
              </a:rPr>
              <a:t>A few questions that need to be answered using this dataset are:</a:t>
            </a:r>
          </a:p>
          <a:p>
            <a:pPr marL="457200" indent="-457200">
              <a:buFont typeface="Wingdings" panose="05000000000000000000" pitchFamily="2" charset="2"/>
              <a:buChar char="v"/>
            </a:pPr>
            <a:r>
              <a:rPr lang="en-US" sz="2400" dirty="0">
                <a:solidFill>
                  <a:schemeClr val="accent1">
                    <a:lumMod val="50000"/>
                  </a:schemeClr>
                </a:solidFill>
                <a:latin typeface="Arial" panose="020B0604020202020204" pitchFamily="34" charset="0"/>
                <a:cs typeface="Arial" panose="020B0604020202020204" pitchFamily="34" charset="0"/>
              </a:rPr>
              <a:t>What is the overall trade across various geographies?</a:t>
            </a:r>
          </a:p>
          <a:p>
            <a:endParaRPr lang="en-US" sz="800" dirty="0">
              <a:solidFill>
                <a:schemeClr val="accent1">
                  <a:lumMod val="50000"/>
                </a:schemeClr>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US" sz="2400" dirty="0">
                <a:solidFill>
                  <a:schemeClr val="accent1">
                    <a:lumMod val="50000"/>
                  </a:schemeClr>
                </a:solidFill>
                <a:latin typeface="Arial" panose="020B0604020202020204" pitchFamily="34" charset="0"/>
                <a:cs typeface="Arial" panose="020B0604020202020204" pitchFamily="34" charset="0"/>
              </a:rPr>
              <a:t>What is the value of export and import across various years?</a:t>
            </a:r>
          </a:p>
          <a:p>
            <a:endParaRPr lang="en-US" sz="800" dirty="0">
              <a:solidFill>
                <a:schemeClr val="accent1">
                  <a:lumMod val="50000"/>
                </a:schemeClr>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US" sz="2400" dirty="0">
                <a:solidFill>
                  <a:schemeClr val="accent1">
                    <a:lumMod val="50000"/>
                  </a:schemeClr>
                </a:solidFill>
                <a:latin typeface="Arial" panose="020B0604020202020204" pitchFamily="34" charset="0"/>
                <a:cs typeface="Arial" panose="020B0604020202020204" pitchFamily="34" charset="0"/>
              </a:rPr>
              <a:t>Which commodity forms a major chunk of trade? </a:t>
            </a:r>
          </a:p>
          <a:p>
            <a:pPr marL="457200" indent="-457200">
              <a:buFont typeface="Wingdings" panose="05000000000000000000" pitchFamily="2" charset="2"/>
              <a:buChar char="v"/>
            </a:pPr>
            <a:endParaRPr lang="en-US" sz="800" dirty="0">
              <a:solidFill>
                <a:schemeClr val="accent1">
                  <a:lumMod val="50000"/>
                </a:schemeClr>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US" sz="2400" dirty="0">
                <a:solidFill>
                  <a:schemeClr val="accent1">
                    <a:lumMod val="50000"/>
                  </a:schemeClr>
                </a:solidFill>
                <a:latin typeface="Arial" panose="020B0604020202020204" pitchFamily="34" charset="0"/>
                <a:cs typeface="Arial" panose="020B0604020202020204" pitchFamily="34" charset="0"/>
              </a:rPr>
              <a:t>How has the trade between India and any given country grown over time?</a:t>
            </a:r>
          </a:p>
        </p:txBody>
      </p:sp>
    </p:spTree>
    <p:extLst>
      <p:ext uri="{BB962C8B-B14F-4D97-AF65-F5344CB8AC3E}">
        <p14:creationId xmlns:p14="http://schemas.microsoft.com/office/powerpoint/2010/main" val="177310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ACE1A-C31C-4E58-BB03-05C7671DBE61}"/>
              </a:ext>
            </a:extLst>
          </p:cNvPr>
          <p:cNvSpPr txBox="1"/>
          <p:nvPr/>
        </p:nvSpPr>
        <p:spPr>
          <a:xfrm>
            <a:off x="3048000" y="3247647"/>
            <a:ext cx="6096000" cy="369332"/>
          </a:xfrm>
          <a:prstGeom prst="rect">
            <a:avLst/>
          </a:prstGeom>
          <a:noFill/>
        </p:spPr>
        <p:txBody>
          <a:bodyPr wrap="square">
            <a:spAutoFit/>
          </a:bodyPr>
          <a:lstStyle/>
          <a:p>
            <a:r>
              <a:rPr lang="en-IN" b="0" dirty="0">
                <a:effectLst/>
              </a:rPr>
              <a:t> </a:t>
            </a:r>
            <a:endParaRPr lang="en-IN" dirty="0"/>
          </a:p>
        </p:txBody>
      </p:sp>
      <p:sp>
        <p:nvSpPr>
          <p:cNvPr id="8" name="Slide Number Placeholder 7">
            <a:extLst>
              <a:ext uri="{FF2B5EF4-FFF2-40B4-BE49-F238E27FC236}">
                <a16:creationId xmlns:a16="http://schemas.microsoft.com/office/drawing/2014/main" id="{826845E2-D85F-453B-91E3-07CE1CC38501}"/>
              </a:ext>
            </a:extLst>
          </p:cNvPr>
          <p:cNvSpPr>
            <a:spLocks noGrp="1"/>
          </p:cNvSpPr>
          <p:nvPr>
            <p:ph type="sldNum" sz="quarter" idx="12"/>
          </p:nvPr>
        </p:nvSpPr>
        <p:spPr/>
        <p:txBody>
          <a:bodyPr/>
          <a:lstStyle/>
          <a:p>
            <a:r>
              <a:rPr lang="en-US" dirty="0">
                <a:solidFill>
                  <a:schemeClr val="bg1">
                    <a:lumMod val="50000"/>
                  </a:schemeClr>
                </a:solidFill>
              </a:rPr>
              <a:t>3</a:t>
            </a:r>
            <a:endParaRPr lang="en-IN" dirty="0">
              <a:solidFill>
                <a:schemeClr val="bg1">
                  <a:lumMod val="50000"/>
                </a:schemeClr>
              </a:solidFill>
            </a:endParaRPr>
          </a:p>
        </p:txBody>
      </p:sp>
      <p:pic>
        <p:nvPicPr>
          <p:cNvPr id="16" name="Picture 15">
            <a:extLst>
              <a:ext uri="{FF2B5EF4-FFF2-40B4-BE49-F238E27FC236}">
                <a16:creationId xmlns:a16="http://schemas.microsoft.com/office/drawing/2014/main" id="{A797F59E-B1AA-4636-8E34-F1C50F1955BF}"/>
              </a:ext>
            </a:extLst>
          </p:cNvPr>
          <p:cNvPicPr>
            <a:picLocks noChangeAspect="1"/>
          </p:cNvPicPr>
          <p:nvPr/>
        </p:nvPicPr>
        <p:blipFill rotWithShape="1">
          <a:blip r:embed="rId3">
            <a:extLst>
              <a:ext uri="{28A0092B-C50C-407E-A947-70E740481C1C}">
                <a14:useLocalDpi xmlns:a14="http://schemas.microsoft.com/office/drawing/2010/main" val="0"/>
              </a:ext>
            </a:extLst>
          </a:blip>
          <a:srcRect l="19568" t="15521" r="1128" b="16293"/>
          <a:stretch/>
        </p:blipFill>
        <p:spPr>
          <a:xfrm>
            <a:off x="1" y="0"/>
            <a:ext cx="12192000" cy="6858000"/>
          </a:xfrm>
          <a:prstGeom prst="rect">
            <a:avLst/>
          </a:prstGeom>
        </p:spPr>
      </p:pic>
      <p:sp>
        <p:nvSpPr>
          <p:cNvPr id="17" name="Rectangle 16">
            <a:extLst>
              <a:ext uri="{FF2B5EF4-FFF2-40B4-BE49-F238E27FC236}">
                <a16:creationId xmlns:a16="http://schemas.microsoft.com/office/drawing/2014/main" id="{D3B6086A-7564-47F8-BBDA-1F98C9328DA6}"/>
              </a:ext>
            </a:extLst>
          </p:cNvPr>
          <p:cNvSpPr/>
          <p:nvPr/>
        </p:nvSpPr>
        <p:spPr>
          <a:xfrm>
            <a:off x="0" y="0"/>
            <a:ext cx="12192000"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DD5A8C1-CC6C-40F2-B1E2-E9176011D5E1}"/>
              </a:ext>
            </a:extLst>
          </p:cNvPr>
          <p:cNvSpPr/>
          <p:nvPr/>
        </p:nvSpPr>
        <p:spPr>
          <a:xfrm>
            <a:off x="0" y="0"/>
            <a:ext cx="12192000" cy="124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Solution Overview</a:t>
            </a:r>
            <a:endParaRPr lang="en-IN"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object 4">
            <a:extLst>
              <a:ext uri="{FF2B5EF4-FFF2-40B4-BE49-F238E27FC236}">
                <a16:creationId xmlns:a16="http://schemas.microsoft.com/office/drawing/2014/main" id="{EAF4CFCF-3E3A-4859-808A-754BB9D17A2F}"/>
              </a:ext>
            </a:extLst>
          </p:cNvPr>
          <p:cNvSpPr txBox="1"/>
          <p:nvPr/>
        </p:nvSpPr>
        <p:spPr>
          <a:xfrm>
            <a:off x="561833" y="1637805"/>
            <a:ext cx="11068334" cy="3582391"/>
          </a:xfrm>
          <a:prstGeom prst="rect">
            <a:avLst/>
          </a:prstGeom>
        </p:spPr>
        <p:txBody>
          <a:bodyPr vert="horz" wrap="square" lIns="0" tIns="12065" rIns="0" bIns="0" rtlCol="0">
            <a:spAutoFit/>
          </a:bodyPr>
          <a:lstStyle/>
          <a:p>
            <a:pPr marL="457200" indent="-457200" algn="just">
              <a:buFont typeface="Wingdings" panose="05000000000000000000" pitchFamily="2" charset="2"/>
              <a:buChar char="v"/>
            </a:pPr>
            <a:r>
              <a:rPr lang="en-US" sz="2800" dirty="0">
                <a:solidFill>
                  <a:schemeClr val="accent1">
                    <a:lumMod val="50000"/>
                  </a:schemeClr>
                </a:solidFill>
                <a:latin typeface="Arial" panose="020B0604020202020204" pitchFamily="34" charset="0"/>
                <a:cs typeface="Arial" panose="020B0604020202020204" pitchFamily="34" charset="0"/>
              </a:rPr>
              <a:t>We have built an interactive EXIM dashboard for analyzing the trade data across geographies in various years. </a:t>
            </a:r>
          </a:p>
          <a:p>
            <a:pPr algn="just"/>
            <a:endParaRPr lang="en-US" dirty="0">
              <a:solidFill>
                <a:schemeClr val="accent1">
                  <a:lumMod val="50000"/>
                </a:schemeClr>
              </a:solidFill>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lang="en-US" sz="2800" dirty="0">
                <a:solidFill>
                  <a:schemeClr val="accent1">
                    <a:lumMod val="50000"/>
                  </a:schemeClr>
                </a:solidFill>
                <a:latin typeface="Arial" panose="020B0604020202020204" pitchFamily="34" charset="0"/>
                <a:cs typeface="Arial" panose="020B0604020202020204" pitchFamily="34" charset="0"/>
              </a:rPr>
              <a:t>This dashboard provides insights into India’s trade relations with various countries showing a yearly trend from 2010 to 2018.</a:t>
            </a:r>
          </a:p>
          <a:p>
            <a:pPr algn="just"/>
            <a:endParaRPr lang="en-US" dirty="0">
              <a:solidFill>
                <a:schemeClr val="accent1">
                  <a:lumMod val="50000"/>
                </a:schemeClr>
              </a:solidFill>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lang="en-US" sz="2800" dirty="0">
                <a:solidFill>
                  <a:schemeClr val="accent1">
                    <a:lumMod val="50000"/>
                  </a:schemeClr>
                </a:solidFill>
                <a:latin typeface="Arial" panose="020B0604020202020204" pitchFamily="34" charset="0"/>
                <a:cs typeface="Arial" panose="020B0604020202020204" pitchFamily="34" charset="0"/>
              </a:rPr>
              <a:t>It also helps us to obtain a bird’s-eye view of the commodities in demand which have been regularly imported or exported from the country.</a:t>
            </a:r>
          </a:p>
        </p:txBody>
      </p:sp>
    </p:spTree>
    <p:extLst>
      <p:ext uri="{BB962C8B-B14F-4D97-AF65-F5344CB8AC3E}">
        <p14:creationId xmlns:p14="http://schemas.microsoft.com/office/powerpoint/2010/main" val="315516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ACE1A-C31C-4E58-BB03-05C7671DBE61}"/>
              </a:ext>
            </a:extLst>
          </p:cNvPr>
          <p:cNvSpPr txBox="1"/>
          <p:nvPr/>
        </p:nvSpPr>
        <p:spPr>
          <a:xfrm>
            <a:off x="3048000" y="3247647"/>
            <a:ext cx="6096000" cy="369332"/>
          </a:xfrm>
          <a:prstGeom prst="rect">
            <a:avLst/>
          </a:prstGeom>
          <a:noFill/>
        </p:spPr>
        <p:txBody>
          <a:bodyPr wrap="square">
            <a:spAutoFit/>
          </a:bodyPr>
          <a:lstStyle/>
          <a:p>
            <a:r>
              <a:rPr lang="en-IN" b="0" dirty="0">
                <a:effectLst/>
              </a:rPr>
              <a:t> </a:t>
            </a:r>
            <a:endParaRPr lang="en-IN" dirty="0"/>
          </a:p>
        </p:txBody>
      </p:sp>
      <p:sp>
        <p:nvSpPr>
          <p:cNvPr id="8" name="Slide Number Placeholder 7">
            <a:extLst>
              <a:ext uri="{FF2B5EF4-FFF2-40B4-BE49-F238E27FC236}">
                <a16:creationId xmlns:a16="http://schemas.microsoft.com/office/drawing/2014/main" id="{826845E2-D85F-453B-91E3-07CE1CC38501}"/>
              </a:ext>
            </a:extLst>
          </p:cNvPr>
          <p:cNvSpPr>
            <a:spLocks noGrp="1"/>
          </p:cNvSpPr>
          <p:nvPr>
            <p:ph type="sldNum" sz="quarter" idx="12"/>
          </p:nvPr>
        </p:nvSpPr>
        <p:spPr/>
        <p:txBody>
          <a:bodyPr/>
          <a:lstStyle/>
          <a:p>
            <a:r>
              <a:rPr lang="en-US" dirty="0">
                <a:solidFill>
                  <a:schemeClr val="bg1">
                    <a:lumMod val="50000"/>
                  </a:schemeClr>
                </a:solidFill>
              </a:rPr>
              <a:t>3</a:t>
            </a:r>
            <a:endParaRPr lang="en-IN" dirty="0">
              <a:solidFill>
                <a:schemeClr val="bg1">
                  <a:lumMod val="50000"/>
                </a:schemeClr>
              </a:solidFill>
            </a:endParaRPr>
          </a:p>
        </p:txBody>
      </p:sp>
      <p:pic>
        <p:nvPicPr>
          <p:cNvPr id="16" name="Picture 15">
            <a:extLst>
              <a:ext uri="{FF2B5EF4-FFF2-40B4-BE49-F238E27FC236}">
                <a16:creationId xmlns:a16="http://schemas.microsoft.com/office/drawing/2014/main" id="{A797F59E-B1AA-4636-8E34-F1C50F1955BF}"/>
              </a:ext>
            </a:extLst>
          </p:cNvPr>
          <p:cNvPicPr>
            <a:picLocks noChangeAspect="1"/>
          </p:cNvPicPr>
          <p:nvPr/>
        </p:nvPicPr>
        <p:blipFill rotWithShape="1">
          <a:blip r:embed="rId3">
            <a:extLst>
              <a:ext uri="{28A0092B-C50C-407E-A947-70E740481C1C}">
                <a14:useLocalDpi xmlns:a14="http://schemas.microsoft.com/office/drawing/2010/main" val="0"/>
              </a:ext>
            </a:extLst>
          </a:blip>
          <a:srcRect l="19568" t="15521" r="1128" b="16293"/>
          <a:stretch/>
        </p:blipFill>
        <p:spPr>
          <a:xfrm>
            <a:off x="1" y="0"/>
            <a:ext cx="12192000" cy="6858000"/>
          </a:xfrm>
          <a:prstGeom prst="rect">
            <a:avLst/>
          </a:prstGeom>
        </p:spPr>
      </p:pic>
      <p:sp>
        <p:nvSpPr>
          <p:cNvPr id="17" name="Rectangle 16">
            <a:extLst>
              <a:ext uri="{FF2B5EF4-FFF2-40B4-BE49-F238E27FC236}">
                <a16:creationId xmlns:a16="http://schemas.microsoft.com/office/drawing/2014/main" id="{D3B6086A-7564-47F8-BBDA-1F98C9328DA6}"/>
              </a:ext>
            </a:extLst>
          </p:cNvPr>
          <p:cNvSpPr/>
          <p:nvPr/>
        </p:nvSpPr>
        <p:spPr>
          <a:xfrm>
            <a:off x="0" y="0"/>
            <a:ext cx="12192000"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B1131F9-4C2F-41AA-A3E4-02F0AFB761A2}"/>
              </a:ext>
            </a:extLst>
          </p:cNvPr>
          <p:cNvSpPr/>
          <p:nvPr/>
        </p:nvSpPr>
        <p:spPr>
          <a:xfrm>
            <a:off x="0" y="0"/>
            <a:ext cx="12192000" cy="124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Working</a:t>
            </a:r>
            <a:endParaRPr lang="en-IN"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7" name="Picture 6" descr="A picture containing box and whisker chart&#10;&#10;Description automatically generated">
            <a:extLst>
              <a:ext uri="{FF2B5EF4-FFF2-40B4-BE49-F238E27FC236}">
                <a16:creationId xmlns:a16="http://schemas.microsoft.com/office/drawing/2014/main" id="{21BD97AE-F4D6-4DA0-B826-FB124C09BC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06" y="701286"/>
            <a:ext cx="1390947" cy="2576414"/>
          </a:xfrm>
          <a:prstGeom prst="rect">
            <a:avLst/>
          </a:prstGeom>
        </p:spPr>
      </p:pic>
      <p:sp>
        <p:nvSpPr>
          <p:cNvPr id="9" name="TextBox 8">
            <a:extLst>
              <a:ext uri="{FF2B5EF4-FFF2-40B4-BE49-F238E27FC236}">
                <a16:creationId xmlns:a16="http://schemas.microsoft.com/office/drawing/2014/main" id="{D094AC49-7D11-47EA-A69E-2AD4734352C4}"/>
              </a:ext>
            </a:extLst>
          </p:cNvPr>
          <p:cNvSpPr txBox="1"/>
          <p:nvPr/>
        </p:nvSpPr>
        <p:spPr>
          <a:xfrm>
            <a:off x="1785281" y="1461654"/>
            <a:ext cx="1998928" cy="830997"/>
          </a:xfrm>
          <a:prstGeom prst="rect">
            <a:avLst/>
          </a:prstGeom>
          <a:noFill/>
        </p:spPr>
        <p:txBody>
          <a:bodyPr wrap="square" rtlCol="0">
            <a:spAutoFit/>
          </a:bodyPr>
          <a:lstStyle/>
          <a:p>
            <a:r>
              <a:rPr lang="en-US" sz="1600" dirty="0">
                <a:solidFill>
                  <a:schemeClr val="accent1">
                    <a:lumMod val="50000"/>
                  </a:schemeClr>
                </a:solidFill>
                <a:latin typeface="Arial" panose="020B0604020202020204" pitchFamily="34" charset="0"/>
                <a:cs typeface="Arial" panose="020B0604020202020204" pitchFamily="34" charset="0"/>
              </a:rPr>
              <a:t>User can filter data based on their requirements. </a:t>
            </a:r>
          </a:p>
        </p:txBody>
      </p:sp>
      <p:pic>
        <p:nvPicPr>
          <p:cNvPr id="10" name="Picture 9" descr="Text&#10;&#10;Description automatically generated">
            <a:extLst>
              <a:ext uri="{FF2B5EF4-FFF2-40B4-BE49-F238E27FC236}">
                <a16:creationId xmlns:a16="http://schemas.microsoft.com/office/drawing/2014/main" id="{09CA4087-6DB5-4677-B47B-875145E742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5276" y="1714563"/>
            <a:ext cx="3342571" cy="901964"/>
          </a:xfrm>
          <a:prstGeom prst="rect">
            <a:avLst/>
          </a:prstGeom>
        </p:spPr>
      </p:pic>
      <p:sp>
        <p:nvSpPr>
          <p:cNvPr id="11" name="TextBox 10">
            <a:extLst>
              <a:ext uri="{FF2B5EF4-FFF2-40B4-BE49-F238E27FC236}">
                <a16:creationId xmlns:a16="http://schemas.microsoft.com/office/drawing/2014/main" id="{1F715A57-92EA-4ECF-8D11-93121C2D56B5}"/>
              </a:ext>
            </a:extLst>
          </p:cNvPr>
          <p:cNvSpPr txBox="1"/>
          <p:nvPr/>
        </p:nvSpPr>
        <p:spPr>
          <a:xfrm flipH="1">
            <a:off x="4157951" y="2729386"/>
            <a:ext cx="3565212" cy="584775"/>
          </a:xfrm>
          <a:prstGeom prst="rect">
            <a:avLst/>
          </a:prstGeom>
          <a:noFill/>
        </p:spPr>
        <p:txBody>
          <a:bodyPr wrap="square" rtlCol="0">
            <a:spAutoFit/>
          </a:bodyPr>
          <a:lstStyle/>
          <a:p>
            <a:pPr algn="ctr"/>
            <a:r>
              <a:rPr lang="en-US" sz="1600" dirty="0">
                <a:solidFill>
                  <a:schemeClr val="accent1">
                    <a:lumMod val="50000"/>
                  </a:schemeClr>
                </a:solidFill>
                <a:latin typeface="Arial" panose="020B0604020202020204" pitchFamily="34" charset="0"/>
                <a:cs typeface="Arial" panose="020B0604020202020204" pitchFamily="34" charset="0"/>
              </a:rPr>
              <a:t>Based on the filter, data fields will get updated.</a:t>
            </a:r>
          </a:p>
        </p:txBody>
      </p:sp>
      <p:cxnSp>
        <p:nvCxnSpPr>
          <p:cNvPr id="12" name="Straight Arrow Connector 11">
            <a:extLst>
              <a:ext uri="{FF2B5EF4-FFF2-40B4-BE49-F238E27FC236}">
                <a16:creationId xmlns:a16="http://schemas.microsoft.com/office/drawing/2014/main" id="{61DFEF93-A917-4C69-9454-F9A798DF597C}"/>
              </a:ext>
            </a:extLst>
          </p:cNvPr>
          <p:cNvCxnSpPr>
            <a:cxnSpLocks/>
          </p:cNvCxnSpPr>
          <p:nvPr/>
        </p:nvCxnSpPr>
        <p:spPr>
          <a:xfrm>
            <a:off x="1926832" y="2613801"/>
            <a:ext cx="519924" cy="675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Graphical user interface&#10;&#10;Description automatically generated with medium confidence">
            <a:extLst>
              <a:ext uri="{FF2B5EF4-FFF2-40B4-BE49-F238E27FC236}">
                <a16:creationId xmlns:a16="http://schemas.microsoft.com/office/drawing/2014/main" id="{48626479-F4BF-4A55-A59F-470F1D8CEB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2400" y="3819348"/>
            <a:ext cx="3268585" cy="1671557"/>
          </a:xfrm>
          <a:prstGeom prst="rect">
            <a:avLst/>
          </a:prstGeom>
        </p:spPr>
      </p:pic>
      <p:pic>
        <p:nvPicPr>
          <p:cNvPr id="14" name="Picture 13" descr="Map&#10;&#10;Description automatically generated">
            <a:extLst>
              <a:ext uri="{FF2B5EF4-FFF2-40B4-BE49-F238E27FC236}">
                <a16:creationId xmlns:a16="http://schemas.microsoft.com/office/drawing/2014/main" id="{A28EAC4E-56E3-47D2-B96A-A99EA9B908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787" y="3441993"/>
            <a:ext cx="3073208" cy="2649318"/>
          </a:xfrm>
          <a:prstGeom prst="rect">
            <a:avLst/>
          </a:prstGeom>
        </p:spPr>
      </p:pic>
      <p:pic>
        <p:nvPicPr>
          <p:cNvPr id="15" name="Picture 14" descr="Chart&#10;&#10;Description automatically generated with low confidence">
            <a:extLst>
              <a:ext uri="{FF2B5EF4-FFF2-40B4-BE49-F238E27FC236}">
                <a16:creationId xmlns:a16="http://schemas.microsoft.com/office/drawing/2014/main" id="{AED4B10F-927B-40B6-9C98-9118150471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55860" y="2970323"/>
            <a:ext cx="3828860" cy="1765662"/>
          </a:xfrm>
          <a:prstGeom prst="rect">
            <a:avLst/>
          </a:prstGeom>
        </p:spPr>
      </p:pic>
      <p:sp>
        <p:nvSpPr>
          <p:cNvPr id="18" name="TextBox 17">
            <a:extLst>
              <a:ext uri="{FF2B5EF4-FFF2-40B4-BE49-F238E27FC236}">
                <a16:creationId xmlns:a16="http://schemas.microsoft.com/office/drawing/2014/main" id="{E59438B3-3734-42DC-B71C-12ADA98CE3EF}"/>
              </a:ext>
            </a:extLst>
          </p:cNvPr>
          <p:cNvSpPr txBox="1"/>
          <p:nvPr/>
        </p:nvSpPr>
        <p:spPr>
          <a:xfrm flipH="1">
            <a:off x="0" y="6163601"/>
            <a:ext cx="3953022" cy="584775"/>
          </a:xfrm>
          <a:prstGeom prst="rect">
            <a:avLst/>
          </a:prstGeom>
          <a:noFill/>
        </p:spPr>
        <p:txBody>
          <a:bodyPr wrap="square" rtlCol="0">
            <a:spAutoFit/>
          </a:bodyPr>
          <a:lstStyle/>
          <a:p>
            <a:pPr algn="ctr"/>
            <a:r>
              <a:rPr lang="en-US" sz="1600" dirty="0">
                <a:solidFill>
                  <a:schemeClr val="accent1">
                    <a:lumMod val="50000"/>
                  </a:schemeClr>
                </a:solidFill>
                <a:latin typeface="Arial" panose="020B0604020202020204" pitchFamily="34" charset="0"/>
                <a:cs typeface="Arial" panose="020B0604020202020204" pitchFamily="34" charset="0"/>
              </a:rPr>
              <a:t>User can also filter data by interacting with Geospatial maps.</a:t>
            </a:r>
          </a:p>
        </p:txBody>
      </p:sp>
      <p:sp>
        <p:nvSpPr>
          <p:cNvPr id="19" name="TextBox 18">
            <a:extLst>
              <a:ext uri="{FF2B5EF4-FFF2-40B4-BE49-F238E27FC236}">
                <a16:creationId xmlns:a16="http://schemas.microsoft.com/office/drawing/2014/main" id="{AC856565-CFF1-4A70-ACCE-FA3805DCD41E}"/>
              </a:ext>
            </a:extLst>
          </p:cNvPr>
          <p:cNvSpPr txBox="1"/>
          <p:nvPr/>
        </p:nvSpPr>
        <p:spPr>
          <a:xfrm flipH="1">
            <a:off x="4431323" y="5617516"/>
            <a:ext cx="3269360" cy="584775"/>
          </a:xfrm>
          <a:prstGeom prst="rect">
            <a:avLst/>
          </a:prstGeom>
          <a:noFill/>
        </p:spPr>
        <p:txBody>
          <a:bodyPr wrap="square" rtlCol="0">
            <a:spAutoFit/>
          </a:bodyPr>
          <a:lstStyle/>
          <a:p>
            <a:pPr algn="ctr"/>
            <a:r>
              <a:rPr lang="en-US" sz="1600" dirty="0">
                <a:solidFill>
                  <a:schemeClr val="accent1">
                    <a:lumMod val="50000"/>
                  </a:schemeClr>
                </a:solidFill>
                <a:latin typeface="Arial" panose="020B0604020202020204" pitchFamily="34" charset="0"/>
                <a:cs typeface="Arial" panose="020B0604020202020204" pitchFamily="34" charset="0"/>
              </a:rPr>
              <a:t>User can choose the filter option as per their requirements.</a:t>
            </a:r>
          </a:p>
        </p:txBody>
      </p:sp>
      <p:sp>
        <p:nvSpPr>
          <p:cNvPr id="20" name="TextBox 19">
            <a:extLst>
              <a:ext uri="{FF2B5EF4-FFF2-40B4-BE49-F238E27FC236}">
                <a16:creationId xmlns:a16="http://schemas.microsoft.com/office/drawing/2014/main" id="{1E6245E4-C9E2-49C8-ABD6-884B2FB5B3AC}"/>
              </a:ext>
            </a:extLst>
          </p:cNvPr>
          <p:cNvSpPr txBox="1"/>
          <p:nvPr/>
        </p:nvSpPr>
        <p:spPr>
          <a:xfrm flipH="1">
            <a:off x="8497764" y="4878765"/>
            <a:ext cx="3357403" cy="584775"/>
          </a:xfrm>
          <a:prstGeom prst="rect">
            <a:avLst/>
          </a:prstGeom>
          <a:noFill/>
        </p:spPr>
        <p:txBody>
          <a:bodyPr wrap="square" rtlCol="0">
            <a:spAutoFit/>
          </a:bodyPr>
          <a:lstStyle/>
          <a:p>
            <a:pPr algn="ctr"/>
            <a:r>
              <a:rPr lang="en-US" sz="1600" dirty="0">
                <a:solidFill>
                  <a:schemeClr val="accent1">
                    <a:lumMod val="50000"/>
                  </a:schemeClr>
                </a:solidFill>
                <a:latin typeface="Arial" panose="020B0604020202020204" pitchFamily="34" charset="0"/>
                <a:cs typeface="Arial" panose="020B0604020202020204" pitchFamily="34" charset="0"/>
              </a:rPr>
              <a:t>Different graphs will depict data based on user interaction.</a:t>
            </a:r>
          </a:p>
        </p:txBody>
      </p:sp>
      <p:cxnSp>
        <p:nvCxnSpPr>
          <p:cNvPr id="21" name="Straight Arrow Connector 20">
            <a:extLst>
              <a:ext uri="{FF2B5EF4-FFF2-40B4-BE49-F238E27FC236}">
                <a16:creationId xmlns:a16="http://schemas.microsoft.com/office/drawing/2014/main" id="{23C5F2BE-4D17-4AE7-9771-046ACFCD984E}"/>
              </a:ext>
            </a:extLst>
          </p:cNvPr>
          <p:cNvCxnSpPr>
            <a:cxnSpLocks/>
          </p:cNvCxnSpPr>
          <p:nvPr/>
        </p:nvCxnSpPr>
        <p:spPr>
          <a:xfrm>
            <a:off x="1902042" y="2613801"/>
            <a:ext cx="6370719" cy="1171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883D779-50AF-4726-B256-DFB40B2DD206}"/>
              </a:ext>
            </a:extLst>
          </p:cNvPr>
          <p:cNvCxnSpPr>
            <a:cxnSpLocks/>
          </p:cNvCxnSpPr>
          <p:nvPr/>
        </p:nvCxnSpPr>
        <p:spPr>
          <a:xfrm flipV="1">
            <a:off x="1902042" y="2378262"/>
            <a:ext cx="2185570" cy="235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3D334FA-DE25-431A-B46C-9BCDE713083E}"/>
              </a:ext>
            </a:extLst>
          </p:cNvPr>
          <p:cNvCxnSpPr>
            <a:cxnSpLocks/>
            <a:stCxn id="14" idx="3"/>
          </p:cNvCxnSpPr>
          <p:nvPr/>
        </p:nvCxnSpPr>
        <p:spPr>
          <a:xfrm flipV="1">
            <a:off x="3453995" y="4502860"/>
            <a:ext cx="958707" cy="263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5E60EA4-B737-42F3-8F73-CDECB7CE8671}"/>
              </a:ext>
            </a:extLst>
          </p:cNvPr>
          <p:cNvCxnSpPr/>
          <p:nvPr/>
        </p:nvCxnSpPr>
        <p:spPr>
          <a:xfrm>
            <a:off x="3983493" y="848700"/>
            <a:ext cx="0" cy="587277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F9EF2D09-8105-4D95-BEA9-9F36ACB4098F}"/>
              </a:ext>
            </a:extLst>
          </p:cNvPr>
          <p:cNvCxnSpPr>
            <a:cxnSpLocks/>
          </p:cNvCxnSpPr>
          <p:nvPr/>
        </p:nvCxnSpPr>
        <p:spPr>
          <a:xfrm>
            <a:off x="8099223" y="824657"/>
            <a:ext cx="0" cy="587277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Rectangle 27">
            <a:extLst>
              <a:ext uri="{FF2B5EF4-FFF2-40B4-BE49-F238E27FC236}">
                <a16:creationId xmlns:a16="http://schemas.microsoft.com/office/drawing/2014/main" id="{4F0CED33-A54F-483A-A391-29324BC15CBA}"/>
              </a:ext>
            </a:extLst>
          </p:cNvPr>
          <p:cNvSpPr/>
          <p:nvPr/>
        </p:nvSpPr>
        <p:spPr>
          <a:xfrm>
            <a:off x="1968131" y="980791"/>
            <a:ext cx="869149" cy="461665"/>
          </a:xfrm>
          <a:prstGeom prst="rect">
            <a:avLst/>
          </a:prstGeom>
          <a:noFill/>
        </p:spPr>
        <p:txBody>
          <a:bodyPr wrap="none" lIns="91440" tIns="45720" rIns="91440" bIns="45720">
            <a:spAutoFit/>
          </a:bodyPr>
          <a:lstStyle/>
          <a:p>
            <a:pPr algn="ctr"/>
            <a:r>
              <a:rPr lang="en-US" sz="2400" b="0" cap="none" spc="0" dirty="0">
                <a:ln w="0"/>
                <a:solidFill>
                  <a:schemeClr val="accent1">
                    <a:lumMod val="5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Filter</a:t>
            </a:r>
          </a:p>
        </p:txBody>
      </p:sp>
      <p:sp>
        <p:nvSpPr>
          <p:cNvPr id="29" name="Rectangle 28">
            <a:extLst>
              <a:ext uri="{FF2B5EF4-FFF2-40B4-BE49-F238E27FC236}">
                <a16:creationId xmlns:a16="http://schemas.microsoft.com/office/drawing/2014/main" id="{705F1CCB-4F20-4592-9DAD-7CFE84B8CBD1}"/>
              </a:ext>
            </a:extLst>
          </p:cNvPr>
          <p:cNvSpPr/>
          <p:nvPr/>
        </p:nvSpPr>
        <p:spPr>
          <a:xfrm>
            <a:off x="5617586" y="932526"/>
            <a:ext cx="847540" cy="461665"/>
          </a:xfrm>
          <a:prstGeom prst="rect">
            <a:avLst/>
          </a:prstGeom>
          <a:noFill/>
        </p:spPr>
        <p:txBody>
          <a:bodyPr wrap="none" lIns="91440" tIns="45720" rIns="91440" bIns="45720">
            <a:spAutoFit/>
          </a:bodyPr>
          <a:lstStyle/>
          <a:p>
            <a:pPr algn="ctr"/>
            <a:r>
              <a:rPr lang="en-US" sz="2400" b="0" cap="none" spc="0" dirty="0">
                <a:ln w="0"/>
                <a:solidFill>
                  <a:schemeClr val="accent1">
                    <a:lumMod val="5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View</a:t>
            </a:r>
          </a:p>
        </p:txBody>
      </p:sp>
      <p:sp>
        <p:nvSpPr>
          <p:cNvPr id="30" name="Rectangle 29">
            <a:extLst>
              <a:ext uri="{FF2B5EF4-FFF2-40B4-BE49-F238E27FC236}">
                <a16:creationId xmlns:a16="http://schemas.microsoft.com/office/drawing/2014/main" id="{37CBC970-9EF2-473B-A082-CB8DE4016977}"/>
              </a:ext>
            </a:extLst>
          </p:cNvPr>
          <p:cNvSpPr/>
          <p:nvPr/>
        </p:nvSpPr>
        <p:spPr>
          <a:xfrm>
            <a:off x="9563292" y="932526"/>
            <a:ext cx="1281120" cy="461665"/>
          </a:xfrm>
          <a:prstGeom prst="rect">
            <a:avLst/>
          </a:prstGeom>
          <a:noFill/>
        </p:spPr>
        <p:txBody>
          <a:bodyPr wrap="none" lIns="91440" tIns="45720" rIns="91440" bIns="45720">
            <a:spAutoFit/>
          </a:bodyPr>
          <a:lstStyle/>
          <a:p>
            <a:pPr algn="ctr"/>
            <a:r>
              <a:rPr lang="en-US" sz="2400" b="0" cap="none" spc="0" dirty="0">
                <a:ln w="0"/>
                <a:solidFill>
                  <a:schemeClr val="accent1">
                    <a:lumMod val="5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Analyze</a:t>
            </a:r>
          </a:p>
        </p:txBody>
      </p:sp>
      <p:sp>
        <p:nvSpPr>
          <p:cNvPr id="31" name="Arrow: Right 30">
            <a:extLst>
              <a:ext uri="{FF2B5EF4-FFF2-40B4-BE49-F238E27FC236}">
                <a16:creationId xmlns:a16="http://schemas.microsoft.com/office/drawing/2014/main" id="{362B6FDB-31C6-46DD-B0D5-7B0845C89BD2}"/>
              </a:ext>
            </a:extLst>
          </p:cNvPr>
          <p:cNvSpPr/>
          <p:nvPr/>
        </p:nvSpPr>
        <p:spPr>
          <a:xfrm>
            <a:off x="3645497" y="1036070"/>
            <a:ext cx="900752" cy="369331"/>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5E09970B-0B16-4AC2-9AAD-774D54BA7E71}"/>
              </a:ext>
            </a:extLst>
          </p:cNvPr>
          <p:cNvSpPr/>
          <p:nvPr/>
        </p:nvSpPr>
        <p:spPr>
          <a:xfrm>
            <a:off x="7750879" y="1031465"/>
            <a:ext cx="900752" cy="369331"/>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9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ACE1A-C31C-4E58-BB03-05C7671DBE61}"/>
              </a:ext>
            </a:extLst>
          </p:cNvPr>
          <p:cNvSpPr txBox="1"/>
          <p:nvPr/>
        </p:nvSpPr>
        <p:spPr>
          <a:xfrm>
            <a:off x="3048000" y="3247647"/>
            <a:ext cx="6096000" cy="369332"/>
          </a:xfrm>
          <a:prstGeom prst="rect">
            <a:avLst/>
          </a:prstGeom>
          <a:noFill/>
        </p:spPr>
        <p:txBody>
          <a:bodyPr wrap="square">
            <a:spAutoFit/>
          </a:bodyPr>
          <a:lstStyle/>
          <a:p>
            <a:r>
              <a:rPr lang="en-IN" b="0" dirty="0">
                <a:effectLst/>
              </a:rPr>
              <a:t> </a:t>
            </a:r>
            <a:endParaRPr lang="en-IN" dirty="0"/>
          </a:p>
        </p:txBody>
      </p:sp>
      <p:sp>
        <p:nvSpPr>
          <p:cNvPr id="8" name="Slide Number Placeholder 7">
            <a:extLst>
              <a:ext uri="{FF2B5EF4-FFF2-40B4-BE49-F238E27FC236}">
                <a16:creationId xmlns:a16="http://schemas.microsoft.com/office/drawing/2014/main" id="{826845E2-D85F-453B-91E3-07CE1CC38501}"/>
              </a:ext>
            </a:extLst>
          </p:cNvPr>
          <p:cNvSpPr>
            <a:spLocks noGrp="1"/>
          </p:cNvSpPr>
          <p:nvPr>
            <p:ph type="sldNum" sz="quarter" idx="12"/>
          </p:nvPr>
        </p:nvSpPr>
        <p:spPr/>
        <p:txBody>
          <a:bodyPr/>
          <a:lstStyle/>
          <a:p>
            <a:r>
              <a:rPr lang="en-US" dirty="0">
                <a:solidFill>
                  <a:schemeClr val="bg1">
                    <a:lumMod val="50000"/>
                  </a:schemeClr>
                </a:solidFill>
              </a:rPr>
              <a:t>3</a:t>
            </a:r>
            <a:endParaRPr lang="en-IN" dirty="0">
              <a:solidFill>
                <a:schemeClr val="bg1">
                  <a:lumMod val="50000"/>
                </a:schemeClr>
              </a:solidFill>
            </a:endParaRPr>
          </a:p>
        </p:txBody>
      </p:sp>
      <p:pic>
        <p:nvPicPr>
          <p:cNvPr id="16" name="Picture 15">
            <a:extLst>
              <a:ext uri="{FF2B5EF4-FFF2-40B4-BE49-F238E27FC236}">
                <a16:creationId xmlns:a16="http://schemas.microsoft.com/office/drawing/2014/main" id="{A797F59E-B1AA-4636-8E34-F1C50F1955BF}"/>
              </a:ext>
            </a:extLst>
          </p:cNvPr>
          <p:cNvPicPr>
            <a:picLocks noChangeAspect="1"/>
          </p:cNvPicPr>
          <p:nvPr/>
        </p:nvPicPr>
        <p:blipFill rotWithShape="1">
          <a:blip r:embed="rId3">
            <a:extLst>
              <a:ext uri="{28A0092B-C50C-407E-A947-70E740481C1C}">
                <a14:useLocalDpi xmlns:a14="http://schemas.microsoft.com/office/drawing/2010/main" val="0"/>
              </a:ext>
            </a:extLst>
          </a:blip>
          <a:srcRect l="19568" t="15521" r="1128" b="16293"/>
          <a:stretch/>
        </p:blipFill>
        <p:spPr>
          <a:xfrm>
            <a:off x="1" y="0"/>
            <a:ext cx="12192000" cy="6858000"/>
          </a:xfrm>
          <a:prstGeom prst="rect">
            <a:avLst/>
          </a:prstGeom>
        </p:spPr>
      </p:pic>
      <p:sp>
        <p:nvSpPr>
          <p:cNvPr id="17" name="Rectangle 16">
            <a:extLst>
              <a:ext uri="{FF2B5EF4-FFF2-40B4-BE49-F238E27FC236}">
                <a16:creationId xmlns:a16="http://schemas.microsoft.com/office/drawing/2014/main" id="{D3B6086A-7564-47F8-BBDA-1F98C9328DA6}"/>
              </a:ext>
            </a:extLst>
          </p:cNvPr>
          <p:cNvSpPr/>
          <p:nvPr/>
        </p:nvSpPr>
        <p:spPr>
          <a:xfrm>
            <a:off x="0" y="0"/>
            <a:ext cx="12192000"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CBC6E3D8-A5FB-4271-9046-C42454245DEE}"/>
              </a:ext>
            </a:extLst>
          </p:cNvPr>
          <p:cNvSpPr/>
          <p:nvPr/>
        </p:nvSpPr>
        <p:spPr>
          <a:xfrm>
            <a:off x="0" y="0"/>
            <a:ext cx="12192000" cy="124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Graphs</a:t>
            </a:r>
            <a:endParaRPr lang="en-IN"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459D1FA7-5A6E-43E3-BB98-6CC76392F826}"/>
              </a:ext>
            </a:extLst>
          </p:cNvPr>
          <p:cNvCxnSpPr>
            <a:cxnSpLocks/>
          </p:cNvCxnSpPr>
          <p:nvPr/>
        </p:nvCxnSpPr>
        <p:spPr>
          <a:xfrm>
            <a:off x="6096000" y="1433945"/>
            <a:ext cx="0" cy="542405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0810EBA8-61E3-4640-B2ED-820689ED2D23}"/>
              </a:ext>
            </a:extLst>
          </p:cNvPr>
          <p:cNvCxnSpPr>
            <a:cxnSpLocks/>
          </p:cNvCxnSpPr>
          <p:nvPr/>
        </p:nvCxnSpPr>
        <p:spPr>
          <a:xfrm>
            <a:off x="0" y="4039198"/>
            <a:ext cx="12192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04574323-CA11-4E32-9E75-E2195B6E43A8}"/>
              </a:ext>
            </a:extLst>
          </p:cNvPr>
          <p:cNvSpPr txBox="1"/>
          <p:nvPr/>
        </p:nvSpPr>
        <p:spPr>
          <a:xfrm>
            <a:off x="219075" y="3527853"/>
            <a:ext cx="5774101" cy="276999"/>
          </a:xfrm>
          <a:prstGeom prst="rect">
            <a:avLst/>
          </a:prstGeom>
          <a:noFill/>
        </p:spPr>
        <p:txBody>
          <a:bodyPr wrap="square" rtlCol="0">
            <a:spAutoFit/>
          </a:bodyPr>
          <a:lstStyle/>
          <a:p>
            <a:pPr algn="ctr"/>
            <a:r>
              <a:rPr lang="en-US" sz="1200" dirty="0">
                <a:solidFill>
                  <a:schemeClr val="accent1">
                    <a:lumMod val="50000"/>
                  </a:schemeClr>
                </a:solidFill>
                <a:latin typeface="Arial" panose="020B0604020202020204" pitchFamily="34" charset="0"/>
                <a:cs typeface="Arial" panose="020B0604020202020204" pitchFamily="34" charset="0"/>
              </a:rPr>
              <a:t>Image 1. Graph depicting yearly imports and exports from 2010 to 2018</a:t>
            </a:r>
          </a:p>
        </p:txBody>
      </p:sp>
      <p:pic>
        <p:nvPicPr>
          <p:cNvPr id="19" name="Picture 18">
            <a:extLst>
              <a:ext uri="{FF2B5EF4-FFF2-40B4-BE49-F238E27FC236}">
                <a16:creationId xmlns:a16="http://schemas.microsoft.com/office/drawing/2014/main" id="{8AD77875-2220-42E3-981D-C2A3C4D7EE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501" y="4419711"/>
            <a:ext cx="2959200" cy="1416328"/>
          </a:xfrm>
          <a:prstGeom prst="rect">
            <a:avLst/>
          </a:prstGeom>
        </p:spPr>
      </p:pic>
      <p:sp>
        <p:nvSpPr>
          <p:cNvPr id="22" name="TextBox 21">
            <a:extLst>
              <a:ext uri="{FF2B5EF4-FFF2-40B4-BE49-F238E27FC236}">
                <a16:creationId xmlns:a16="http://schemas.microsoft.com/office/drawing/2014/main" id="{A12D2D42-1ACF-45BB-B56B-DF2983842AD7}"/>
              </a:ext>
            </a:extLst>
          </p:cNvPr>
          <p:cNvSpPr txBox="1"/>
          <p:nvPr/>
        </p:nvSpPr>
        <p:spPr>
          <a:xfrm>
            <a:off x="7079" y="5965040"/>
            <a:ext cx="6007291" cy="276999"/>
          </a:xfrm>
          <a:prstGeom prst="rect">
            <a:avLst/>
          </a:prstGeom>
          <a:noFill/>
        </p:spPr>
        <p:txBody>
          <a:bodyPr wrap="square" rtlCol="0">
            <a:spAutoFit/>
          </a:bodyPr>
          <a:lstStyle/>
          <a:p>
            <a:pPr algn="ctr"/>
            <a:r>
              <a:rPr lang="en-US" sz="1200" dirty="0">
                <a:solidFill>
                  <a:schemeClr val="accent1">
                    <a:lumMod val="50000"/>
                  </a:schemeClr>
                </a:solidFill>
                <a:latin typeface="Arial" panose="020B0604020202020204" pitchFamily="34" charset="0"/>
                <a:cs typeface="Arial" panose="020B0604020202020204" pitchFamily="34" charset="0"/>
              </a:rPr>
              <a:t>Image 3. Graphs depicting the top 5 countries for exports and imports</a:t>
            </a:r>
          </a:p>
        </p:txBody>
      </p:sp>
      <p:sp>
        <p:nvSpPr>
          <p:cNvPr id="23" name="TextBox 22">
            <a:extLst>
              <a:ext uri="{FF2B5EF4-FFF2-40B4-BE49-F238E27FC236}">
                <a16:creationId xmlns:a16="http://schemas.microsoft.com/office/drawing/2014/main" id="{5D271ADC-9E7C-42B6-8F5F-6C183EE7FE57}"/>
              </a:ext>
            </a:extLst>
          </p:cNvPr>
          <p:cNvSpPr txBox="1"/>
          <p:nvPr/>
        </p:nvSpPr>
        <p:spPr>
          <a:xfrm>
            <a:off x="6176397" y="5970773"/>
            <a:ext cx="5914221" cy="276999"/>
          </a:xfrm>
          <a:prstGeom prst="rect">
            <a:avLst/>
          </a:prstGeom>
          <a:noFill/>
        </p:spPr>
        <p:txBody>
          <a:bodyPr wrap="square" rtlCol="0">
            <a:spAutoFit/>
          </a:bodyPr>
          <a:lstStyle/>
          <a:p>
            <a:pPr algn="ctr"/>
            <a:r>
              <a:rPr lang="en-US" sz="1200" dirty="0">
                <a:solidFill>
                  <a:schemeClr val="accent1">
                    <a:lumMod val="50000"/>
                  </a:schemeClr>
                </a:solidFill>
                <a:latin typeface="Arial" panose="020B0604020202020204" pitchFamily="34" charset="0"/>
                <a:cs typeface="Arial" panose="020B0604020202020204" pitchFamily="34" charset="0"/>
              </a:rPr>
              <a:t>Image 4. Graphs depicting the top 5 commodities for exports and imports</a:t>
            </a:r>
          </a:p>
        </p:txBody>
      </p:sp>
      <p:pic>
        <p:nvPicPr>
          <p:cNvPr id="26" name="Picture 25">
            <a:extLst>
              <a:ext uri="{FF2B5EF4-FFF2-40B4-BE49-F238E27FC236}">
                <a16:creationId xmlns:a16="http://schemas.microsoft.com/office/drawing/2014/main" id="{1CF83C8B-9685-4497-B2AC-DE893A38DB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7135" y="1750534"/>
            <a:ext cx="5630065" cy="1720800"/>
          </a:xfrm>
          <a:prstGeom prst="rect">
            <a:avLst/>
          </a:prstGeom>
        </p:spPr>
      </p:pic>
      <p:sp>
        <p:nvSpPr>
          <p:cNvPr id="20" name="TextBox 19">
            <a:extLst>
              <a:ext uri="{FF2B5EF4-FFF2-40B4-BE49-F238E27FC236}">
                <a16:creationId xmlns:a16="http://schemas.microsoft.com/office/drawing/2014/main" id="{D34BB0D4-64A2-4CD2-B34F-19EB93C1793B}"/>
              </a:ext>
            </a:extLst>
          </p:cNvPr>
          <p:cNvSpPr txBox="1"/>
          <p:nvPr/>
        </p:nvSpPr>
        <p:spPr>
          <a:xfrm>
            <a:off x="6256021" y="3525506"/>
            <a:ext cx="5615940" cy="276999"/>
          </a:xfrm>
          <a:prstGeom prst="rect">
            <a:avLst/>
          </a:prstGeom>
          <a:noFill/>
        </p:spPr>
        <p:txBody>
          <a:bodyPr wrap="square" rtlCol="0">
            <a:spAutoFit/>
          </a:bodyPr>
          <a:lstStyle/>
          <a:p>
            <a:pPr algn="ctr"/>
            <a:r>
              <a:rPr lang="en-US" sz="1200" dirty="0">
                <a:solidFill>
                  <a:schemeClr val="accent1">
                    <a:lumMod val="50000"/>
                  </a:schemeClr>
                </a:solidFill>
                <a:latin typeface="Arial" panose="020B0604020202020204" pitchFamily="34" charset="0"/>
                <a:cs typeface="Arial" panose="020B0604020202020204" pitchFamily="34" charset="0"/>
              </a:rPr>
              <a:t>Image 2. Graph depicting trade balance of countries </a:t>
            </a:r>
          </a:p>
        </p:txBody>
      </p:sp>
      <p:pic>
        <p:nvPicPr>
          <p:cNvPr id="25" name="Picture 24">
            <a:extLst>
              <a:ext uri="{FF2B5EF4-FFF2-40B4-BE49-F238E27FC236}">
                <a16:creationId xmlns:a16="http://schemas.microsoft.com/office/drawing/2014/main" id="{91F26325-309C-4FF0-819C-2F37FBA8A5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4701" y="4428024"/>
            <a:ext cx="2930624" cy="1414800"/>
          </a:xfrm>
          <a:prstGeom prst="rect">
            <a:avLst/>
          </a:prstGeom>
        </p:spPr>
      </p:pic>
      <p:pic>
        <p:nvPicPr>
          <p:cNvPr id="30" name="Picture 29">
            <a:extLst>
              <a:ext uri="{FF2B5EF4-FFF2-40B4-BE49-F238E27FC236}">
                <a16:creationId xmlns:a16="http://schemas.microsoft.com/office/drawing/2014/main" id="{57AEDF13-3373-43CD-9A63-E7D37153C7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16" y="4389120"/>
            <a:ext cx="2968576" cy="1435417"/>
          </a:xfrm>
          <a:prstGeom prst="rect">
            <a:avLst/>
          </a:prstGeom>
        </p:spPr>
      </p:pic>
      <p:pic>
        <p:nvPicPr>
          <p:cNvPr id="31" name="Picture 30">
            <a:extLst>
              <a:ext uri="{FF2B5EF4-FFF2-40B4-BE49-F238E27FC236}">
                <a16:creationId xmlns:a16="http://schemas.microsoft.com/office/drawing/2014/main" id="{35615D9C-C6F6-4426-B313-DE0858994F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89470" y="4395151"/>
            <a:ext cx="2931002" cy="1434149"/>
          </a:xfrm>
          <a:prstGeom prst="rect">
            <a:avLst/>
          </a:prstGeom>
        </p:spPr>
      </p:pic>
      <p:pic>
        <p:nvPicPr>
          <p:cNvPr id="32" name="Picture 31">
            <a:extLst>
              <a:ext uri="{FF2B5EF4-FFF2-40B4-BE49-F238E27FC236}">
                <a16:creationId xmlns:a16="http://schemas.microsoft.com/office/drawing/2014/main" id="{169EB204-2B64-4E40-B43F-C22BB77BCE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4427" y="1753264"/>
            <a:ext cx="5800609" cy="1720800"/>
          </a:xfrm>
          <a:prstGeom prst="rect">
            <a:avLst/>
          </a:prstGeom>
        </p:spPr>
      </p:pic>
    </p:spTree>
    <p:extLst>
      <p:ext uri="{BB962C8B-B14F-4D97-AF65-F5344CB8AC3E}">
        <p14:creationId xmlns:p14="http://schemas.microsoft.com/office/powerpoint/2010/main" val="171090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ACE1A-C31C-4E58-BB03-05C7671DBE61}"/>
              </a:ext>
            </a:extLst>
          </p:cNvPr>
          <p:cNvSpPr txBox="1"/>
          <p:nvPr/>
        </p:nvSpPr>
        <p:spPr>
          <a:xfrm>
            <a:off x="3048000" y="3247647"/>
            <a:ext cx="6096000" cy="369332"/>
          </a:xfrm>
          <a:prstGeom prst="rect">
            <a:avLst/>
          </a:prstGeom>
          <a:noFill/>
        </p:spPr>
        <p:txBody>
          <a:bodyPr wrap="square">
            <a:spAutoFit/>
          </a:bodyPr>
          <a:lstStyle/>
          <a:p>
            <a:r>
              <a:rPr lang="en-IN" b="0" dirty="0">
                <a:effectLst/>
              </a:rPr>
              <a:t> </a:t>
            </a:r>
            <a:endParaRPr lang="en-IN" dirty="0"/>
          </a:p>
        </p:txBody>
      </p:sp>
      <p:sp>
        <p:nvSpPr>
          <p:cNvPr id="8" name="Slide Number Placeholder 7">
            <a:extLst>
              <a:ext uri="{FF2B5EF4-FFF2-40B4-BE49-F238E27FC236}">
                <a16:creationId xmlns:a16="http://schemas.microsoft.com/office/drawing/2014/main" id="{826845E2-D85F-453B-91E3-07CE1CC38501}"/>
              </a:ext>
            </a:extLst>
          </p:cNvPr>
          <p:cNvSpPr>
            <a:spLocks noGrp="1"/>
          </p:cNvSpPr>
          <p:nvPr>
            <p:ph type="sldNum" sz="quarter" idx="12"/>
          </p:nvPr>
        </p:nvSpPr>
        <p:spPr/>
        <p:txBody>
          <a:bodyPr/>
          <a:lstStyle/>
          <a:p>
            <a:r>
              <a:rPr lang="en-US" dirty="0">
                <a:solidFill>
                  <a:schemeClr val="bg1">
                    <a:lumMod val="50000"/>
                  </a:schemeClr>
                </a:solidFill>
              </a:rPr>
              <a:t>3</a:t>
            </a:r>
            <a:endParaRPr lang="en-IN" dirty="0">
              <a:solidFill>
                <a:schemeClr val="bg1">
                  <a:lumMod val="50000"/>
                </a:schemeClr>
              </a:solidFill>
            </a:endParaRPr>
          </a:p>
        </p:txBody>
      </p:sp>
      <p:pic>
        <p:nvPicPr>
          <p:cNvPr id="16" name="Picture 15">
            <a:extLst>
              <a:ext uri="{FF2B5EF4-FFF2-40B4-BE49-F238E27FC236}">
                <a16:creationId xmlns:a16="http://schemas.microsoft.com/office/drawing/2014/main" id="{A797F59E-B1AA-4636-8E34-F1C50F1955BF}"/>
              </a:ext>
            </a:extLst>
          </p:cNvPr>
          <p:cNvPicPr>
            <a:picLocks noChangeAspect="1"/>
          </p:cNvPicPr>
          <p:nvPr/>
        </p:nvPicPr>
        <p:blipFill rotWithShape="1">
          <a:blip r:embed="rId3">
            <a:extLst>
              <a:ext uri="{28A0092B-C50C-407E-A947-70E740481C1C}">
                <a14:useLocalDpi xmlns:a14="http://schemas.microsoft.com/office/drawing/2010/main" val="0"/>
              </a:ext>
            </a:extLst>
          </a:blip>
          <a:srcRect l="19568" t="15521" r="1128" b="16293"/>
          <a:stretch/>
        </p:blipFill>
        <p:spPr>
          <a:xfrm>
            <a:off x="1" y="0"/>
            <a:ext cx="12192000" cy="6858000"/>
          </a:xfrm>
          <a:prstGeom prst="rect">
            <a:avLst/>
          </a:prstGeom>
        </p:spPr>
      </p:pic>
      <p:sp>
        <p:nvSpPr>
          <p:cNvPr id="17" name="Rectangle 16">
            <a:extLst>
              <a:ext uri="{FF2B5EF4-FFF2-40B4-BE49-F238E27FC236}">
                <a16:creationId xmlns:a16="http://schemas.microsoft.com/office/drawing/2014/main" id="{D3B6086A-7564-47F8-BBDA-1F98C9328DA6}"/>
              </a:ext>
            </a:extLst>
          </p:cNvPr>
          <p:cNvSpPr/>
          <p:nvPr/>
        </p:nvSpPr>
        <p:spPr>
          <a:xfrm>
            <a:off x="0" y="0"/>
            <a:ext cx="12192000"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DD5A8C1-CC6C-40F2-B1E2-E9176011D5E1}"/>
              </a:ext>
            </a:extLst>
          </p:cNvPr>
          <p:cNvSpPr/>
          <p:nvPr/>
        </p:nvSpPr>
        <p:spPr>
          <a:xfrm>
            <a:off x="0" y="0"/>
            <a:ext cx="12192000" cy="124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Insights</a:t>
            </a:r>
            <a:endParaRPr lang="en-IN"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object 4">
            <a:extLst>
              <a:ext uri="{FF2B5EF4-FFF2-40B4-BE49-F238E27FC236}">
                <a16:creationId xmlns:a16="http://schemas.microsoft.com/office/drawing/2014/main" id="{EAF4CFCF-3E3A-4859-808A-754BB9D17A2F}"/>
              </a:ext>
            </a:extLst>
          </p:cNvPr>
          <p:cNvSpPr txBox="1"/>
          <p:nvPr/>
        </p:nvSpPr>
        <p:spPr>
          <a:xfrm>
            <a:off x="467751" y="1378141"/>
            <a:ext cx="11256498" cy="4305666"/>
          </a:xfrm>
          <a:prstGeom prst="rect">
            <a:avLst/>
          </a:prstGeom>
        </p:spPr>
        <p:txBody>
          <a:bodyPr vert="horz" wrap="square" lIns="0" tIns="12065" rIns="0" bIns="0" rtlCol="0">
            <a:spAutoFit/>
          </a:bodyPr>
          <a:lstStyle/>
          <a:p>
            <a:pPr marL="457200" indent="-457200" algn="just">
              <a:buFont typeface="Wingdings" panose="05000000000000000000" pitchFamily="2" charset="2"/>
              <a:buChar char="v"/>
            </a:pPr>
            <a:r>
              <a:rPr lang="en-US" sz="1600" b="0" i="0" dirty="0">
                <a:solidFill>
                  <a:schemeClr val="accent1">
                    <a:lumMod val="50000"/>
                  </a:schemeClr>
                </a:solidFill>
                <a:effectLst/>
                <a:latin typeface="Arial" panose="020B0604020202020204" pitchFamily="34" charset="0"/>
                <a:cs typeface="Arial" panose="020B0604020202020204" pitchFamily="34" charset="0"/>
              </a:rPr>
              <a:t>Despite the global slowdown, India’s exports increased from USD 249.80 billion in 2010 to USD 330.05 billion in 2018. </a:t>
            </a:r>
          </a:p>
          <a:p>
            <a:pPr algn="just"/>
            <a:endParaRPr lang="en-US" sz="1100" b="0" i="0" dirty="0">
              <a:solidFill>
                <a:schemeClr val="accent1">
                  <a:lumMod val="50000"/>
                </a:schemeClr>
              </a:solidFill>
              <a:effectLst/>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lang="en-US" sz="1600" b="0" i="0" dirty="0">
                <a:solidFill>
                  <a:schemeClr val="accent1">
                    <a:lumMod val="50000"/>
                  </a:schemeClr>
                </a:solidFill>
                <a:effectLst/>
                <a:latin typeface="Arial" panose="020B0604020202020204" pitchFamily="34" charset="0"/>
                <a:cs typeface="Arial" panose="020B0604020202020204" pitchFamily="34" charset="0"/>
              </a:rPr>
              <a:t>The cumulative value of imports in 2010 was USD 369.76 billion as against USD 514.07 billion in 2018, registering an increase of 28 percent. Coupled with the moderate growth in exports, this resulted in an increase in India’s trade deficit from USD 119.96 billion in 2010 to USD 184.013 billion in 2018, contributing to a higher </a:t>
            </a:r>
            <a:r>
              <a:rPr lang="en-US" sz="1600" b="1" i="0" dirty="0">
                <a:solidFill>
                  <a:schemeClr val="accent1">
                    <a:lumMod val="50000"/>
                  </a:schemeClr>
                </a:solidFill>
                <a:effectLst/>
                <a:latin typeface="Arial" panose="020B0604020202020204" pitchFamily="34" charset="0"/>
                <a:cs typeface="Arial" panose="020B0604020202020204" pitchFamily="34" charset="0"/>
              </a:rPr>
              <a:t>Current Account Deficit (CAD).</a:t>
            </a:r>
          </a:p>
          <a:p>
            <a:pPr marL="457200" indent="-457200" algn="just">
              <a:buFont typeface="Wingdings" panose="05000000000000000000" pitchFamily="2" charset="2"/>
              <a:buChar char="v"/>
            </a:pPr>
            <a:endParaRPr lang="en-US" sz="1100" dirty="0">
              <a:solidFill>
                <a:schemeClr val="accent1">
                  <a:lumMod val="50000"/>
                </a:schemeClr>
              </a:solidFill>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lang="en-US" sz="1600" dirty="0">
                <a:solidFill>
                  <a:schemeClr val="accent1">
                    <a:lumMod val="50000"/>
                  </a:schemeClr>
                </a:solidFill>
                <a:latin typeface="Arial" panose="020B0604020202020204" pitchFamily="34" charset="0"/>
                <a:cs typeface="Arial" panose="020B0604020202020204" pitchFamily="34" charset="0"/>
              </a:rPr>
              <a:t>The United States of America continues to be the topmost destination for India’s exports with a share of 13.6 percent followed by the United Arab Emirates (10.9 percent) and China (4.6 percent). </a:t>
            </a:r>
          </a:p>
          <a:p>
            <a:pPr algn="just"/>
            <a:endParaRPr lang="en-US" sz="1100" dirty="0">
              <a:solidFill>
                <a:schemeClr val="accent1">
                  <a:lumMod val="50000"/>
                </a:schemeClr>
              </a:solidFill>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lang="en-US" sz="1600" dirty="0">
                <a:solidFill>
                  <a:schemeClr val="accent1">
                    <a:lumMod val="50000"/>
                  </a:schemeClr>
                </a:solidFill>
                <a:latin typeface="Arial" panose="020B0604020202020204" pitchFamily="34" charset="0"/>
                <a:cs typeface="Arial" panose="020B0604020202020204" pitchFamily="34" charset="0"/>
              </a:rPr>
              <a:t>In case of Imports, China emerges at the topmost position with a share of 13.22 percent followed by UAE (6.36 percent) and United States of America (5.44 percent). This depicts that India has excellent </a:t>
            </a:r>
            <a:r>
              <a:rPr lang="en-US" sz="1600" b="1" dirty="0">
                <a:solidFill>
                  <a:schemeClr val="accent1">
                    <a:lumMod val="50000"/>
                  </a:schemeClr>
                </a:solidFill>
                <a:latin typeface="Arial" panose="020B0604020202020204" pitchFamily="34" charset="0"/>
                <a:cs typeface="Arial" panose="020B0604020202020204" pitchFamily="34" charset="0"/>
              </a:rPr>
              <a:t>bilateral trade </a:t>
            </a:r>
            <a:r>
              <a:rPr lang="en-US" sz="1600" dirty="0">
                <a:solidFill>
                  <a:schemeClr val="accent1">
                    <a:lumMod val="50000"/>
                  </a:schemeClr>
                </a:solidFill>
                <a:latin typeface="Arial" panose="020B0604020202020204" pitchFamily="34" charset="0"/>
                <a:cs typeface="Arial" panose="020B0604020202020204" pitchFamily="34" charset="0"/>
              </a:rPr>
              <a:t>relations with these three countries contributing to the growth of its economy.</a:t>
            </a:r>
          </a:p>
          <a:p>
            <a:pPr marL="457200" indent="-457200" algn="just">
              <a:buFont typeface="Wingdings" panose="05000000000000000000" pitchFamily="2" charset="2"/>
              <a:buChar char="v"/>
            </a:pPr>
            <a:endParaRPr lang="en-US" sz="1100" dirty="0">
              <a:solidFill>
                <a:schemeClr val="accent1">
                  <a:lumMod val="50000"/>
                </a:schemeClr>
              </a:solidFill>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lang="en-US" sz="1600" dirty="0">
                <a:solidFill>
                  <a:schemeClr val="accent1">
                    <a:lumMod val="50000"/>
                  </a:schemeClr>
                </a:solidFill>
                <a:latin typeface="Arial" panose="020B0604020202020204" pitchFamily="34" charset="0"/>
                <a:cs typeface="Arial" panose="020B0604020202020204" pitchFamily="34" charset="0"/>
              </a:rPr>
              <a:t>Mineral fuels, mineral oils and their products account for the maximum exports (434 million USD) and imports (1318 million USD) among the top 5 commodities denoting their paramount importance in the foreign trade landscape. </a:t>
            </a:r>
          </a:p>
          <a:p>
            <a:pPr marL="457200" indent="-457200" algn="just">
              <a:buFont typeface="Wingdings" panose="05000000000000000000" pitchFamily="2" charset="2"/>
              <a:buChar char="v"/>
            </a:pPr>
            <a:endParaRPr lang="en-US" sz="1100" dirty="0">
              <a:solidFill>
                <a:schemeClr val="accent1">
                  <a:lumMod val="50000"/>
                </a:schemeClr>
              </a:solidFill>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lang="en-US" sz="1600" dirty="0">
                <a:solidFill>
                  <a:schemeClr val="accent1">
                    <a:lumMod val="50000"/>
                  </a:schemeClr>
                </a:solidFill>
                <a:latin typeface="Arial" panose="020B0604020202020204" pitchFamily="34" charset="0"/>
                <a:cs typeface="Arial" panose="020B0604020202020204" pitchFamily="34" charset="0"/>
              </a:rPr>
              <a:t>Higher</a:t>
            </a:r>
            <a:r>
              <a:rPr lang="en-US" sz="1600" b="0" i="0" dirty="0">
                <a:solidFill>
                  <a:schemeClr val="accent1">
                    <a:lumMod val="50000"/>
                  </a:schemeClr>
                </a:solidFill>
                <a:effectLst/>
                <a:latin typeface="Arial" panose="020B0604020202020204" pitchFamily="34" charset="0"/>
                <a:cs typeface="Arial" panose="020B0604020202020204" pitchFamily="34" charset="0"/>
              </a:rPr>
              <a:t> imports of mineral </a:t>
            </a:r>
            <a:r>
              <a:rPr lang="en-US" sz="1600" dirty="0">
                <a:solidFill>
                  <a:schemeClr val="accent1">
                    <a:lumMod val="50000"/>
                  </a:schemeClr>
                </a:solidFill>
                <a:latin typeface="Arial" panose="020B0604020202020204" pitchFamily="34" charset="0"/>
                <a:cs typeface="Arial" panose="020B0604020202020204" pitchFamily="34" charset="0"/>
              </a:rPr>
              <a:t>f</a:t>
            </a:r>
            <a:r>
              <a:rPr lang="en-US" sz="1600" b="0" i="0" dirty="0">
                <a:solidFill>
                  <a:schemeClr val="accent1">
                    <a:lumMod val="50000"/>
                  </a:schemeClr>
                </a:solidFill>
                <a:effectLst/>
                <a:latin typeface="Arial" panose="020B0604020202020204" pitchFamily="34" charset="0"/>
                <a:cs typeface="Arial" panose="020B0604020202020204" pitchFamily="34" charset="0"/>
              </a:rPr>
              <a:t>uels have led to a </a:t>
            </a:r>
            <a:r>
              <a:rPr lang="en-US" sz="1600" b="1" i="0" dirty="0">
                <a:solidFill>
                  <a:schemeClr val="accent1">
                    <a:lumMod val="50000"/>
                  </a:schemeClr>
                </a:solidFill>
                <a:effectLst/>
                <a:latin typeface="Arial" panose="020B0604020202020204" pitchFamily="34" charset="0"/>
                <a:cs typeface="Arial" panose="020B0604020202020204" pitchFamily="34" charset="0"/>
              </a:rPr>
              <a:t>Trade Deficit </a:t>
            </a:r>
            <a:r>
              <a:rPr lang="en-US" sz="1600" dirty="0">
                <a:solidFill>
                  <a:schemeClr val="accent1">
                    <a:lumMod val="50000"/>
                  </a:schemeClr>
                </a:solidFill>
                <a:latin typeface="Arial" panose="020B0604020202020204" pitchFamily="34" charset="0"/>
                <a:cs typeface="Arial" panose="020B0604020202020204" pitchFamily="34" charset="0"/>
              </a:rPr>
              <a:t>with </a:t>
            </a:r>
            <a:r>
              <a:rPr lang="en-US" sz="1600" b="0" i="0" dirty="0">
                <a:solidFill>
                  <a:schemeClr val="accent1">
                    <a:lumMod val="50000"/>
                  </a:schemeClr>
                </a:solidFill>
                <a:effectLst/>
                <a:latin typeface="Arial" panose="020B0604020202020204" pitchFamily="34" charset="0"/>
                <a:cs typeface="Arial" panose="020B0604020202020204" pitchFamily="34" charset="0"/>
              </a:rPr>
              <a:t>three major countries, namely Qatar (-92,878 million USD), Iraq (-132,643 million USD) and Saudi Arab (-175,559 million USD).</a:t>
            </a:r>
            <a:endParaRPr lang="en-US" sz="16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654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ACE1A-C31C-4E58-BB03-05C7671DBE61}"/>
              </a:ext>
            </a:extLst>
          </p:cNvPr>
          <p:cNvSpPr txBox="1"/>
          <p:nvPr/>
        </p:nvSpPr>
        <p:spPr>
          <a:xfrm>
            <a:off x="3048000" y="3247647"/>
            <a:ext cx="6096000" cy="369332"/>
          </a:xfrm>
          <a:prstGeom prst="rect">
            <a:avLst/>
          </a:prstGeom>
          <a:noFill/>
        </p:spPr>
        <p:txBody>
          <a:bodyPr wrap="square">
            <a:spAutoFit/>
          </a:bodyPr>
          <a:lstStyle/>
          <a:p>
            <a:r>
              <a:rPr lang="en-IN" b="0" dirty="0">
                <a:effectLst/>
              </a:rPr>
              <a:t> </a:t>
            </a:r>
            <a:endParaRPr lang="en-IN" dirty="0"/>
          </a:p>
        </p:txBody>
      </p:sp>
      <p:sp>
        <p:nvSpPr>
          <p:cNvPr id="8" name="Slide Number Placeholder 7">
            <a:extLst>
              <a:ext uri="{FF2B5EF4-FFF2-40B4-BE49-F238E27FC236}">
                <a16:creationId xmlns:a16="http://schemas.microsoft.com/office/drawing/2014/main" id="{826845E2-D85F-453B-91E3-07CE1CC38501}"/>
              </a:ext>
            </a:extLst>
          </p:cNvPr>
          <p:cNvSpPr>
            <a:spLocks noGrp="1"/>
          </p:cNvSpPr>
          <p:nvPr>
            <p:ph type="sldNum" sz="quarter" idx="12"/>
          </p:nvPr>
        </p:nvSpPr>
        <p:spPr/>
        <p:txBody>
          <a:bodyPr/>
          <a:lstStyle/>
          <a:p>
            <a:r>
              <a:rPr lang="en-US" dirty="0">
                <a:solidFill>
                  <a:schemeClr val="bg1">
                    <a:lumMod val="50000"/>
                  </a:schemeClr>
                </a:solidFill>
              </a:rPr>
              <a:t>3</a:t>
            </a:r>
            <a:endParaRPr lang="en-IN" dirty="0">
              <a:solidFill>
                <a:schemeClr val="bg1">
                  <a:lumMod val="50000"/>
                </a:schemeClr>
              </a:solidFill>
            </a:endParaRPr>
          </a:p>
        </p:txBody>
      </p:sp>
      <p:pic>
        <p:nvPicPr>
          <p:cNvPr id="16" name="Picture 15">
            <a:extLst>
              <a:ext uri="{FF2B5EF4-FFF2-40B4-BE49-F238E27FC236}">
                <a16:creationId xmlns:a16="http://schemas.microsoft.com/office/drawing/2014/main" id="{A797F59E-B1AA-4636-8E34-F1C50F1955BF}"/>
              </a:ext>
            </a:extLst>
          </p:cNvPr>
          <p:cNvPicPr>
            <a:picLocks noChangeAspect="1"/>
          </p:cNvPicPr>
          <p:nvPr/>
        </p:nvPicPr>
        <p:blipFill rotWithShape="1">
          <a:blip r:embed="rId3">
            <a:extLst>
              <a:ext uri="{28A0092B-C50C-407E-A947-70E740481C1C}">
                <a14:useLocalDpi xmlns:a14="http://schemas.microsoft.com/office/drawing/2010/main" val="0"/>
              </a:ext>
            </a:extLst>
          </a:blip>
          <a:srcRect l="19568" t="15521" r="1128" b="16293"/>
          <a:stretch/>
        </p:blipFill>
        <p:spPr>
          <a:xfrm>
            <a:off x="1" y="0"/>
            <a:ext cx="12192000" cy="6858000"/>
          </a:xfrm>
          <a:prstGeom prst="rect">
            <a:avLst/>
          </a:prstGeom>
        </p:spPr>
      </p:pic>
      <p:sp>
        <p:nvSpPr>
          <p:cNvPr id="17" name="Rectangle 16">
            <a:extLst>
              <a:ext uri="{FF2B5EF4-FFF2-40B4-BE49-F238E27FC236}">
                <a16:creationId xmlns:a16="http://schemas.microsoft.com/office/drawing/2014/main" id="{D3B6086A-7564-47F8-BBDA-1F98C9328DA6}"/>
              </a:ext>
            </a:extLst>
          </p:cNvPr>
          <p:cNvSpPr/>
          <p:nvPr/>
        </p:nvSpPr>
        <p:spPr>
          <a:xfrm>
            <a:off x="0" y="0"/>
            <a:ext cx="12192000"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BC6E3D8-A5FB-4271-9046-C42454245DEE}"/>
              </a:ext>
            </a:extLst>
          </p:cNvPr>
          <p:cNvSpPr/>
          <p:nvPr/>
        </p:nvSpPr>
        <p:spPr>
          <a:xfrm>
            <a:off x="0" y="0"/>
            <a:ext cx="12192000" cy="124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Future Scope</a:t>
            </a:r>
            <a:endParaRPr lang="en-IN"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object 4">
            <a:extLst>
              <a:ext uri="{FF2B5EF4-FFF2-40B4-BE49-F238E27FC236}">
                <a16:creationId xmlns:a16="http://schemas.microsoft.com/office/drawing/2014/main" id="{803DE0C1-F4BD-497E-AC4B-1C6C85606750}"/>
              </a:ext>
            </a:extLst>
          </p:cNvPr>
          <p:cNvSpPr txBox="1"/>
          <p:nvPr/>
        </p:nvSpPr>
        <p:spPr>
          <a:xfrm>
            <a:off x="658837" y="1530083"/>
            <a:ext cx="10874326" cy="3797835"/>
          </a:xfrm>
          <a:prstGeom prst="rect">
            <a:avLst/>
          </a:prstGeom>
        </p:spPr>
        <p:txBody>
          <a:bodyPr vert="horz" wrap="square" lIns="0" tIns="12065" rIns="0" bIns="0" rtlCol="0">
            <a:spAutoFit/>
          </a:bodyPr>
          <a:lstStyle/>
          <a:p>
            <a:pPr marL="571500" indent="-571500" algn="just">
              <a:buFont typeface="Wingdings" panose="05000000000000000000" pitchFamily="2" charset="2"/>
              <a:buChar char="v"/>
            </a:pPr>
            <a:r>
              <a:rPr lang="en-US" b="0" i="0" dirty="0">
                <a:solidFill>
                  <a:schemeClr val="accent1">
                    <a:lumMod val="50000"/>
                  </a:schemeClr>
                </a:solidFill>
                <a:effectLst/>
                <a:latin typeface="Arial" panose="020B0604020202020204" pitchFamily="34" charset="0"/>
                <a:cs typeface="Arial" panose="020B0604020202020204" pitchFamily="34" charset="0"/>
              </a:rPr>
              <a:t>India’s foreign trade policy has helped to increase the country’s share of global trade from 249,801 million USD to 330,059</a:t>
            </a:r>
            <a:r>
              <a:rPr lang="en-US" dirty="0">
                <a:solidFill>
                  <a:schemeClr val="accent1">
                    <a:lumMod val="50000"/>
                  </a:schemeClr>
                </a:solidFill>
                <a:latin typeface="Arial" panose="020B0604020202020204" pitchFamily="34" charset="0"/>
                <a:cs typeface="Arial" panose="020B0604020202020204" pitchFamily="34" charset="0"/>
              </a:rPr>
              <a:t> million USD</a:t>
            </a:r>
            <a:r>
              <a:rPr lang="en-US" sz="2000" dirty="0">
                <a:solidFill>
                  <a:schemeClr val="accent1">
                    <a:lumMod val="50000"/>
                  </a:schemeClr>
                </a:solidFill>
                <a:latin typeface="Arial" panose="020B0604020202020204" pitchFamily="34" charset="0"/>
                <a:cs typeface="Arial" panose="020B0604020202020204" pitchFamily="34" charset="0"/>
              </a:rPr>
              <a:t>. </a:t>
            </a:r>
            <a:endParaRPr lang="en-US" sz="2000" b="0" i="0" dirty="0">
              <a:solidFill>
                <a:schemeClr val="accent1">
                  <a:lumMod val="50000"/>
                </a:schemeClr>
              </a:solidFill>
              <a:effectLst/>
              <a:latin typeface="Arial" panose="020B0604020202020204" pitchFamily="34" charset="0"/>
              <a:cs typeface="Arial" panose="020B0604020202020204" pitchFamily="34" charset="0"/>
            </a:endParaRPr>
          </a:p>
          <a:p>
            <a:pPr algn="just"/>
            <a:endParaRPr lang="en-US" sz="1200" b="0" i="0" dirty="0">
              <a:solidFill>
                <a:schemeClr val="accent1">
                  <a:lumMod val="50000"/>
                </a:schemeClr>
              </a:solidFill>
              <a:effectLst/>
              <a:latin typeface="Arial" panose="020B0604020202020204" pitchFamily="34" charset="0"/>
              <a:cs typeface="Arial" panose="020B0604020202020204" pitchFamily="34" charset="0"/>
            </a:endParaRPr>
          </a:p>
          <a:p>
            <a:pPr marL="571500" indent="-571500" algn="just">
              <a:buFont typeface="Wingdings" panose="05000000000000000000" pitchFamily="2" charset="2"/>
              <a:buChar char="v"/>
            </a:pPr>
            <a:r>
              <a:rPr lang="en-US" dirty="0">
                <a:solidFill>
                  <a:schemeClr val="accent1">
                    <a:lumMod val="50000"/>
                  </a:schemeClr>
                </a:solidFill>
                <a:latin typeface="Arial" panose="020B0604020202020204" pitchFamily="34" charset="0"/>
                <a:cs typeface="Arial" panose="020B0604020202020204" pitchFamily="34" charset="0"/>
              </a:rPr>
              <a:t>India should actively engage in regional and bilateral trade negotiations to diversify and expand its export markets in order to become a leading player in foreign trade.</a:t>
            </a:r>
          </a:p>
          <a:p>
            <a:pPr algn="just"/>
            <a:endParaRPr lang="en-US" sz="1200" b="0" i="0" dirty="0">
              <a:solidFill>
                <a:schemeClr val="accent1">
                  <a:lumMod val="50000"/>
                </a:schemeClr>
              </a:solidFill>
              <a:effectLst/>
              <a:latin typeface="Arial" panose="020B0604020202020204" pitchFamily="34" charset="0"/>
              <a:cs typeface="Arial" panose="020B0604020202020204" pitchFamily="34" charset="0"/>
            </a:endParaRPr>
          </a:p>
          <a:p>
            <a:pPr marL="571500" indent="-571500" algn="just">
              <a:buFont typeface="Wingdings" panose="05000000000000000000" pitchFamily="2" charset="2"/>
              <a:buChar char="v"/>
            </a:pPr>
            <a:r>
              <a:rPr lang="en-US" dirty="0">
                <a:solidFill>
                  <a:schemeClr val="accent1">
                    <a:lumMod val="50000"/>
                  </a:schemeClr>
                </a:solidFill>
                <a:latin typeface="Arial" panose="020B0604020202020204" pitchFamily="34" charset="0"/>
                <a:cs typeface="Arial" panose="020B0604020202020204" pitchFamily="34" charset="0"/>
              </a:rPr>
              <a:t>It has been observed that imports on electrical machinery and equipment have totaled up to 327,254 million USD. India can focus on domestic production of these commodities in order to reduce dependence on imports, to boost domestic demand and employment opportunities.</a:t>
            </a:r>
          </a:p>
          <a:p>
            <a:pPr algn="just"/>
            <a:endParaRPr lang="en-US" sz="1200" dirty="0">
              <a:solidFill>
                <a:schemeClr val="accent1">
                  <a:lumMod val="50000"/>
                </a:schemeClr>
              </a:solidFill>
              <a:latin typeface="Arial" panose="020B0604020202020204" pitchFamily="34" charset="0"/>
              <a:cs typeface="Arial" panose="020B0604020202020204" pitchFamily="34" charset="0"/>
            </a:endParaRPr>
          </a:p>
          <a:p>
            <a:pPr marL="571500" indent="-571500" algn="just">
              <a:buFont typeface="Wingdings" panose="05000000000000000000" pitchFamily="2" charset="2"/>
              <a:buChar char="v"/>
            </a:pPr>
            <a:r>
              <a:rPr lang="en-US" dirty="0">
                <a:solidFill>
                  <a:schemeClr val="accent1">
                    <a:lumMod val="50000"/>
                  </a:schemeClr>
                </a:solidFill>
                <a:latin typeface="Arial" panose="020B0604020202020204" pitchFamily="34" charset="0"/>
                <a:cs typeface="Arial" panose="020B0604020202020204" pitchFamily="34" charset="0"/>
              </a:rPr>
              <a:t>Exports on vehicle parts other than railway or tramway rolling stock account for about 124,503 million USD. Providing incentives to increase production of these commodities will help in increasing the exports thereby boosting the foreign exchange reserves of our country.</a:t>
            </a:r>
            <a:endParaRPr lang="en-US" b="0" i="0" dirty="0">
              <a:solidFill>
                <a:schemeClr val="accent1">
                  <a:lumMod val="50000"/>
                </a:schemeClr>
              </a:solidFill>
              <a:effectLst/>
              <a:latin typeface="Arial" panose="020B0604020202020204" pitchFamily="34" charset="0"/>
              <a:cs typeface="Arial" panose="020B0604020202020204" pitchFamily="34" charset="0"/>
            </a:endParaRPr>
          </a:p>
          <a:p>
            <a:pPr algn="just"/>
            <a:endParaRPr lang="en-US" sz="1200" b="0" i="0" dirty="0">
              <a:solidFill>
                <a:schemeClr val="accent1">
                  <a:lumMod val="50000"/>
                </a:schemeClr>
              </a:solidFill>
              <a:effectLst/>
              <a:latin typeface="Arial" panose="020B0604020202020204" pitchFamily="34" charset="0"/>
              <a:cs typeface="Arial" panose="020B0604020202020204" pitchFamily="34" charset="0"/>
            </a:endParaRPr>
          </a:p>
          <a:p>
            <a:pPr marL="571500" indent="-571500" algn="just">
              <a:buFont typeface="Wingdings" panose="05000000000000000000" pitchFamily="2" charset="2"/>
              <a:buChar char="v"/>
            </a:pPr>
            <a:r>
              <a:rPr lang="en-US" b="0" i="0" dirty="0">
                <a:solidFill>
                  <a:schemeClr val="accent1">
                    <a:lumMod val="50000"/>
                  </a:schemeClr>
                </a:solidFill>
                <a:effectLst/>
                <a:latin typeface="Arial" panose="020B0604020202020204" pitchFamily="34" charset="0"/>
                <a:cs typeface="Arial" panose="020B0604020202020204" pitchFamily="34" charset="0"/>
              </a:rPr>
              <a:t>All these steps will </a:t>
            </a:r>
            <a:r>
              <a:rPr lang="en-US" dirty="0">
                <a:solidFill>
                  <a:schemeClr val="accent1">
                    <a:lumMod val="50000"/>
                  </a:schemeClr>
                </a:solidFill>
                <a:latin typeface="Arial" panose="020B0604020202020204" pitchFamily="34" charset="0"/>
                <a:cs typeface="Arial" panose="020B0604020202020204" pitchFamily="34" charset="0"/>
              </a:rPr>
              <a:t>lead to a</a:t>
            </a:r>
            <a:r>
              <a:rPr lang="en-US" b="0" i="0" dirty="0">
                <a:solidFill>
                  <a:schemeClr val="accent1">
                    <a:lumMod val="50000"/>
                  </a:schemeClr>
                </a:solidFill>
                <a:effectLst/>
                <a:latin typeface="Arial" panose="020B0604020202020204" pitchFamily="34" charset="0"/>
                <a:cs typeface="Arial" panose="020B0604020202020204" pitchFamily="34" charset="0"/>
              </a:rPr>
              <a:t> significant leap towards a favorable balance of trade.</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227E60E-1896-4468-BF1F-49B485F72DB5}"/>
              </a:ext>
            </a:extLst>
          </p:cNvPr>
          <p:cNvSpPr txBox="1"/>
          <p:nvPr/>
        </p:nvSpPr>
        <p:spPr>
          <a:xfrm>
            <a:off x="0" y="5685627"/>
            <a:ext cx="12192000" cy="769441"/>
          </a:xfrm>
          <a:prstGeom prst="rect">
            <a:avLst/>
          </a:prstGeom>
          <a:noFill/>
          <a:ln>
            <a:noFill/>
          </a:ln>
        </p:spPr>
        <p:txBody>
          <a:bodyPr wrap="square" rtlCol="0">
            <a:spAutoFit/>
          </a:bodyPr>
          <a:lstStyle/>
          <a:p>
            <a:pPr algn="ctr"/>
            <a:r>
              <a:rPr lang="en-US" sz="4400" b="1" dirty="0">
                <a:solidFill>
                  <a:schemeClr val="accent1">
                    <a:lumMod val="50000"/>
                  </a:schemeClr>
                </a:solidFill>
                <a:latin typeface="Arial" panose="020B0604020202020204" pitchFamily="34" charset="0"/>
                <a:cs typeface="Arial" panose="020B0604020202020204" pitchFamily="34" charset="0"/>
              </a:rPr>
              <a:t>THANK YOU!!</a:t>
            </a:r>
            <a:endParaRPr lang="en-IN" sz="4400" b="1"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446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2598</TotalTime>
  <Words>744</Words>
  <Application>Microsoft Office PowerPoint</Application>
  <PresentationFormat>Widescreen</PresentationFormat>
  <Paragraphs>85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STCaiyun</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Utkarsha</cp:lastModifiedBy>
  <cp:revision>842</cp:revision>
  <dcterms:created xsi:type="dcterms:W3CDTF">2021-10-22T15:42:42Z</dcterms:created>
  <dcterms:modified xsi:type="dcterms:W3CDTF">2022-01-23T13:23:23Z</dcterms:modified>
</cp:coreProperties>
</file>