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FB7-B517-4C15-9383-F0C316E7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57130-5DE1-435E-91BD-B7641FAD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FAA-17C9-4F53-A9F0-C4D6D290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9CBA-7537-410E-8034-EC775ED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9F4F-F4D5-4CE0-8188-6883B4D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589-EC1D-4024-ABA1-D0925A2E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B6E3-E88D-4EFA-AA61-19B23DC6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A0F5-B6DB-4494-B271-60B6A232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E3BE-CDE6-43CD-B1D1-9E0BAA76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4AD9-34E5-4380-A700-73A371B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5025A-212C-45DF-AF7F-EC3647EA3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EEF81-EA50-4B21-8E69-30D40557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3952-20C4-4CC7-8194-4AAEEA1F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3930-E0DD-4111-AE41-979735A9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FDEF-4D0D-4581-BC44-68C51837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45C-5C7A-46EB-BED3-1B4A6F5A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7138-3B02-4143-ADCB-D28CCCEC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1E4-278B-41E9-A4E8-066904F0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3690-2ACA-4C16-A226-3893CC0C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A49F-378E-4E99-9644-587D799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777-9A17-4DB9-BE65-C396B3F8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5F81-30CB-4179-8261-A7CA0793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624B-690F-48C6-8EDD-CDE88C43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ADCD-B86F-499E-8CBA-0EE794BD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0BDB-3454-470C-84C4-31898340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3E43-2FF2-4193-B8AA-0AABE2AB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2C2F-D572-4137-B3B4-BE062C36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A8F2-CAF2-4E16-99D4-14383F8B2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691F-F255-4DC9-95E4-DFF72754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163F-A83B-4FE1-80B2-8F57CAB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1CD9-F56B-4BF8-9448-FB950F4B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28C6-5FF2-4FA5-8FB8-667BC38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12C0-D918-426E-98B3-10D98626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F633-0A1E-4B65-B558-891D604C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164D-D273-4FC8-9FAE-5EF4BEAC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5313B-7174-4283-80EC-3D3D610A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F1BFE-4B13-4C67-AE38-DD673D8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1AA75-B5C5-4616-920D-72CC4005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ECFA8-361F-4C3B-A38B-81F5627D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0B2-FCA2-4174-B2A7-A10372F5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1E46D-A244-41E9-9FE0-0D658D1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AC525-6F36-4899-9BAD-02CEE03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16CDB-43DB-4ABA-8E82-6333F990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9FF3-CEB6-4539-9617-C96AFD72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98EC2-56EE-4BCA-8BEB-79FCC1B8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DDB-64D5-4639-BFD7-EF0B837C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0CA8-1EAB-4DC5-B33D-81490166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AE41-BF2D-4B13-82F0-9C34BC98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9FCD-CD75-4D2B-940C-7BDD43C9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7E10-46CA-448E-8954-BF52539B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EE48-C11C-4CA6-83B3-A635D15A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6C27-2FC6-4AC9-A772-3605F21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C6FF-8578-4E0D-9F04-835EB263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15DD7-1C39-458C-A1C8-633E09B62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51E9A-01CA-4D2C-AE91-73B12E6D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C6C36-2AB3-4396-9450-7E07D857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5E86-787B-48C6-83AB-D791203E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B2AD-483D-4A6E-BAB7-1EF7E7DB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970FD-56F3-4EE9-A39A-A3C218C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B82A-6BB9-40F8-834C-8691C6C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880A-3667-42F0-A941-2CFA8059D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53C5-AACF-4C93-9976-C9DD9E7B153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DC51-C401-4657-92BD-8ABA1F7C3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C325-799B-4C32-BFAB-1F4D38AF4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C627-B258-4E15-998B-85C56BF7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D69E5D14-F94A-49E4-93B2-85DD1372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813" y="174560"/>
            <a:ext cx="1676400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393E8-1877-47BC-8D6A-6E6122531F85}"/>
              </a:ext>
            </a:extLst>
          </p:cNvPr>
          <p:cNvSpPr txBox="1"/>
          <p:nvPr/>
        </p:nvSpPr>
        <p:spPr>
          <a:xfrm>
            <a:off x="9836020" y="3428999"/>
            <a:ext cx="235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filter data based on requirements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0B47A50-735F-40A0-8A1A-F4E06374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6" y="731642"/>
            <a:ext cx="3342571" cy="901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17522-C5B0-495E-B293-ADD2EDC053E7}"/>
              </a:ext>
            </a:extLst>
          </p:cNvPr>
          <p:cNvSpPr txBox="1"/>
          <p:nvPr/>
        </p:nvSpPr>
        <p:spPr>
          <a:xfrm flipH="1">
            <a:off x="661516" y="1619037"/>
            <a:ext cx="38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filter data fields will change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8510F-02BB-4E0C-8028-A9EEC4D10AF9}"/>
              </a:ext>
            </a:extLst>
          </p:cNvPr>
          <p:cNvCxnSpPr>
            <a:cxnSpLocks/>
          </p:cNvCxnSpPr>
          <p:nvPr/>
        </p:nvCxnSpPr>
        <p:spPr>
          <a:xfrm flipH="1">
            <a:off x="4340110" y="712431"/>
            <a:ext cx="5613166" cy="56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5E32DF4-1A89-4C34-BD03-3C6E23E11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00" y="2228431"/>
            <a:ext cx="3268585" cy="1671557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3A2524D9-56F9-45F0-B5AA-3FBCD232B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" y="2668815"/>
            <a:ext cx="3469386" cy="2990850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low confidence">
            <a:extLst>
              <a:ext uri="{FF2B5EF4-FFF2-40B4-BE49-F238E27FC236}">
                <a16:creationId xmlns:a16="http://schemas.microsoft.com/office/drawing/2014/main" id="{C6CE0B41-1CB9-4407-9B99-91578676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37" y="4723457"/>
            <a:ext cx="4736705" cy="1394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F07911-30A5-467C-9171-5F2C7B5388BC}"/>
              </a:ext>
            </a:extLst>
          </p:cNvPr>
          <p:cNvSpPr txBox="1"/>
          <p:nvPr/>
        </p:nvSpPr>
        <p:spPr>
          <a:xfrm flipH="1">
            <a:off x="452308" y="5757026"/>
            <a:ext cx="388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interact with Geospatial maps.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8BBFB-7400-436C-A961-8827E6CB592F}"/>
              </a:ext>
            </a:extLst>
          </p:cNvPr>
          <p:cNvSpPr txBox="1"/>
          <p:nvPr/>
        </p:nvSpPr>
        <p:spPr>
          <a:xfrm flipH="1">
            <a:off x="5484851" y="3901784"/>
            <a:ext cx="305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interact with filter options as per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A3023-AC89-4634-8041-D5037C96C562}"/>
              </a:ext>
            </a:extLst>
          </p:cNvPr>
          <p:cNvSpPr txBox="1"/>
          <p:nvPr/>
        </p:nvSpPr>
        <p:spPr>
          <a:xfrm flipH="1">
            <a:off x="7472576" y="6177575"/>
            <a:ext cx="3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charts/graphs depicts data based on user selections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BC9A4B-715D-4742-807F-03E62FDBA418}"/>
              </a:ext>
            </a:extLst>
          </p:cNvPr>
          <p:cNvCxnSpPr>
            <a:cxnSpLocks/>
          </p:cNvCxnSpPr>
          <p:nvPr/>
        </p:nvCxnSpPr>
        <p:spPr>
          <a:xfrm flipH="1">
            <a:off x="9311951" y="719237"/>
            <a:ext cx="635415" cy="378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7E535-911B-488C-BD68-CEFC0EC630E5}"/>
              </a:ext>
            </a:extLst>
          </p:cNvPr>
          <p:cNvCxnSpPr>
            <a:cxnSpLocks/>
          </p:cNvCxnSpPr>
          <p:nvPr/>
        </p:nvCxnSpPr>
        <p:spPr>
          <a:xfrm flipH="1">
            <a:off x="3172408" y="731642"/>
            <a:ext cx="6774959" cy="183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1FB1A-DDA1-43F5-A412-A261FB6B804E}"/>
              </a:ext>
            </a:extLst>
          </p:cNvPr>
          <p:cNvCxnSpPr>
            <a:cxnSpLocks/>
          </p:cNvCxnSpPr>
          <p:nvPr/>
        </p:nvCxnSpPr>
        <p:spPr>
          <a:xfrm flipV="1">
            <a:off x="4181890" y="2995127"/>
            <a:ext cx="977939" cy="2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4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RBA_051_Shobhit Juyal</dc:creator>
  <cp:lastModifiedBy>RBA_051_Shobhit Juyal</cp:lastModifiedBy>
  <cp:revision>1</cp:revision>
  <dcterms:created xsi:type="dcterms:W3CDTF">2022-01-22T14:36:13Z</dcterms:created>
  <dcterms:modified xsi:type="dcterms:W3CDTF">2022-01-22T21:25:19Z</dcterms:modified>
</cp:coreProperties>
</file>