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93" r:id="rId2"/>
    <p:sldId id="294" r:id="rId3"/>
    <p:sldId id="296" r:id="rId4"/>
    <p:sldId id="297" r:id="rId5"/>
    <p:sldId id="298" r:id="rId6"/>
    <p:sldId id="302" r:id="rId7"/>
    <p:sldId id="30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22A35"/>
    <a:srgbClr val="003366"/>
    <a:srgbClr val="996633"/>
    <a:srgbClr val="FF3300"/>
    <a:srgbClr val="FF0000"/>
    <a:srgbClr val="99CC00"/>
    <a:srgbClr val="339966"/>
    <a:srgbClr val="9900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94291" autoAdjust="0"/>
  </p:normalViewPr>
  <p:slideViewPr>
    <p:cSldViewPr snapToGrid="0">
      <p:cViewPr varScale="1">
        <p:scale>
          <a:sx n="78" d="100"/>
          <a:sy n="78" d="100"/>
        </p:scale>
        <p:origin x="893"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2214B5-6BD5-4BC8-93B0-EE3AFCA8A060}" type="datetimeFigureOut">
              <a:rPr lang="en-IN" smtClean="0"/>
              <a:t>23-01-2022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22B3DB-9921-422B-A215-A5B79E7FBFEA}" type="slidenum">
              <a:rPr lang="en-IN" smtClean="0"/>
              <a:t>‹#›</a:t>
            </a:fld>
            <a:endParaRPr lang="en-IN"/>
          </a:p>
        </p:txBody>
      </p:sp>
    </p:spTree>
    <p:extLst>
      <p:ext uri="{BB962C8B-B14F-4D97-AF65-F5344CB8AC3E}">
        <p14:creationId xmlns:p14="http://schemas.microsoft.com/office/powerpoint/2010/main" val="3795448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822B3DB-9921-422B-A215-A5B79E7FBFEA}" type="slidenum">
              <a:rPr lang="en-IN" smtClean="0"/>
              <a:t>1</a:t>
            </a:fld>
            <a:endParaRPr lang="en-IN"/>
          </a:p>
        </p:txBody>
      </p:sp>
    </p:spTree>
    <p:extLst>
      <p:ext uri="{BB962C8B-B14F-4D97-AF65-F5344CB8AC3E}">
        <p14:creationId xmlns:p14="http://schemas.microsoft.com/office/powerpoint/2010/main" val="390904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822B3DB-9921-422B-A215-A5B79E7FBFEA}" type="slidenum">
              <a:rPr lang="en-IN" smtClean="0"/>
              <a:t>2</a:t>
            </a:fld>
            <a:endParaRPr lang="en-IN"/>
          </a:p>
        </p:txBody>
      </p:sp>
    </p:spTree>
    <p:extLst>
      <p:ext uri="{BB962C8B-B14F-4D97-AF65-F5344CB8AC3E}">
        <p14:creationId xmlns:p14="http://schemas.microsoft.com/office/powerpoint/2010/main" val="1088135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822B3DB-9921-422B-A215-A5B79E7FBFEA}" type="slidenum">
              <a:rPr lang="en-IN" smtClean="0"/>
              <a:t>3</a:t>
            </a:fld>
            <a:endParaRPr lang="en-IN"/>
          </a:p>
        </p:txBody>
      </p:sp>
    </p:spTree>
    <p:extLst>
      <p:ext uri="{BB962C8B-B14F-4D97-AF65-F5344CB8AC3E}">
        <p14:creationId xmlns:p14="http://schemas.microsoft.com/office/powerpoint/2010/main" val="3232850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822B3DB-9921-422B-A215-A5B79E7FBFEA}" type="slidenum">
              <a:rPr lang="en-IN" smtClean="0"/>
              <a:t>4</a:t>
            </a:fld>
            <a:endParaRPr lang="en-IN"/>
          </a:p>
        </p:txBody>
      </p:sp>
    </p:spTree>
    <p:extLst>
      <p:ext uri="{BB962C8B-B14F-4D97-AF65-F5344CB8AC3E}">
        <p14:creationId xmlns:p14="http://schemas.microsoft.com/office/powerpoint/2010/main" val="1537248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822B3DB-9921-422B-A215-A5B79E7FBFEA}" type="slidenum">
              <a:rPr lang="en-IN" smtClean="0"/>
              <a:t>5</a:t>
            </a:fld>
            <a:endParaRPr lang="en-IN"/>
          </a:p>
        </p:txBody>
      </p:sp>
    </p:spTree>
    <p:extLst>
      <p:ext uri="{BB962C8B-B14F-4D97-AF65-F5344CB8AC3E}">
        <p14:creationId xmlns:p14="http://schemas.microsoft.com/office/powerpoint/2010/main" val="2740541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822B3DB-9921-422B-A215-A5B79E7FBFEA}" type="slidenum">
              <a:rPr lang="en-IN" smtClean="0"/>
              <a:t>6</a:t>
            </a:fld>
            <a:endParaRPr lang="en-IN"/>
          </a:p>
        </p:txBody>
      </p:sp>
    </p:spTree>
    <p:extLst>
      <p:ext uri="{BB962C8B-B14F-4D97-AF65-F5344CB8AC3E}">
        <p14:creationId xmlns:p14="http://schemas.microsoft.com/office/powerpoint/2010/main" val="1410684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822B3DB-9921-422B-A215-A5B79E7FBFEA}" type="slidenum">
              <a:rPr lang="en-IN" smtClean="0"/>
              <a:t>7</a:t>
            </a:fld>
            <a:endParaRPr lang="en-IN"/>
          </a:p>
        </p:txBody>
      </p:sp>
    </p:spTree>
    <p:extLst>
      <p:ext uri="{BB962C8B-B14F-4D97-AF65-F5344CB8AC3E}">
        <p14:creationId xmlns:p14="http://schemas.microsoft.com/office/powerpoint/2010/main" val="2053996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4D3B8-BED6-4401-A929-BEBCA083A3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75322D7-9A5A-4FBD-83F1-F94D41D63E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2168C0F-303C-4BEC-96F7-E2D09D57C0AA}"/>
              </a:ext>
            </a:extLst>
          </p:cNvPr>
          <p:cNvSpPr>
            <a:spLocks noGrp="1"/>
          </p:cNvSpPr>
          <p:nvPr>
            <p:ph type="dt" sz="half" idx="10"/>
          </p:nvPr>
        </p:nvSpPr>
        <p:spPr/>
        <p:txBody>
          <a:bodyPr/>
          <a:lstStyle/>
          <a:p>
            <a:fld id="{8800EF48-EEF0-4DBF-85C5-4CF482D80B0B}" type="datetime1">
              <a:rPr lang="en-IN" smtClean="0"/>
              <a:t>23-01-2022</a:t>
            </a:fld>
            <a:endParaRPr lang="en-IN"/>
          </a:p>
        </p:txBody>
      </p:sp>
      <p:sp>
        <p:nvSpPr>
          <p:cNvPr id="5" name="Footer Placeholder 4">
            <a:extLst>
              <a:ext uri="{FF2B5EF4-FFF2-40B4-BE49-F238E27FC236}">
                <a16:creationId xmlns:a16="http://schemas.microsoft.com/office/drawing/2014/main" id="{AB37F336-3EA7-4620-9DE4-FA439BC2FF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6E4A7F-5EA4-4F5C-B55E-FE53FF5CFE9F}"/>
              </a:ext>
            </a:extLst>
          </p:cNvPr>
          <p:cNvSpPr>
            <a:spLocks noGrp="1"/>
          </p:cNvSpPr>
          <p:nvPr>
            <p:ph type="sldNum" sz="quarter" idx="12"/>
          </p:nvPr>
        </p:nvSpPr>
        <p:spPr/>
        <p:txBody>
          <a:bodyPr/>
          <a:lstStyle/>
          <a:p>
            <a:fld id="{FBB2C66D-2140-4CFC-A9A5-7F7D8807E4EF}" type="slidenum">
              <a:rPr lang="en-IN" smtClean="0"/>
              <a:t>‹#›</a:t>
            </a:fld>
            <a:endParaRPr lang="en-IN"/>
          </a:p>
        </p:txBody>
      </p:sp>
    </p:spTree>
    <p:extLst>
      <p:ext uri="{BB962C8B-B14F-4D97-AF65-F5344CB8AC3E}">
        <p14:creationId xmlns:p14="http://schemas.microsoft.com/office/powerpoint/2010/main" val="1583267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E0769-BFBA-42EA-AA21-BE0078271A0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E24EFC-960D-46B1-A0EF-8DF3756226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67C1A3-A7A6-432C-A616-F57F6BEDCAC7}"/>
              </a:ext>
            </a:extLst>
          </p:cNvPr>
          <p:cNvSpPr>
            <a:spLocks noGrp="1"/>
          </p:cNvSpPr>
          <p:nvPr>
            <p:ph type="dt" sz="half" idx="10"/>
          </p:nvPr>
        </p:nvSpPr>
        <p:spPr/>
        <p:txBody>
          <a:bodyPr/>
          <a:lstStyle/>
          <a:p>
            <a:fld id="{30804AA6-F206-4194-9DD9-47024A15929B}" type="datetime1">
              <a:rPr lang="en-IN" smtClean="0"/>
              <a:t>23-01-2022</a:t>
            </a:fld>
            <a:endParaRPr lang="en-IN"/>
          </a:p>
        </p:txBody>
      </p:sp>
      <p:sp>
        <p:nvSpPr>
          <p:cNvPr id="5" name="Footer Placeholder 4">
            <a:extLst>
              <a:ext uri="{FF2B5EF4-FFF2-40B4-BE49-F238E27FC236}">
                <a16:creationId xmlns:a16="http://schemas.microsoft.com/office/drawing/2014/main" id="{ECEE52D4-40E5-4285-B9AE-536171D9DE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D7EE49-E068-4FAB-9544-8B174ACA506F}"/>
              </a:ext>
            </a:extLst>
          </p:cNvPr>
          <p:cNvSpPr>
            <a:spLocks noGrp="1"/>
          </p:cNvSpPr>
          <p:nvPr>
            <p:ph type="sldNum" sz="quarter" idx="12"/>
          </p:nvPr>
        </p:nvSpPr>
        <p:spPr/>
        <p:txBody>
          <a:bodyPr/>
          <a:lstStyle/>
          <a:p>
            <a:fld id="{FBB2C66D-2140-4CFC-A9A5-7F7D8807E4EF}" type="slidenum">
              <a:rPr lang="en-IN" smtClean="0"/>
              <a:t>‹#›</a:t>
            </a:fld>
            <a:endParaRPr lang="en-IN"/>
          </a:p>
        </p:txBody>
      </p:sp>
    </p:spTree>
    <p:extLst>
      <p:ext uri="{BB962C8B-B14F-4D97-AF65-F5344CB8AC3E}">
        <p14:creationId xmlns:p14="http://schemas.microsoft.com/office/powerpoint/2010/main" val="359554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3AF078-CA73-4C4D-845B-9B1A309856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3831D4-620F-48A3-9732-4136B041A4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52AC10-C7A6-427C-806B-829F2AA6C88C}"/>
              </a:ext>
            </a:extLst>
          </p:cNvPr>
          <p:cNvSpPr>
            <a:spLocks noGrp="1"/>
          </p:cNvSpPr>
          <p:nvPr>
            <p:ph type="dt" sz="half" idx="10"/>
          </p:nvPr>
        </p:nvSpPr>
        <p:spPr/>
        <p:txBody>
          <a:bodyPr/>
          <a:lstStyle/>
          <a:p>
            <a:fld id="{A3915D7B-B13B-4598-8E81-32FF938572B7}" type="datetime1">
              <a:rPr lang="en-IN" smtClean="0"/>
              <a:t>23-01-2022</a:t>
            </a:fld>
            <a:endParaRPr lang="en-IN"/>
          </a:p>
        </p:txBody>
      </p:sp>
      <p:sp>
        <p:nvSpPr>
          <p:cNvPr id="5" name="Footer Placeholder 4">
            <a:extLst>
              <a:ext uri="{FF2B5EF4-FFF2-40B4-BE49-F238E27FC236}">
                <a16:creationId xmlns:a16="http://schemas.microsoft.com/office/drawing/2014/main" id="{C9342660-D7E3-490F-973C-809F23CD97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2B402C-C6D6-4A90-9606-19B3D5050ADE}"/>
              </a:ext>
            </a:extLst>
          </p:cNvPr>
          <p:cNvSpPr>
            <a:spLocks noGrp="1"/>
          </p:cNvSpPr>
          <p:nvPr>
            <p:ph type="sldNum" sz="quarter" idx="12"/>
          </p:nvPr>
        </p:nvSpPr>
        <p:spPr/>
        <p:txBody>
          <a:bodyPr/>
          <a:lstStyle/>
          <a:p>
            <a:fld id="{FBB2C66D-2140-4CFC-A9A5-7F7D8807E4EF}" type="slidenum">
              <a:rPr lang="en-IN" smtClean="0"/>
              <a:t>‹#›</a:t>
            </a:fld>
            <a:endParaRPr lang="en-IN"/>
          </a:p>
        </p:txBody>
      </p:sp>
    </p:spTree>
    <p:extLst>
      <p:ext uri="{BB962C8B-B14F-4D97-AF65-F5344CB8AC3E}">
        <p14:creationId xmlns:p14="http://schemas.microsoft.com/office/powerpoint/2010/main" val="2887129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E03A8-8EA9-439F-BF58-8972757241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E78CEC-D59D-4AF8-BDB7-F5AA9BCC5A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89EC2D-FB3C-4B07-8834-1B46EED220E1}"/>
              </a:ext>
            </a:extLst>
          </p:cNvPr>
          <p:cNvSpPr>
            <a:spLocks noGrp="1"/>
          </p:cNvSpPr>
          <p:nvPr>
            <p:ph type="dt" sz="half" idx="10"/>
          </p:nvPr>
        </p:nvSpPr>
        <p:spPr/>
        <p:txBody>
          <a:bodyPr/>
          <a:lstStyle/>
          <a:p>
            <a:fld id="{1AB74F87-CE2A-4640-806E-D4BE3A6D7EE7}" type="datetime1">
              <a:rPr lang="en-IN" smtClean="0"/>
              <a:t>23-01-2022</a:t>
            </a:fld>
            <a:endParaRPr lang="en-IN"/>
          </a:p>
        </p:txBody>
      </p:sp>
      <p:sp>
        <p:nvSpPr>
          <p:cNvPr id="5" name="Footer Placeholder 4">
            <a:extLst>
              <a:ext uri="{FF2B5EF4-FFF2-40B4-BE49-F238E27FC236}">
                <a16:creationId xmlns:a16="http://schemas.microsoft.com/office/drawing/2014/main" id="{BD888826-1DD4-4FAB-A47C-4A509D92E2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6DB60E-EE88-4D0D-ABFF-7AFBA1882606}"/>
              </a:ext>
            </a:extLst>
          </p:cNvPr>
          <p:cNvSpPr>
            <a:spLocks noGrp="1"/>
          </p:cNvSpPr>
          <p:nvPr>
            <p:ph type="sldNum" sz="quarter" idx="12"/>
          </p:nvPr>
        </p:nvSpPr>
        <p:spPr/>
        <p:txBody>
          <a:bodyPr/>
          <a:lstStyle/>
          <a:p>
            <a:fld id="{FBB2C66D-2140-4CFC-A9A5-7F7D8807E4EF}" type="slidenum">
              <a:rPr lang="en-IN" smtClean="0"/>
              <a:t>‹#›</a:t>
            </a:fld>
            <a:endParaRPr lang="en-IN"/>
          </a:p>
        </p:txBody>
      </p:sp>
    </p:spTree>
    <p:extLst>
      <p:ext uri="{BB962C8B-B14F-4D97-AF65-F5344CB8AC3E}">
        <p14:creationId xmlns:p14="http://schemas.microsoft.com/office/powerpoint/2010/main" val="847041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5058E-D8A4-4C7B-AFB0-DF3D9B5F4C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B23197B-D876-4749-953B-970B5BB520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D55CD7-5DB4-438F-8D30-FCAD0C8D1334}"/>
              </a:ext>
            </a:extLst>
          </p:cNvPr>
          <p:cNvSpPr>
            <a:spLocks noGrp="1"/>
          </p:cNvSpPr>
          <p:nvPr>
            <p:ph type="dt" sz="half" idx="10"/>
          </p:nvPr>
        </p:nvSpPr>
        <p:spPr/>
        <p:txBody>
          <a:bodyPr/>
          <a:lstStyle/>
          <a:p>
            <a:fld id="{B53DED6E-0BC0-4943-A889-64A97F76110B}" type="datetime1">
              <a:rPr lang="en-IN" smtClean="0"/>
              <a:t>23-01-2022</a:t>
            </a:fld>
            <a:endParaRPr lang="en-IN"/>
          </a:p>
        </p:txBody>
      </p:sp>
      <p:sp>
        <p:nvSpPr>
          <p:cNvPr id="5" name="Footer Placeholder 4">
            <a:extLst>
              <a:ext uri="{FF2B5EF4-FFF2-40B4-BE49-F238E27FC236}">
                <a16:creationId xmlns:a16="http://schemas.microsoft.com/office/drawing/2014/main" id="{E8923D2C-A6F7-42DC-9590-C6FDCF09EC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DE8531-FD77-4B48-AD7C-CF0E505FE870}"/>
              </a:ext>
            </a:extLst>
          </p:cNvPr>
          <p:cNvSpPr>
            <a:spLocks noGrp="1"/>
          </p:cNvSpPr>
          <p:nvPr>
            <p:ph type="sldNum" sz="quarter" idx="12"/>
          </p:nvPr>
        </p:nvSpPr>
        <p:spPr/>
        <p:txBody>
          <a:bodyPr/>
          <a:lstStyle/>
          <a:p>
            <a:fld id="{FBB2C66D-2140-4CFC-A9A5-7F7D8807E4EF}" type="slidenum">
              <a:rPr lang="en-IN" smtClean="0"/>
              <a:t>‹#›</a:t>
            </a:fld>
            <a:endParaRPr lang="en-IN"/>
          </a:p>
        </p:txBody>
      </p:sp>
    </p:spTree>
    <p:extLst>
      <p:ext uri="{BB962C8B-B14F-4D97-AF65-F5344CB8AC3E}">
        <p14:creationId xmlns:p14="http://schemas.microsoft.com/office/powerpoint/2010/main" val="1323999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F441A-5C13-48B1-A667-72655F4AAF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282757-0EE5-4C38-9994-BFA4287FF6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3DAB6C2-01FD-427D-84AF-B6DF373E2A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7727DD5-D8E9-4394-A60C-641E735DF77E}"/>
              </a:ext>
            </a:extLst>
          </p:cNvPr>
          <p:cNvSpPr>
            <a:spLocks noGrp="1"/>
          </p:cNvSpPr>
          <p:nvPr>
            <p:ph type="dt" sz="half" idx="10"/>
          </p:nvPr>
        </p:nvSpPr>
        <p:spPr/>
        <p:txBody>
          <a:bodyPr/>
          <a:lstStyle/>
          <a:p>
            <a:fld id="{48EEF364-2CF6-4D6F-8AD6-6BF8112A467B}" type="datetime1">
              <a:rPr lang="en-IN" smtClean="0"/>
              <a:t>23-01-2022</a:t>
            </a:fld>
            <a:endParaRPr lang="en-IN"/>
          </a:p>
        </p:txBody>
      </p:sp>
      <p:sp>
        <p:nvSpPr>
          <p:cNvPr id="6" name="Footer Placeholder 5">
            <a:extLst>
              <a:ext uri="{FF2B5EF4-FFF2-40B4-BE49-F238E27FC236}">
                <a16:creationId xmlns:a16="http://schemas.microsoft.com/office/drawing/2014/main" id="{1F2A5266-36C7-483E-B4CB-9D1D15734C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6E323F-58C7-4E58-8C01-0C43C7F3D487}"/>
              </a:ext>
            </a:extLst>
          </p:cNvPr>
          <p:cNvSpPr>
            <a:spLocks noGrp="1"/>
          </p:cNvSpPr>
          <p:nvPr>
            <p:ph type="sldNum" sz="quarter" idx="12"/>
          </p:nvPr>
        </p:nvSpPr>
        <p:spPr/>
        <p:txBody>
          <a:bodyPr/>
          <a:lstStyle/>
          <a:p>
            <a:fld id="{FBB2C66D-2140-4CFC-A9A5-7F7D8807E4EF}" type="slidenum">
              <a:rPr lang="en-IN" smtClean="0"/>
              <a:t>‹#›</a:t>
            </a:fld>
            <a:endParaRPr lang="en-IN"/>
          </a:p>
        </p:txBody>
      </p:sp>
    </p:spTree>
    <p:extLst>
      <p:ext uri="{BB962C8B-B14F-4D97-AF65-F5344CB8AC3E}">
        <p14:creationId xmlns:p14="http://schemas.microsoft.com/office/powerpoint/2010/main" val="2242712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8DBD7-5B39-484F-A5DB-02CA3DB1311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7646D1-EE39-40FC-A2AE-CC89FDE230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E33558-04BB-46B4-A58F-AD41FB8938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95C470F-D32C-45B3-A844-2A310BE4FB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DD953-6796-4571-AF0E-AC894B2383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07657C1-43BB-4C95-ACA6-0020D9C4311E}"/>
              </a:ext>
            </a:extLst>
          </p:cNvPr>
          <p:cNvSpPr>
            <a:spLocks noGrp="1"/>
          </p:cNvSpPr>
          <p:nvPr>
            <p:ph type="dt" sz="half" idx="10"/>
          </p:nvPr>
        </p:nvSpPr>
        <p:spPr/>
        <p:txBody>
          <a:bodyPr/>
          <a:lstStyle/>
          <a:p>
            <a:fld id="{6B691159-2271-4F51-A334-591DCE8B9B2E}" type="datetime1">
              <a:rPr lang="en-IN" smtClean="0"/>
              <a:t>23-01-2022</a:t>
            </a:fld>
            <a:endParaRPr lang="en-IN"/>
          </a:p>
        </p:txBody>
      </p:sp>
      <p:sp>
        <p:nvSpPr>
          <p:cNvPr id="8" name="Footer Placeholder 7">
            <a:extLst>
              <a:ext uri="{FF2B5EF4-FFF2-40B4-BE49-F238E27FC236}">
                <a16:creationId xmlns:a16="http://schemas.microsoft.com/office/drawing/2014/main" id="{E2A02674-C060-4F88-AFF4-117DC61545E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3B7CC66-2DB3-41C4-BB57-EA20F5762A5B}"/>
              </a:ext>
            </a:extLst>
          </p:cNvPr>
          <p:cNvSpPr>
            <a:spLocks noGrp="1"/>
          </p:cNvSpPr>
          <p:nvPr>
            <p:ph type="sldNum" sz="quarter" idx="12"/>
          </p:nvPr>
        </p:nvSpPr>
        <p:spPr/>
        <p:txBody>
          <a:bodyPr/>
          <a:lstStyle/>
          <a:p>
            <a:fld id="{FBB2C66D-2140-4CFC-A9A5-7F7D8807E4EF}" type="slidenum">
              <a:rPr lang="en-IN" smtClean="0"/>
              <a:t>‹#›</a:t>
            </a:fld>
            <a:endParaRPr lang="en-IN"/>
          </a:p>
        </p:txBody>
      </p:sp>
    </p:spTree>
    <p:extLst>
      <p:ext uri="{BB962C8B-B14F-4D97-AF65-F5344CB8AC3E}">
        <p14:creationId xmlns:p14="http://schemas.microsoft.com/office/powerpoint/2010/main" val="3001265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5D1D9-1A17-424F-8534-9810D79B39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4B3F168-8352-48C1-B7F5-414654E85864}"/>
              </a:ext>
            </a:extLst>
          </p:cNvPr>
          <p:cNvSpPr>
            <a:spLocks noGrp="1"/>
          </p:cNvSpPr>
          <p:nvPr>
            <p:ph type="dt" sz="half" idx="10"/>
          </p:nvPr>
        </p:nvSpPr>
        <p:spPr/>
        <p:txBody>
          <a:bodyPr/>
          <a:lstStyle/>
          <a:p>
            <a:fld id="{8173C499-AC64-4202-AC1D-E75C24146D41}" type="datetime1">
              <a:rPr lang="en-IN" smtClean="0"/>
              <a:t>23-01-2022</a:t>
            </a:fld>
            <a:endParaRPr lang="en-IN"/>
          </a:p>
        </p:txBody>
      </p:sp>
      <p:sp>
        <p:nvSpPr>
          <p:cNvPr id="4" name="Footer Placeholder 3">
            <a:extLst>
              <a:ext uri="{FF2B5EF4-FFF2-40B4-BE49-F238E27FC236}">
                <a16:creationId xmlns:a16="http://schemas.microsoft.com/office/drawing/2014/main" id="{639DB61F-D2CF-4E8E-86F0-4EAD3C6BE57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CA6FF5D-3CFD-47F9-B6DB-7573B4680A29}"/>
              </a:ext>
            </a:extLst>
          </p:cNvPr>
          <p:cNvSpPr>
            <a:spLocks noGrp="1"/>
          </p:cNvSpPr>
          <p:nvPr>
            <p:ph type="sldNum" sz="quarter" idx="12"/>
          </p:nvPr>
        </p:nvSpPr>
        <p:spPr/>
        <p:txBody>
          <a:bodyPr/>
          <a:lstStyle/>
          <a:p>
            <a:fld id="{FBB2C66D-2140-4CFC-A9A5-7F7D8807E4EF}" type="slidenum">
              <a:rPr lang="en-IN" smtClean="0"/>
              <a:t>‹#›</a:t>
            </a:fld>
            <a:endParaRPr lang="en-IN"/>
          </a:p>
        </p:txBody>
      </p:sp>
    </p:spTree>
    <p:extLst>
      <p:ext uri="{BB962C8B-B14F-4D97-AF65-F5344CB8AC3E}">
        <p14:creationId xmlns:p14="http://schemas.microsoft.com/office/powerpoint/2010/main" val="1270158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E7F955-699D-49E2-8952-88C87675AE54}"/>
              </a:ext>
            </a:extLst>
          </p:cNvPr>
          <p:cNvSpPr>
            <a:spLocks noGrp="1"/>
          </p:cNvSpPr>
          <p:nvPr>
            <p:ph type="dt" sz="half" idx="10"/>
          </p:nvPr>
        </p:nvSpPr>
        <p:spPr/>
        <p:txBody>
          <a:bodyPr/>
          <a:lstStyle/>
          <a:p>
            <a:fld id="{20EF9001-B984-4A00-8A3B-CEDEE4308467}" type="datetime1">
              <a:rPr lang="en-IN" smtClean="0"/>
              <a:t>23-01-2022</a:t>
            </a:fld>
            <a:endParaRPr lang="en-IN"/>
          </a:p>
        </p:txBody>
      </p:sp>
      <p:sp>
        <p:nvSpPr>
          <p:cNvPr id="3" name="Footer Placeholder 2">
            <a:extLst>
              <a:ext uri="{FF2B5EF4-FFF2-40B4-BE49-F238E27FC236}">
                <a16:creationId xmlns:a16="http://schemas.microsoft.com/office/drawing/2014/main" id="{EA9AEC56-9CA7-4152-924B-C6955C03DC4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1CDFFCC-4721-42AD-AFEE-A358072ACC9B}"/>
              </a:ext>
            </a:extLst>
          </p:cNvPr>
          <p:cNvSpPr>
            <a:spLocks noGrp="1"/>
          </p:cNvSpPr>
          <p:nvPr>
            <p:ph type="sldNum" sz="quarter" idx="12"/>
          </p:nvPr>
        </p:nvSpPr>
        <p:spPr/>
        <p:txBody>
          <a:bodyPr/>
          <a:lstStyle/>
          <a:p>
            <a:fld id="{FBB2C66D-2140-4CFC-A9A5-7F7D8807E4EF}" type="slidenum">
              <a:rPr lang="en-IN" smtClean="0"/>
              <a:t>‹#›</a:t>
            </a:fld>
            <a:endParaRPr lang="en-IN"/>
          </a:p>
        </p:txBody>
      </p:sp>
    </p:spTree>
    <p:extLst>
      <p:ext uri="{BB962C8B-B14F-4D97-AF65-F5344CB8AC3E}">
        <p14:creationId xmlns:p14="http://schemas.microsoft.com/office/powerpoint/2010/main" val="1327220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2FCBA-8529-4284-99B0-224C010921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7B777B8-3491-4F38-9332-46C83D3BB8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29EFC01-B06B-4336-8CE4-7B7A0FFD84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189C70-FCD0-4592-B8BB-C98121AA0ED8}"/>
              </a:ext>
            </a:extLst>
          </p:cNvPr>
          <p:cNvSpPr>
            <a:spLocks noGrp="1"/>
          </p:cNvSpPr>
          <p:nvPr>
            <p:ph type="dt" sz="half" idx="10"/>
          </p:nvPr>
        </p:nvSpPr>
        <p:spPr/>
        <p:txBody>
          <a:bodyPr/>
          <a:lstStyle/>
          <a:p>
            <a:fld id="{484766C9-E2DA-4C82-8F86-F465A7A4F30C}" type="datetime1">
              <a:rPr lang="en-IN" smtClean="0"/>
              <a:t>23-01-2022</a:t>
            </a:fld>
            <a:endParaRPr lang="en-IN"/>
          </a:p>
        </p:txBody>
      </p:sp>
      <p:sp>
        <p:nvSpPr>
          <p:cNvPr id="6" name="Footer Placeholder 5">
            <a:extLst>
              <a:ext uri="{FF2B5EF4-FFF2-40B4-BE49-F238E27FC236}">
                <a16:creationId xmlns:a16="http://schemas.microsoft.com/office/drawing/2014/main" id="{FA07324C-1738-431A-BEB0-51C8093563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25120B-EFAA-45B5-B367-E5B97E9BE61F}"/>
              </a:ext>
            </a:extLst>
          </p:cNvPr>
          <p:cNvSpPr>
            <a:spLocks noGrp="1"/>
          </p:cNvSpPr>
          <p:nvPr>
            <p:ph type="sldNum" sz="quarter" idx="12"/>
          </p:nvPr>
        </p:nvSpPr>
        <p:spPr/>
        <p:txBody>
          <a:bodyPr/>
          <a:lstStyle/>
          <a:p>
            <a:fld id="{FBB2C66D-2140-4CFC-A9A5-7F7D8807E4EF}" type="slidenum">
              <a:rPr lang="en-IN" smtClean="0"/>
              <a:t>‹#›</a:t>
            </a:fld>
            <a:endParaRPr lang="en-IN"/>
          </a:p>
        </p:txBody>
      </p:sp>
    </p:spTree>
    <p:extLst>
      <p:ext uri="{BB962C8B-B14F-4D97-AF65-F5344CB8AC3E}">
        <p14:creationId xmlns:p14="http://schemas.microsoft.com/office/powerpoint/2010/main" val="4222522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51C41-A7DA-4075-9C2B-A5746C8DCB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293DCA7-E3BE-4AEB-8028-3E09B8ED3A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179C5D-2FD5-48CD-B6E2-4CF8785182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7F0DDF-5B40-4D5B-9370-87BCD7F0B5E8}"/>
              </a:ext>
            </a:extLst>
          </p:cNvPr>
          <p:cNvSpPr>
            <a:spLocks noGrp="1"/>
          </p:cNvSpPr>
          <p:nvPr>
            <p:ph type="dt" sz="half" idx="10"/>
          </p:nvPr>
        </p:nvSpPr>
        <p:spPr/>
        <p:txBody>
          <a:bodyPr/>
          <a:lstStyle/>
          <a:p>
            <a:fld id="{A3CF6FE9-97A8-44F5-90D9-8820D9C593A7}" type="datetime1">
              <a:rPr lang="en-IN" smtClean="0"/>
              <a:t>23-01-2022</a:t>
            </a:fld>
            <a:endParaRPr lang="en-IN"/>
          </a:p>
        </p:txBody>
      </p:sp>
      <p:sp>
        <p:nvSpPr>
          <p:cNvPr id="6" name="Footer Placeholder 5">
            <a:extLst>
              <a:ext uri="{FF2B5EF4-FFF2-40B4-BE49-F238E27FC236}">
                <a16:creationId xmlns:a16="http://schemas.microsoft.com/office/drawing/2014/main" id="{645859D1-21BC-4189-B994-C0BD4F83E4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7FF7BF-D82D-4E29-9B14-51120D50E6EC}"/>
              </a:ext>
            </a:extLst>
          </p:cNvPr>
          <p:cNvSpPr>
            <a:spLocks noGrp="1"/>
          </p:cNvSpPr>
          <p:nvPr>
            <p:ph type="sldNum" sz="quarter" idx="12"/>
          </p:nvPr>
        </p:nvSpPr>
        <p:spPr/>
        <p:txBody>
          <a:bodyPr/>
          <a:lstStyle/>
          <a:p>
            <a:fld id="{FBB2C66D-2140-4CFC-A9A5-7F7D8807E4EF}" type="slidenum">
              <a:rPr lang="en-IN" smtClean="0"/>
              <a:t>‹#›</a:t>
            </a:fld>
            <a:endParaRPr lang="en-IN"/>
          </a:p>
        </p:txBody>
      </p:sp>
    </p:spTree>
    <p:extLst>
      <p:ext uri="{BB962C8B-B14F-4D97-AF65-F5344CB8AC3E}">
        <p14:creationId xmlns:p14="http://schemas.microsoft.com/office/powerpoint/2010/main" val="920713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584BD8-92F5-439F-B996-B3A6D402E0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1ACED8-F7DF-401E-8680-F825AD5BDB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688C1D-D245-4E83-AB32-53E115F9C8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BDC173-33E8-4247-B9FE-731355618976}" type="datetime1">
              <a:rPr lang="en-IN" smtClean="0"/>
              <a:t>23-01-2022</a:t>
            </a:fld>
            <a:endParaRPr lang="en-IN"/>
          </a:p>
        </p:txBody>
      </p:sp>
      <p:sp>
        <p:nvSpPr>
          <p:cNvPr id="5" name="Footer Placeholder 4">
            <a:extLst>
              <a:ext uri="{FF2B5EF4-FFF2-40B4-BE49-F238E27FC236}">
                <a16:creationId xmlns:a16="http://schemas.microsoft.com/office/drawing/2014/main" id="{6BD04E7B-9479-4C21-B54A-52CB37DA97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6919D4A-D6F4-4F10-A220-EE3D5936B8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B2C66D-2140-4CFC-A9A5-7F7D8807E4EF}" type="slidenum">
              <a:rPr lang="en-IN" smtClean="0"/>
              <a:t>‹#›</a:t>
            </a:fld>
            <a:endParaRPr lang="en-IN"/>
          </a:p>
        </p:txBody>
      </p:sp>
    </p:spTree>
    <p:extLst>
      <p:ext uri="{BB962C8B-B14F-4D97-AF65-F5344CB8AC3E}">
        <p14:creationId xmlns:p14="http://schemas.microsoft.com/office/powerpoint/2010/main" val="1729616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6.gif"/><Relationship Id="rId3" Type="http://schemas.openxmlformats.org/officeDocument/2006/relationships/image" Target="../media/image1.jpg"/><Relationship Id="rId7"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gif"/><Relationship Id="rId5" Type="http://schemas.openxmlformats.org/officeDocument/2006/relationships/image" Target="../media/image3.gif"/><Relationship Id="rId4" Type="http://schemas.openxmlformats.org/officeDocument/2006/relationships/image" Target="../media/image2.gif"/></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8ACE1A-C31C-4E58-BB03-05C7671DBE61}"/>
              </a:ext>
            </a:extLst>
          </p:cNvPr>
          <p:cNvSpPr txBox="1"/>
          <p:nvPr/>
        </p:nvSpPr>
        <p:spPr>
          <a:xfrm>
            <a:off x="3048000" y="3247647"/>
            <a:ext cx="6096000" cy="369332"/>
          </a:xfrm>
          <a:prstGeom prst="rect">
            <a:avLst/>
          </a:prstGeom>
          <a:noFill/>
        </p:spPr>
        <p:txBody>
          <a:bodyPr wrap="square">
            <a:spAutoFit/>
          </a:bodyPr>
          <a:lstStyle/>
          <a:p>
            <a:r>
              <a:rPr lang="en-IN" b="0" dirty="0">
                <a:effectLst/>
              </a:rPr>
              <a:t> </a:t>
            </a:r>
            <a:endParaRPr lang="en-IN" dirty="0"/>
          </a:p>
        </p:txBody>
      </p:sp>
      <p:sp>
        <p:nvSpPr>
          <p:cNvPr id="8" name="Slide Number Placeholder 7">
            <a:extLst>
              <a:ext uri="{FF2B5EF4-FFF2-40B4-BE49-F238E27FC236}">
                <a16:creationId xmlns:a16="http://schemas.microsoft.com/office/drawing/2014/main" id="{826845E2-D85F-453B-91E3-07CE1CC38501}"/>
              </a:ext>
            </a:extLst>
          </p:cNvPr>
          <p:cNvSpPr>
            <a:spLocks noGrp="1"/>
          </p:cNvSpPr>
          <p:nvPr>
            <p:ph type="sldNum" sz="quarter" idx="12"/>
          </p:nvPr>
        </p:nvSpPr>
        <p:spPr/>
        <p:txBody>
          <a:bodyPr/>
          <a:lstStyle/>
          <a:p>
            <a:r>
              <a:rPr lang="en-US" dirty="0">
                <a:solidFill>
                  <a:schemeClr val="bg1">
                    <a:lumMod val="50000"/>
                  </a:schemeClr>
                </a:solidFill>
              </a:rPr>
              <a:t>3</a:t>
            </a:r>
            <a:endParaRPr lang="en-IN" dirty="0">
              <a:solidFill>
                <a:schemeClr val="bg1">
                  <a:lumMod val="50000"/>
                </a:schemeClr>
              </a:solidFill>
            </a:endParaRPr>
          </a:p>
        </p:txBody>
      </p:sp>
      <p:pic>
        <p:nvPicPr>
          <p:cNvPr id="16" name="Picture 15">
            <a:extLst>
              <a:ext uri="{FF2B5EF4-FFF2-40B4-BE49-F238E27FC236}">
                <a16:creationId xmlns:a16="http://schemas.microsoft.com/office/drawing/2014/main" id="{A797F59E-B1AA-4636-8E34-F1C50F1955BF}"/>
              </a:ext>
            </a:extLst>
          </p:cNvPr>
          <p:cNvPicPr>
            <a:picLocks noChangeAspect="1"/>
          </p:cNvPicPr>
          <p:nvPr/>
        </p:nvPicPr>
        <p:blipFill rotWithShape="1">
          <a:blip r:embed="rId3">
            <a:extLst>
              <a:ext uri="{28A0092B-C50C-407E-A947-70E740481C1C}">
                <a14:useLocalDpi xmlns:a14="http://schemas.microsoft.com/office/drawing/2010/main" val="0"/>
              </a:ext>
            </a:extLst>
          </a:blip>
          <a:srcRect l="19568" t="15521" r="1128" b="16293"/>
          <a:stretch/>
        </p:blipFill>
        <p:spPr>
          <a:xfrm>
            <a:off x="1" y="0"/>
            <a:ext cx="12192000" cy="6858000"/>
          </a:xfrm>
          <a:prstGeom prst="rect">
            <a:avLst/>
          </a:prstGeom>
        </p:spPr>
      </p:pic>
      <p:sp>
        <p:nvSpPr>
          <p:cNvPr id="17" name="Rectangle 16">
            <a:extLst>
              <a:ext uri="{FF2B5EF4-FFF2-40B4-BE49-F238E27FC236}">
                <a16:creationId xmlns:a16="http://schemas.microsoft.com/office/drawing/2014/main" id="{D3B6086A-7564-47F8-BBDA-1F98C9328DA6}"/>
              </a:ext>
            </a:extLst>
          </p:cNvPr>
          <p:cNvSpPr/>
          <p:nvPr/>
        </p:nvSpPr>
        <p:spPr>
          <a:xfrm>
            <a:off x="0" y="0"/>
            <a:ext cx="12192000" cy="6858000"/>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TextBox 55">
            <a:extLst>
              <a:ext uri="{FF2B5EF4-FFF2-40B4-BE49-F238E27FC236}">
                <a16:creationId xmlns:a16="http://schemas.microsoft.com/office/drawing/2014/main" id="{BD9B93D8-D406-4748-A715-A698762753D6}"/>
              </a:ext>
            </a:extLst>
          </p:cNvPr>
          <p:cNvSpPr txBox="1"/>
          <p:nvPr/>
        </p:nvSpPr>
        <p:spPr>
          <a:xfrm>
            <a:off x="3265854" y="2056498"/>
            <a:ext cx="5838092" cy="3905877"/>
          </a:xfrm>
          <a:prstGeom prst="rect">
            <a:avLst/>
          </a:prstGeom>
          <a:noFill/>
        </p:spPr>
        <p:txBody>
          <a:bodyPr wrap="square" rtlCol="0">
            <a:spAutoFit/>
          </a:bodyPr>
          <a:lstStyle/>
          <a:p>
            <a:pPr algn="ctr"/>
            <a:r>
              <a:rPr lang="en-US" sz="3200" b="1" dirty="0">
                <a:solidFill>
                  <a:schemeClr val="accent1">
                    <a:lumMod val="50000"/>
                  </a:schemeClr>
                </a:solidFill>
                <a:latin typeface="Arial" panose="020B0604020202020204" pitchFamily="34" charset="0"/>
                <a:cs typeface="Arial" panose="020B0604020202020204" pitchFamily="34" charset="0"/>
              </a:rPr>
              <a:t>Team Members</a:t>
            </a:r>
          </a:p>
          <a:p>
            <a:pPr algn="ctr"/>
            <a:endParaRPr lang="en-US" sz="1100" dirty="0">
              <a:solidFill>
                <a:schemeClr val="accent1">
                  <a:lumMod val="50000"/>
                </a:schemeClr>
              </a:solidFill>
              <a:latin typeface="Arial" panose="020B0604020202020204" pitchFamily="34" charset="0"/>
              <a:cs typeface="Arial" panose="020B0604020202020204" pitchFamily="34" charset="0"/>
            </a:endParaRPr>
          </a:p>
          <a:p>
            <a:pPr marL="285750" indent="-285750" algn="ctr">
              <a:lnSpc>
                <a:spcPct val="150000"/>
              </a:lnSpc>
              <a:buFont typeface="Wingdings" panose="05000000000000000000" pitchFamily="2" charset="2"/>
              <a:buChar char="v"/>
            </a:pPr>
            <a:r>
              <a:rPr lang="en-US" sz="2800" dirty="0">
                <a:solidFill>
                  <a:schemeClr val="accent1">
                    <a:lumMod val="50000"/>
                  </a:schemeClr>
                </a:solidFill>
                <a:latin typeface="Arial" panose="020B0604020202020204" pitchFamily="34" charset="0"/>
                <a:cs typeface="Arial" panose="020B0604020202020204" pitchFamily="34" charset="0"/>
              </a:rPr>
              <a:t> </a:t>
            </a:r>
            <a:r>
              <a:rPr lang="en-US" sz="2800" dirty="0" err="1">
                <a:solidFill>
                  <a:schemeClr val="accent1">
                    <a:lumMod val="50000"/>
                  </a:schemeClr>
                </a:solidFill>
                <a:latin typeface="Arial" panose="020B0604020202020204" pitchFamily="34" charset="0"/>
                <a:cs typeface="Arial" panose="020B0604020202020204" pitchFamily="34" charset="0"/>
              </a:rPr>
              <a:t>Aanchal</a:t>
            </a:r>
            <a:r>
              <a:rPr lang="en-US" sz="2800" dirty="0">
                <a:solidFill>
                  <a:schemeClr val="accent1">
                    <a:lumMod val="50000"/>
                  </a:schemeClr>
                </a:solidFill>
                <a:latin typeface="Arial" panose="020B0604020202020204" pitchFamily="34" charset="0"/>
                <a:cs typeface="Arial" panose="020B0604020202020204" pitchFamily="34" charset="0"/>
              </a:rPr>
              <a:t> </a:t>
            </a:r>
            <a:r>
              <a:rPr lang="en-US" sz="2800" dirty="0" err="1">
                <a:solidFill>
                  <a:schemeClr val="accent1">
                    <a:lumMod val="50000"/>
                  </a:schemeClr>
                </a:solidFill>
                <a:latin typeface="Arial" panose="020B0604020202020204" pitchFamily="34" charset="0"/>
                <a:cs typeface="Arial" panose="020B0604020202020204" pitchFamily="34" charset="0"/>
              </a:rPr>
              <a:t>Gaggar</a:t>
            </a:r>
            <a:r>
              <a:rPr lang="en-US" sz="2800" dirty="0">
                <a:solidFill>
                  <a:schemeClr val="accent1">
                    <a:lumMod val="50000"/>
                  </a:schemeClr>
                </a:solidFill>
                <a:latin typeface="STCaiyun" panose="020B0503020204020204" pitchFamily="2" charset="-122"/>
                <a:ea typeface="STCaiyun" panose="020B0503020204020204" pitchFamily="2" charset="-122"/>
                <a:cs typeface="Arial" panose="020B0604020202020204" pitchFamily="34" charset="0"/>
              </a:rPr>
              <a:t> </a:t>
            </a:r>
            <a:r>
              <a:rPr lang="en-US" sz="2800" dirty="0">
                <a:solidFill>
                  <a:schemeClr val="accent1">
                    <a:lumMod val="50000"/>
                  </a:schemeClr>
                </a:solidFill>
                <a:latin typeface="Arial" panose="020B0604020202020204" pitchFamily="34" charset="0"/>
                <a:cs typeface="Arial" panose="020B0604020202020204" pitchFamily="34" charset="0"/>
              </a:rPr>
              <a:t>   </a:t>
            </a:r>
          </a:p>
          <a:p>
            <a:pPr marL="285750" indent="-285750" algn="ctr">
              <a:lnSpc>
                <a:spcPct val="150000"/>
              </a:lnSpc>
              <a:buFont typeface="Wingdings" panose="05000000000000000000" pitchFamily="2" charset="2"/>
              <a:buChar char="v"/>
            </a:pPr>
            <a:r>
              <a:rPr lang="en-US" sz="2800" dirty="0">
                <a:solidFill>
                  <a:schemeClr val="accent1">
                    <a:lumMod val="50000"/>
                  </a:schemeClr>
                </a:solidFill>
                <a:latin typeface="Arial" panose="020B0604020202020204" pitchFamily="34" charset="0"/>
                <a:cs typeface="Arial" panose="020B0604020202020204" pitchFamily="34" charset="0"/>
              </a:rPr>
              <a:t> Anurag Patnaik</a:t>
            </a:r>
          </a:p>
          <a:p>
            <a:pPr marL="285750" indent="-285750" algn="ctr">
              <a:lnSpc>
                <a:spcPct val="150000"/>
              </a:lnSpc>
              <a:buFont typeface="Wingdings" panose="05000000000000000000" pitchFamily="2" charset="2"/>
              <a:buChar char="v"/>
            </a:pPr>
            <a:r>
              <a:rPr lang="en-US" sz="2800" dirty="0">
                <a:solidFill>
                  <a:schemeClr val="accent1">
                    <a:lumMod val="50000"/>
                  </a:schemeClr>
                </a:solidFill>
                <a:latin typeface="Arial" panose="020B0604020202020204" pitchFamily="34" charset="0"/>
                <a:cs typeface="Arial" panose="020B0604020202020204" pitchFamily="34" charset="0"/>
              </a:rPr>
              <a:t> Gautam </a:t>
            </a:r>
            <a:r>
              <a:rPr lang="en-US" sz="2800" dirty="0" err="1">
                <a:solidFill>
                  <a:schemeClr val="accent1">
                    <a:lumMod val="50000"/>
                  </a:schemeClr>
                </a:solidFill>
                <a:latin typeface="Arial" panose="020B0604020202020204" pitchFamily="34" charset="0"/>
                <a:cs typeface="Arial" panose="020B0604020202020204" pitchFamily="34" charset="0"/>
              </a:rPr>
              <a:t>Iyer</a:t>
            </a:r>
            <a:endParaRPr lang="en-US" sz="2800" dirty="0">
              <a:solidFill>
                <a:schemeClr val="accent1">
                  <a:lumMod val="50000"/>
                </a:schemeClr>
              </a:solidFill>
              <a:latin typeface="Arial" panose="020B0604020202020204" pitchFamily="34" charset="0"/>
              <a:cs typeface="Arial" panose="020B0604020202020204" pitchFamily="34" charset="0"/>
            </a:endParaRPr>
          </a:p>
          <a:p>
            <a:pPr marL="285750" indent="-285750" algn="ctr">
              <a:lnSpc>
                <a:spcPct val="150000"/>
              </a:lnSpc>
              <a:buFont typeface="Wingdings" panose="05000000000000000000" pitchFamily="2" charset="2"/>
              <a:buChar char="v"/>
            </a:pPr>
            <a:r>
              <a:rPr lang="en-US" sz="2800" dirty="0">
                <a:solidFill>
                  <a:schemeClr val="accent1">
                    <a:lumMod val="50000"/>
                  </a:schemeClr>
                </a:solidFill>
                <a:latin typeface="Arial" panose="020B0604020202020204" pitchFamily="34" charset="0"/>
                <a:cs typeface="Arial" panose="020B0604020202020204" pitchFamily="34" charset="0"/>
              </a:rPr>
              <a:t> </a:t>
            </a:r>
            <a:r>
              <a:rPr lang="en-US" sz="2800" dirty="0" err="1">
                <a:solidFill>
                  <a:schemeClr val="accent1">
                    <a:lumMod val="50000"/>
                  </a:schemeClr>
                </a:solidFill>
                <a:latin typeface="Arial" panose="020B0604020202020204" pitchFamily="34" charset="0"/>
                <a:cs typeface="Arial" panose="020B0604020202020204" pitchFamily="34" charset="0"/>
              </a:rPr>
              <a:t>Shobhit</a:t>
            </a:r>
            <a:r>
              <a:rPr lang="en-US" sz="2800" dirty="0">
                <a:solidFill>
                  <a:schemeClr val="accent1">
                    <a:lumMod val="50000"/>
                  </a:schemeClr>
                </a:solidFill>
                <a:latin typeface="Arial" panose="020B0604020202020204" pitchFamily="34" charset="0"/>
                <a:cs typeface="Arial" panose="020B0604020202020204" pitchFamily="34" charset="0"/>
              </a:rPr>
              <a:t> </a:t>
            </a:r>
            <a:r>
              <a:rPr lang="en-US" sz="2800" dirty="0" err="1">
                <a:solidFill>
                  <a:schemeClr val="accent1">
                    <a:lumMod val="50000"/>
                  </a:schemeClr>
                </a:solidFill>
                <a:latin typeface="Arial" panose="020B0604020202020204" pitchFamily="34" charset="0"/>
                <a:cs typeface="Arial" panose="020B0604020202020204" pitchFamily="34" charset="0"/>
              </a:rPr>
              <a:t>Juyal</a:t>
            </a:r>
            <a:endParaRPr lang="en-US" sz="2800" dirty="0">
              <a:solidFill>
                <a:schemeClr val="accent1">
                  <a:lumMod val="50000"/>
                </a:schemeClr>
              </a:solidFill>
              <a:latin typeface="Arial" panose="020B0604020202020204" pitchFamily="34" charset="0"/>
              <a:cs typeface="Arial" panose="020B0604020202020204" pitchFamily="34" charset="0"/>
            </a:endParaRPr>
          </a:p>
          <a:p>
            <a:pPr marL="285750" indent="-285750" algn="ctr">
              <a:lnSpc>
                <a:spcPct val="150000"/>
              </a:lnSpc>
              <a:buFont typeface="Wingdings" panose="05000000000000000000" pitchFamily="2" charset="2"/>
              <a:buChar char="v"/>
            </a:pPr>
            <a:r>
              <a:rPr lang="en-US" sz="2800" dirty="0">
                <a:solidFill>
                  <a:schemeClr val="accent1">
                    <a:lumMod val="50000"/>
                  </a:schemeClr>
                </a:solidFill>
                <a:latin typeface="Arial" panose="020B0604020202020204" pitchFamily="34" charset="0"/>
                <a:cs typeface="Arial" panose="020B0604020202020204" pitchFamily="34" charset="0"/>
              </a:rPr>
              <a:t> Utkarsha Patil</a:t>
            </a:r>
            <a:endParaRPr lang="en-US" sz="1600" dirty="0">
              <a:solidFill>
                <a:schemeClr val="accent1">
                  <a:lumMod val="50000"/>
                </a:schemeClr>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1933A686-46F4-4E28-97C0-0A9F53AE136B}"/>
              </a:ext>
            </a:extLst>
          </p:cNvPr>
          <p:cNvSpPr txBox="1"/>
          <p:nvPr/>
        </p:nvSpPr>
        <p:spPr>
          <a:xfrm>
            <a:off x="799515" y="539585"/>
            <a:ext cx="10592971" cy="938719"/>
          </a:xfrm>
          <a:prstGeom prst="rect">
            <a:avLst/>
          </a:prstGeom>
          <a:noFill/>
        </p:spPr>
        <p:txBody>
          <a:bodyPr wrap="square" rtlCol="0">
            <a:spAutoFit/>
          </a:bodyPr>
          <a:lstStyle/>
          <a:p>
            <a:pPr algn="ctr"/>
            <a:r>
              <a:rPr lang="en-US" sz="5500" b="1" dirty="0">
                <a:solidFill>
                  <a:schemeClr val="accent1">
                    <a:lumMod val="50000"/>
                  </a:schemeClr>
                </a:solidFill>
                <a:latin typeface="Arial" panose="020B0604020202020204" pitchFamily="34" charset="0"/>
                <a:cs typeface="Arial" panose="020B0604020202020204" pitchFamily="34" charset="0"/>
              </a:rPr>
              <a:t>TEAM SYNERGY</a:t>
            </a:r>
            <a:endParaRPr lang="en-IN" sz="5500" b="1"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9733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8ACE1A-C31C-4E58-BB03-05C7671DBE61}"/>
              </a:ext>
            </a:extLst>
          </p:cNvPr>
          <p:cNvSpPr txBox="1"/>
          <p:nvPr/>
        </p:nvSpPr>
        <p:spPr>
          <a:xfrm>
            <a:off x="3048000" y="3247647"/>
            <a:ext cx="6096000" cy="369332"/>
          </a:xfrm>
          <a:prstGeom prst="rect">
            <a:avLst/>
          </a:prstGeom>
          <a:noFill/>
        </p:spPr>
        <p:txBody>
          <a:bodyPr wrap="square">
            <a:spAutoFit/>
          </a:bodyPr>
          <a:lstStyle/>
          <a:p>
            <a:r>
              <a:rPr lang="en-IN" b="0" dirty="0">
                <a:effectLst/>
              </a:rPr>
              <a:t> </a:t>
            </a:r>
            <a:endParaRPr lang="en-IN" dirty="0"/>
          </a:p>
        </p:txBody>
      </p:sp>
      <p:sp>
        <p:nvSpPr>
          <p:cNvPr id="8" name="Slide Number Placeholder 7">
            <a:extLst>
              <a:ext uri="{FF2B5EF4-FFF2-40B4-BE49-F238E27FC236}">
                <a16:creationId xmlns:a16="http://schemas.microsoft.com/office/drawing/2014/main" id="{826845E2-D85F-453B-91E3-07CE1CC38501}"/>
              </a:ext>
            </a:extLst>
          </p:cNvPr>
          <p:cNvSpPr>
            <a:spLocks noGrp="1"/>
          </p:cNvSpPr>
          <p:nvPr>
            <p:ph type="sldNum" sz="quarter" idx="12"/>
          </p:nvPr>
        </p:nvSpPr>
        <p:spPr/>
        <p:txBody>
          <a:bodyPr/>
          <a:lstStyle/>
          <a:p>
            <a:r>
              <a:rPr lang="en-US" dirty="0">
                <a:solidFill>
                  <a:schemeClr val="bg1">
                    <a:lumMod val="50000"/>
                  </a:schemeClr>
                </a:solidFill>
              </a:rPr>
              <a:t>3</a:t>
            </a:r>
            <a:endParaRPr lang="en-IN" dirty="0">
              <a:solidFill>
                <a:schemeClr val="bg1">
                  <a:lumMod val="50000"/>
                </a:schemeClr>
              </a:solidFill>
            </a:endParaRPr>
          </a:p>
        </p:txBody>
      </p:sp>
      <p:pic>
        <p:nvPicPr>
          <p:cNvPr id="16" name="Picture 15">
            <a:extLst>
              <a:ext uri="{FF2B5EF4-FFF2-40B4-BE49-F238E27FC236}">
                <a16:creationId xmlns:a16="http://schemas.microsoft.com/office/drawing/2014/main" id="{A797F59E-B1AA-4636-8E34-F1C50F1955BF}"/>
              </a:ext>
            </a:extLst>
          </p:cNvPr>
          <p:cNvPicPr>
            <a:picLocks noChangeAspect="1"/>
          </p:cNvPicPr>
          <p:nvPr/>
        </p:nvPicPr>
        <p:blipFill rotWithShape="1">
          <a:blip r:embed="rId3">
            <a:extLst>
              <a:ext uri="{28A0092B-C50C-407E-A947-70E740481C1C}">
                <a14:useLocalDpi xmlns:a14="http://schemas.microsoft.com/office/drawing/2010/main" val="0"/>
              </a:ext>
            </a:extLst>
          </a:blip>
          <a:srcRect l="19568" t="15521" r="1128" b="16293"/>
          <a:stretch/>
        </p:blipFill>
        <p:spPr>
          <a:xfrm>
            <a:off x="1" y="0"/>
            <a:ext cx="12192000" cy="6858000"/>
          </a:xfrm>
          <a:prstGeom prst="rect">
            <a:avLst/>
          </a:prstGeom>
        </p:spPr>
      </p:pic>
      <p:sp>
        <p:nvSpPr>
          <p:cNvPr id="17" name="Rectangle 16">
            <a:extLst>
              <a:ext uri="{FF2B5EF4-FFF2-40B4-BE49-F238E27FC236}">
                <a16:creationId xmlns:a16="http://schemas.microsoft.com/office/drawing/2014/main" id="{D3B6086A-7564-47F8-BBDA-1F98C9328DA6}"/>
              </a:ext>
            </a:extLst>
          </p:cNvPr>
          <p:cNvSpPr/>
          <p:nvPr/>
        </p:nvSpPr>
        <p:spPr>
          <a:xfrm>
            <a:off x="0" y="0"/>
            <a:ext cx="12192000" cy="6858000"/>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CAC74A1-6562-458B-BC78-CB89BFCE388E}"/>
              </a:ext>
            </a:extLst>
          </p:cNvPr>
          <p:cNvSpPr/>
          <p:nvPr/>
        </p:nvSpPr>
        <p:spPr>
          <a:xfrm>
            <a:off x="0" y="0"/>
            <a:ext cx="12192000" cy="1244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400" b="1"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Problem Statement</a:t>
            </a:r>
            <a:endParaRPr lang="en-IN" sz="3400" b="1"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7" name="object 4">
            <a:extLst>
              <a:ext uri="{FF2B5EF4-FFF2-40B4-BE49-F238E27FC236}">
                <a16:creationId xmlns:a16="http://schemas.microsoft.com/office/drawing/2014/main" id="{3119E03B-7C81-4E17-A2FB-1D817F25ED3C}"/>
              </a:ext>
            </a:extLst>
          </p:cNvPr>
          <p:cNvSpPr txBox="1"/>
          <p:nvPr/>
        </p:nvSpPr>
        <p:spPr>
          <a:xfrm>
            <a:off x="561833" y="1391584"/>
            <a:ext cx="11068334" cy="4905830"/>
          </a:xfrm>
          <a:prstGeom prst="rect">
            <a:avLst/>
          </a:prstGeom>
        </p:spPr>
        <p:txBody>
          <a:bodyPr vert="horz" wrap="square" lIns="0" tIns="12065" rIns="0" bIns="0" rtlCol="0">
            <a:spAutoFit/>
          </a:bodyPr>
          <a:lstStyle/>
          <a:p>
            <a:pPr algn="just"/>
            <a:r>
              <a:rPr lang="en-US" sz="2400" u="sng" dirty="0">
                <a:solidFill>
                  <a:schemeClr val="accent1">
                    <a:lumMod val="50000"/>
                  </a:schemeClr>
                </a:solidFill>
                <a:latin typeface="Arial" panose="020B0604020202020204" pitchFamily="34" charset="0"/>
                <a:cs typeface="Arial" panose="020B0604020202020204" pitchFamily="34" charset="0"/>
              </a:rPr>
              <a:t>Main problem statement</a:t>
            </a:r>
            <a:r>
              <a:rPr lang="en-US" sz="2400" dirty="0">
                <a:solidFill>
                  <a:schemeClr val="accent1">
                    <a:lumMod val="50000"/>
                  </a:schemeClr>
                </a:solidFill>
                <a:latin typeface="Arial" panose="020B0604020202020204" pitchFamily="34" charset="0"/>
                <a:cs typeface="Arial" panose="020B0604020202020204" pitchFamily="34" charset="0"/>
              </a:rPr>
              <a:t>: Visualizing India's trade data to provide insights into most important sectors for development and efforts.</a:t>
            </a:r>
          </a:p>
          <a:p>
            <a:pPr fontAlgn="base"/>
            <a:endParaRPr lang="en-US" u="sng" dirty="0">
              <a:solidFill>
                <a:schemeClr val="accent1">
                  <a:lumMod val="50000"/>
                </a:schemeClr>
              </a:solidFill>
              <a:latin typeface="Arial" panose="020B0604020202020204" pitchFamily="34" charset="0"/>
              <a:cs typeface="Arial" panose="020B0604020202020204" pitchFamily="34" charset="0"/>
            </a:endParaRPr>
          </a:p>
          <a:p>
            <a:pPr algn="just" fontAlgn="base"/>
            <a:r>
              <a:rPr lang="en-US" sz="2400" dirty="0">
                <a:solidFill>
                  <a:schemeClr val="accent1">
                    <a:lumMod val="50000"/>
                  </a:schemeClr>
                </a:solidFill>
                <a:latin typeface="Arial" panose="020B0604020202020204" pitchFamily="34" charset="0"/>
                <a:cs typeface="Arial" panose="020B0604020202020204" pitchFamily="34" charset="0"/>
              </a:rPr>
              <a:t>The provided dataset consists of trade values for export and import of commodities in India denoted in million US$. The dataset was cleaned to depict each row as a single observation.</a:t>
            </a:r>
          </a:p>
          <a:p>
            <a:pPr algn="just" fontAlgn="base"/>
            <a:endParaRPr lang="en-US" dirty="0">
              <a:solidFill>
                <a:schemeClr val="accent1">
                  <a:lumMod val="50000"/>
                </a:schemeClr>
              </a:solidFill>
              <a:latin typeface="Arial" panose="020B0604020202020204" pitchFamily="34" charset="0"/>
              <a:cs typeface="Arial" panose="020B0604020202020204" pitchFamily="34" charset="0"/>
            </a:endParaRPr>
          </a:p>
          <a:p>
            <a:pPr>
              <a:lnSpc>
                <a:spcPct val="150000"/>
              </a:lnSpc>
            </a:pPr>
            <a:r>
              <a:rPr lang="en-US" sz="2400" dirty="0">
                <a:solidFill>
                  <a:schemeClr val="accent1">
                    <a:lumMod val="50000"/>
                  </a:schemeClr>
                </a:solidFill>
                <a:latin typeface="Arial" panose="020B0604020202020204" pitchFamily="34" charset="0"/>
                <a:cs typeface="Arial" panose="020B0604020202020204" pitchFamily="34" charset="0"/>
              </a:rPr>
              <a:t>A few questions that need to be answered using this dataset are:</a:t>
            </a:r>
          </a:p>
          <a:p>
            <a:pPr marL="457200" indent="-457200">
              <a:buFont typeface="Wingdings" panose="05000000000000000000" pitchFamily="2" charset="2"/>
              <a:buChar char="v"/>
            </a:pPr>
            <a:r>
              <a:rPr lang="en-US" sz="2400" dirty="0">
                <a:solidFill>
                  <a:schemeClr val="accent1">
                    <a:lumMod val="50000"/>
                  </a:schemeClr>
                </a:solidFill>
                <a:latin typeface="Arial" panose="020B0604020202020204" pitchFamily="34" charset="0"/>
                <a:cs typeface="Arial" panose="020B0604020202020204" pitchFamily="34" charset="0"/>
              </a:rPr>
              <a:t>What is the overall trade across various geographies?</a:t>
            </a:r>
          </a:p>
          <a:p>
            <a:endParaRPr lang="en-US" sz="800" dirty="0">
              <a:solidFill>
                <a:schemeClr val="accent1">
                  <a:lumMod val="50000"/>
                </a:schemeClr>
              </a:solidFill>
              <a:latin typeface="Arial" panose="020B0604020202020204" pitchFamily="34" charset="0"/>
              <a:cs typeface="Arial" panose="020B0604020202020204" pitchFamily="34" charset="0"/>
            </a:endParaRPr>
          </a:p>
          <a:p>
            <a:pPr marL="457200" indent="-457200">
              <a:buFont typeface="Wingdings" panose="05000000000000000000" pitchFamily="2" charset="2"/>
              <a:buChar char="v"/>
            </a:pPr>
            <a:r>
              <a:rPr lang="en-US" sz="2400" dirty="0">
                <a:solidFill>
                  <a:schemeClr val="accent1">
                    <a:lumMod val="50000"/>
                  </a:schemeClr>
                </a:solidFill>
                <a:latin typeface="Arial" panose="020B0604020202020204" pitchFamily="34" charset="0"/>
                <a:cs typeface="Arial" panose="020B0604020202020204" pitchFamily="34" charset="0"/>
              </a:rPr>
              <a:t>What is the value of export and import across various years?</a:t>
            </a:r>
          </a:p>
          <a:p>
            <a:endParaRPr lang="en-US" sz="800" dirty="0">
              <a:solidFill>
                <a:schemeClr val="accent1">
                  <a:lumMod val="50000"/>
                </a:schemeClr>
              </a:solidFill>
              <a:latin typeface="Arial" panose="020B0604020202020204" pitchFamily="34" charset="0"/>
              <a:cs typeface="Arial" panose="020B0604020202020204" pitchFamily="34" charset="0"/>
            </a:endParaRPr>
          </a:p>
          <a:p>
            <a:pPr marL="457200" indent="-457200">
              <a:buFont typeface="Wingdings" panose="05000000000000000000" pitchFamily="2" charset="2"/>
              <a:buChar char="v"/>
            </a:pPr>
            <a:r>
              <a:rPr lang="en-US" sz="2400" dirty="0">
                <a:solidFill>
                  <a:schemeClr val="accent1">
                    <a:lumMod val="50000"/>
                  </a:schemeClr>
                </a:solidFill>
                <a:latin typeface="Arial" panose="020B0604020202020204" pitchFamily="34" charset="0"/>
                <a:cs typeface="Arial" panose="020B0604020202020204" pitchFamily="34" charset="0"/>
              </a:rPr>
              <a:t>Which commodity forms a major chunk of trade? </a:t>
            </a:r>
          </a:p>
          <a:p>
            <a:pPr marL="457200" indent="-457200">
              <a:buFont typeface="Wingdings" panose="05000000000000000000" pitchFamily="2" charset="2"/>
              <a:buChar char="v"/>
            </a:pPr>
            <a:endParaRPr lang="en-US" sz="800" dirty="0">
              <a:solidFill>
                <a:schemeClr val="accent1">
                  <a:lumMod val="50000"/>
                </a:schemeClr>
              </a:solidFill>
              <a:latin typeface="Arial" panose="020B0604020202020204" pitchFamily="34" charset="0"/>
              <a:cs typeface="Arial" panose="020B0604020202020204" pitchFamily="34" charset="0"/>
            </a:endParaRPr>
          </a:p>
          <a:p>
            <a:pPr marL="457200" indent="-457200">
              <a:buFont typeface="Wingdings" panose="05000000000000000000" pitchFamily="2" charset="2"/>
              <a:buChar char="v"/>
            </a:pPr>
            <a:r>
              <a:rPr lang="en-US" sz="2400" dirty="0">
                <a:solidFill>
                  <a:schemeClr val="accent1">
                    <a:lumMod val="50000"/>
                  </a:schemeClr>
                </a:solidFill>
                <a:latin typeface="Arial" panose="020B0604020202020204" pitchFamily="34" charset="0"/>
                <a:cs typeface="Arial" panose="020B0604020202020204" pitchFamily="34" charset="0"/>
              </a:rPr>
              <a:t>How has the trade between India and any given country grown over time?</a:t>
            </a:r>
          </a:p>
        </p:txBody>
      </p:sp>
    </p:spTree>
    <p:extLst>
      <p:ext uri="{BB962C8B-B14F-4D97-AF65-F5344CB8AC3E}">
        <p14:creationId xmlns:p14="http://schemas.microsoft.com/office/powerpoint/2010/main" val="1773107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8ACE1A-C31C-4E58-BB03-05C7671DBE61}"/>
              </a:ext>
            </a:extLst>
          </p:cNvPr>
          <p:cNvSpPr txBox="1"/>
          <p:nvPr/>
        </p:nvSpPr>
        <p:spPr>
          <a:xfrm>
            <a:off x="3048000" y="3247647"/>
            <a:ext cx="6096000" cy="369332"/>
          </a:xfrm>
          <a:prstGeom prst="rect">
            <a:avLst/>
          </a:prstGeom>
          <a:noFill/>
        </p:spPr>
        <p:txBody>
          <a:bodyPr wrap="square">
            <a:spAutoFit/>
          </a:bodyPr>
          <a:lstStyle/>
          <a:p>
            <a:r>
              <a:rPr lang="en-IN" b="0" dirty="0">
                <a:effectLst/>
              </a:rPr>
              <a:t> </a:t>
            </a:r>
            <a:endParaRPr lang="en-IN" dirty="0"/>
          </a:p>
        </p:txBody>
      </p:sp>
      <p:sp>
        <p:nvSpPr>
          <p:cNvPr id="8" name="Slide Number Placeholder 7">
            <a:extLst>
              <a:ext uri="{FF2B5EF4-FFF2-40B4-BE49-F238E27FC236}">
                <a16:creationId xmlns:a16="http://schemas.microsoft.com/office/drawing/2014/main" id="{826845E2-D85F-453B-91E3-07CE1CC38501}"/>
              </a:ext>
            </a:extLst>
          </p:cNvPr>
          <p:cNvSpPr>
            <a:spLocks noGrp="1"/>
          </p:cNvSpPr>
          <p:nvPr>
            <p:ph type="sldNum" sz="quarter" idx="12"/>
          </p:nvPr>
        </p:nvSpPr>
        <p:spPr/>
        <p:txBody>
          <a:bodyPr/>
          <a:lstStyle/>
          <a:p>
            <a:r>
              <a:rPr lang="en-US" dirty="0">
                <a:solidFill>
                  <a:schemeClr val="bg1">
                    <a:lumMod val="50000"/>
                  </a:schemeClr>
                </a:solidFill>
              </a:rPr>
              <a:t>3</a:t>
            </a:r>
            <a:endParaRPr lang="en-IN" dirty="0">
              <a:solidFill>
                <a:schemeClr val="bg1">
                  <a:lumMod val="50000"/>
                </a:schemeClr>
              </a:solidFill>
            </a:endParaRPr>
          </a:p>
        </p:txBody>
      </p:sp>
      <p:pic>
        <p:nvPicPr>
          <p:cNvPr id="16" name="Picture 15">
            <a:extLst>
              <a:ext uri="{FF2B5EF4-FFF2-40B4-BE49-F238E27FC236}">
                <a16:creationId xmlns:a16="http://schemas.microsoft.com/office/drawing/2014/main" id="{A797F59E-B1AA-4636-8E34-F1C50F1955BF}"/>
              </a:ext>
            </a:extLst>
          </p:cNvPr>
          <p:cNvPicPr>
            <a:picLocks noChangeAspect="1"/>
          </p:cNvPicPr>
          <p:nvPr/>
        </p:nvPicPr>
        <p:blipFill rotWithShape="1">
          <a:blip r:embed="rId3">
            <a:extLst>
              <a:ext uri="{28A0092B-C50C-407E-A947-70E740481C1C}">
                <a14:useLocalDpi xmlns:a14="http://schemas.microsoft.com/office/drawing/2010/main" val="0"/>
              </a:ext>
            </a:extLst>
          </a:blip>
          <a:srcRect l="19568" t="15521" r="1128" b="16293"/>
          <a:stretch/>
        </p:blipFill>
        <p:spPr>
          <a:xfrm>
            <a:off x="1" y="0"/>
            <a:ext cx="12192000" cy="6858000"/>
          </a:xfrm>
          <a:prstGeom prst="rect">
            <a:avLst/>
          </a:prstGeom>
        </p:spPr>
      </p:pic>
      <p:sp>
        <p:nvSpPr>
          <p:cNvPr id="17" name="Rectangle 16">
            <a:extLst>
              <a:ext uri="{FF2B5EF4-FFF2-40B4-BE49-F238E27FC236}">
                <a16:creationId xmlns:a16="http://schemas.microsoft.com/office/drawing/2014/main" id="{D3B6086A-7564-47F8-BBDA-1F98C9328DA6}"/>
              </a:ext>
            </a:extLst>
          </p:cNvPr>
          <p:cNvSpPr/>
          <p:nvPr/>
        </p:nvSpPr>
        <p:spPr>
          <a:xfrm>
            <a:off x="0" y="0"/>
            <a:ext cx="12192000" cy="6858000"/>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DDD5A8C1-CC6C-40F2-B1E2-E9176011D5E1}"/>
              </a:ext>
            </a:extLst>
          </p:cNvPr>
          <p:cNvSpPr/>
          <p:nvPr/>
        </p:nvSpPr>
        <p:spPr>
          <a:xfrm>
            <a:off x="0" y="0"/>
            <a:ext cx="12192000" cy="1244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400" b="1"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Solution Overview</a:t>
            </a:r>
            <a:endParaRPr lang="en-IN" sz="3400" b="1"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7" name="object 4">
            <a:extLst>
              <a:ext uri="{FF2B5EF4-FFF2-40B4-BE49-F238E27FC236}">
                <a16:creationId xmlns:a16="http://schemas.microsoft.com/office/drawing/2014/main" id="{EAF4CFCF-3E3A-4859-808A-754BB9D17A2F}"/>
              </a:ext>
            </a:extLst>
          </p:cNvPr>
          <p:cNvSpPr txBox="1"/>
          <p:nvPr/>
        </p:nvSpPr>
        <p:spPr>
          <a:xfrm>
            <a:off x="561833" y="1637805"/>
            <a:ext cx="11068334" cy="3582391"/>
          </a:xfrm>
          <a:prstGeom prst="rect">
            <a:avLst/>
          </a:prstGeom>
        </p:spPr>
        <p:txBody>
          <a:bodyPr vert="horz" wrap="square" lIns="0" tIns="12065" rIns="0" bIns="0" rtlCol="0">
            <a:spAutoFit/>
          </a:bodyPr>
          <a:lstStyle/>
          <a:p>
            <a:pPr marL="457200" indent="-457200" algn="just">
              <a:buFont typeface="Wingdings" panose="05000000000000000000" pitchFamily="2" charset="2"/>
              <a:buChar char="v"/>
            </a:pPr>
            <a:r>
              <a:rPr lang="en-US" sz="2800" dirty="0">
                <a:solidFill>
                  <a:schemeClr val="accent1">
                    <a:lumMod val="50000"/>
                  </a:schemeClr>
                </a:solidFill>
                <a:latin typeface="Arial" panose="020B0604020202020204" pitchFamily="34" charset="0"/>
                <a:cs typeface="Arial" panose="020B0604020202020204" pitchFamily="34" charset="0"/>
              </a:rPr>
              <a:t>We have built an interactive EXIM dashboard analyzing the trade data across geographies in various years. </a:t>
            </a:r>
          </a:p>
          <a:p>
            <a:pPr algn="just"/>
            <a:endParaRPr lang="en-US" dirty="0">
              <a:solidFill>
                <a:schemeClr val="accent1">
                  <a:lumMod val="50000"/>
                </a:schemeClr>
              </a:solidFill>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v"/>
            </a:pPr>
            <a:r>
              <a:rPr lang="en-US" sz="2800" dirty="0">
                <a:solidFill>
                  <a:schemeClr val="accent1">
                    <a:lumMod val="50000"/>
                  </a:schemeClr>
                </a:solidFill>
                <a:latin typeface="Arial" panose="020B0604020202020204" pitchFamily="34" charset="0"/>
                <a:cs typeface="Arial" panose="020B0604020202020204" pitchFamily="34" charset="0"/>
              </a:rPr>
              <a:t>This dashboard provides insights into India’s trade relations with various countries showing a yearly trend from 2010 to 2018.</a:t>
            </a:r>
          </a:p>
          <a:p>
            <a:pPr algn="just"/>
            <a:endParaRPr lang="en-US" dirty="0">
              <a:solidFill>
                <a:schemeClr val="accent1">
                  <a:lumMod val="50000"/>
                </a:schemeClr>
              </a:solidFill>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v"/>
            </a:pPr>
            <a:r>
              <a:rPr lang="en-US" sz="2800" dirty="0">
                <a:solidFill>
                  <a:schemeClr val="accent1">
                    <a:lumMod val="50000"/>
                  </a:schemeClr>
                </a:solidFill>
                <a:latin typeface="Arial" panose="020B0604020202020204" pitchFamily="34" charset="0"/>
                <a:cs typeface="Arial" panose="020B0604020202020204" pitchFamily="34" charset="0"/>
              </a:rPr>
              <a:t>It also helps us to obtain a birds eye view of the commodities in demand and that have been regularly imported or exported from the country.</a:t>
            </a:r>
          </a:p>
        </p:txBody>
      </p:sp>
    </p:spTree>
    <p:extLst>
      <p:ext uri="{BB962C8B-B14F-4D97-AF65-F5344CB8AC3E}">
        <p14:creationId xmlns:p14="http://schemas.microsoft.com/office/powerpoint/2010/main" val="3155167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8ACE1A-C31C-4E58-BB03-05C7671DBE61}"/>
              </a:ext>
            </a:extLst>
          </p:cNvPr>
          <p:cNvSpPr txBox="1"/>
          <p:nvPr/>
        </p:nvSpPr>
        <p:spPr>
          <a:xfrm>
            <a:off x="3048000" y="3247647"/>
            <a:ext cx="6096000" cy="369332"/>
          </a:xfrm>
          <a:prstGeom prst="rect">
            <a:avLst/>
          </a:prstGeom>
          <a:noFill/>
        </p:spPr>
        <p:txBody>
          <a:bodyPr wrap="square">
            <a:spAutoFit/>
          </a:bodyPr>
          <a:lstStyle/>
          <a:p>
            <a:r>
              <a:rPr lang="en-IN" b="0" dirty="0">
                <a:effectLst/>
              </a:rPr>
              <a:t> </a:t>
            </a:r>
            <a:endParaRPr lang="en-IN" dirty="0"/>
          </a:p>
        </p:txBody>
      </p:sp>
      <p:sp>
        <p:nvSpPr>
          <p:cNvPr id="8" name="Slide Number Placeholder 7">
            <a:extLst>
              <a:ext uri="{FF2B5EF4-FFF2-40B4-BE49-F238E27FC236}">
                <a16:creationId xmlns:a16="http://schemas.microsoft.com/office/drawing/2014/main" id="{826845E2-D85F-453B-91E3-07CE1CC38501}"/>
              </a:ext>
            </a:extLst>
          </p:cNvPr>
          <p:cNvSpPr>
            <a:spLocks noGrp="1"/>
          </p:cNvSpPr>
          <p:nvPr>
            <p:ph type="sldNum" sz="quarter" idx="12"/>
          </p:nvPr>
        </p:nvSpPr>
        <p:spPr/>
        <p:txBody>
          <a:bodyPr/>
          <a:lstStyle/>
          <a:p>
            <a:r>
              <a:rPr lang="en-US" dirty="0">
                <a:solidFill>
                  <a:schemeClr val="bg1">
                    <a:lumMod val="50000"/>
                  </a:schemeClr>
                </a:solidFill>
              </a:rPr>
              <a:t>3</a:t>
            </a:r>
            <a:endParaRPr lang="en-IN" dirty="0">
              <a:solidFill>
                <a:schemeClr val="bg1">
                  <a:lumMod val="50000"/>
                </a:schemeClr>
              </a:solidFill>
            </a:endParaRPr>
          </a:p>
        </p:txBody>
      </p:sp>
      <p:pic>
        <p:nvPicPr>
          <p:cNvPr id="16" name="Picture 15">
            <a:extLst>
              <a:ext uri="{FF2B5EF4-FFF2-40B4-BE49-F238E27FC236}">
                <a16:creationId xmlns:a16="http://schemas.microsoft.com/office/drawing/2014/main" id="{A797F59E-B1AA-4636-8E34-F1C50F1955BF}"/>
              </a:ext>
            </a:extLst>
          </p:cNvPr>
          <p:cNvPicPr>
            <a:picLocks noChangeAspect="1"/>
          </p:cNvPicPr>
          <p:nvPr/>
        </p:nvPicPr>
        <p:blipFill rotWithShape="1">
          <a:blip r:embed="rId3">
            <a:extLst>
              <a:ext uri="{28A0092B-C50C-407E-A947-70E740481C1C}">
                <a14:useLocalDpi xmlns:a14="http://schemas.microsoft.com/office/drawing/2010/main" val="0"/>
              </a:ext>
            </a:extLst>
          </a:blip>
          <a:srcRect l="19568" t="15521" r="1128" b="16293"/>
          <a:stretch/>
        </p:blipFill>
        <p:spPr>
          <a:xfrm>
            <a:off x="1" y="0"/>
            <a:ext cx="12192000" cy="6858000"/>
          </a:xfrm>
          <a:prstGeom prst="rect">
            <a:avLst/>
          </a:prstGeom>
        </p:spPr>
      </p:pic>
      <p:sp>
        <p:nvSpPr>
          <p:cNvPr id="17" name="Rectangle 16">
            <a:extLst>
              <a:ext uri="{FF2B5EF4-FFF2-40B4-BE49-F238E27FC236}">
                <a16:creationId xmlns:a16="http://schemas.microsoft.com/office/drawing/2014/main" id="{D3B6086A-7564-47F8-BBDA-1F98C9328DA6}"/>
              </a:ext>
            </a:extLst>
          </p:cNvPr>
          <p:cNvSpPr/>
          <p:nvPr/>
        </p:nvSpPr>
        <p:spPr>
          <a:xfrm>
            <a:off x="0" y="0"/>
            <a:ext cx="12192000" cy="6858000"/>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B1131F9-4C2F-41AA-A3E4-02F0AFB761A2}"/>
              </a:ext>
            </a:extLst>
          </p:cNvPr>
          <p:cNvSpPr/>
          <p:nvPr/>
        </p:nvSpPr>
        <p:spPr>
          <a:xfrm>
            <a:off x="0" y="0"/>
            <a:ext cx="12192000" cy="1244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400" b="1"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Detailed Working</a:t>
            </a:r>
            <a:endParaRPr lang="en-IN" sz="3400" b="1"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p:txBody>
      </p:sp>
      <p:pic>
        <p:nvPicPr>
          <p:cNvPr id="7" name="Picture 6" descr="A picture containing box and whisker chart&#10;&#10;Description automatically generated">
            <a:extLst>
              <a:ext uri="{FF2B5EF4-FFF2-40B4-BE49-F238E27FC236}">
                <a16:creationId xmlns:a16="http://schemas.microsoft.com/office/drawing/2014/main" id="{21BD97AE-F4D6-4DA0-B826-FB124C09BC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706" y="180785"/>
            <a:ext cx="1390947" cy="2576414"/>
          </a:xfrm>
          <a:prstGeom prst="rect">
            <a:avLst/>
          </a:prstGeom>
        </p:spPr>
      </p:pic>
      <p:sp>
        <p:nvSpPr>
          <p:cNvPr id="9" name="TextBox 8">
            <a:extLst>
              <a:ext uri="{FF2B5EF4-FFF2-40B4-BE49-F238E27FC236}">
                <a16:creationId xmlns:a16="http://schemas.microsoft.com/office/drawing/2014/main" id="{D094AC49-7D11-47EA-A69E-2AD4734352C4}"/>
              </a:ext>
            </a:extLst>
          </p:cNvPr>
          <p:cNvSpPr txBox="1"/>
          <p:nvPr/>
        </p:nvSpPr>
        <p:spPr>
          <a:xfrm>
            <a:off x="1785281" y="631663"/>
            <a:ext cx="1538657" cy="923330"/>
          </a:xfrm>
          <a:prstGeom prst="rect">
            <a:avLst/>
          </a:prstGeom>
          <a:noFill/>
        </p:spPr>
        <p:txBody>
          <a:bodyPr wrap="square" rtlCol="0">
            <a:spAutoFit/>
          </a:bodyPr>
          <a:lstStyle/>
          <a:p>
            <a:r>
              <a:rPr lang="en-US" dirty="0"/>
              <a:t>User can filter data based on requirements </a:t>
            </a:r>
          </a:p>
        </p:txBody>
      </p:sp>
      <p:pic>
        <p:nvPicPr>
          <p:cNvPr id="10" name="Picture 9" descr="Text&#10;&#10;Description automatically generated">
            <a:extLst>
              <a:ext uri="{FF2B5EF4-FFF2-40B4-BE49-F238E27FC236}">
                <a16:creationId xmlns:a16="http://schemas.microsoft.com/office/drawing/2014/main" id="{09CA4087-6DB5-4677-B47B-875145E742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45276" y="1376942"/>
            <a:ext cx="3342571" cy="901964"/>
          </a:xfrm>
          <a:prstGeom prst="rect">
            <a:avLst/>
          </a:prstGeom>
        </p:spPr>
      </p:pic>
      <p:sp>
        <p:nvSpPr>
          <p:cNvPr id="11" name="TextBox 10">
            <a:extLst>
              <a:ext uri="{FF2B5EF4-FFF2-40B4-BE49-F238E27FC236}">
                <a16:creationId xmlns:a16="http://schemas.microsoft.com/office/drawing/2014/main" id="{1F715A57-92EA-4ECF-8D11-93121C2D56B5}"/>
              </a:ext>
            </a:extLst>
          </p:cNvPr>
          <p:cNvSpPr txBox="1"/>
          <p:nvPr/>
        </p:nvSpPr>
        <p:spPr>
          <a:xfrm flipH="1">
            <a:off x="4087613" y="2265156"/>
            <a:ext cx="3826920" cy="369332"/>
          </a:xfrm>
          <a:prstGeom prst="rect">
            <a:avLst/>
          </a:prstGeom>
          <a:noFill/>
        </p:spPr>
        <p:txBody>
          <a:bodyPr wrap="square" rtlCol="0">
            <a:spAutoFit/>
          </a:bodyPr>
          <a:lstStyle/>
          <a:p>
            <a:r>
              <a:rPr lang="en-US" dirty="0"/>
              <a:t>Based on filter data fields will update</a:t>
            </a:r>
          </a:p>
        </p:txBody>
      </p:sp>
      <p:cxnSp>
        <p:nvCxnSpPr>
          <p:cNvPr id="12" name="Straight Arrow Connector 11">
            <a:extLst>
              <a:ext uri="{FF2B5EF4-FFF2-40B4-BE49-F238E27FC236}">
                <a16:creationId xmlns:a16="http://schemas.microsoft.com/office/drawing/2014/main" id="{61DFEF93-A917-4C69-9454-F9A798DF597C}"/>
              </a:ext>
            </a:extLst>
          </p:cNvPr>
          <p:cNvCxnSpPr>
            <a:cxnSpLocks/>
          </p:cNvCxnSpPr>
          <p:nvPr/>
        </p:nvCxnSpPr>
        <p:spPr>
          <a:xfrm>
            <a:off x="1926832" y="2093300"/>
            <a:ext cx="519924" cy="675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descr="Graphical user interface&#10;&#10;Description automatically generated with medium confidence">
            <a:extLst>
              <a:ext uri="{FF2B5EF4-FFF2-40B4-BE49-F238E27FC236}">
                <a16:creationId xmlns:a16="http://schemas.microsoft.com/office/drawing/2014/main" id="{48626479-F4BF-4A55-A59F-470F1D8CEB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22400" y="3298847"/>
            <a:ext cx="3268585" cy="1671557"/>
          </a:xfrm>
          <a:prstGeom prst="rect">
            <a:avLst/>
          </a:prstGeom>
        </p:spPr>
      </p:pic>
      <p:pic>
        <p:nvPicPr>
          <p:cNvPr id="14" name="Picture 13" descr="Map&#10;&#10;Description automatically generated">
            <a:extLst>
              <a:ext uri="{FF2B5EF4-FFF2-40B4-BE49-F238E27FC236}">
                <a16:creationId xmlns:a16="http://schemas.microsoft.com/office/drawing/2014/main" id="{A28EAC4E-56E3-47D2-B96A-A99EA9B9085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2698" y="2891403"/>
            <a:ext cx="3469386" cy="2990850"/>
          </a:xfrm>
          <a:prstGeom prst="rect">
            <a:avLst/>
          </a:prstGeom>
        </p:spPr>
      </p:pic>
      <p:pic>
        <p:nvPicPr>
          <p:cNvPr id="15" name="Picture 14" descr="Chart&#10;&#10;Description automatically generated with low confidence">
            <a:extLst>
              <a:ext uri="{FF2B5EF4-FFF2-40B4-BE49-F238E27FC236}">
                <a16:creationId xmlns:a16="http://schemas.microsoft.com/office/drawing/2014/main" id="{AED4B10F-927B-40B6-9C98-91181504716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55860" y="2449822"/>
            <a:ext cx="3828860" cy="1765662"/>
          </a:xfrm>
          <a:prstGeom prst="rect">
            <a:avLst/>
          </a:prstGeom>
        </p:spPr>
      </p:pic>
      <p:sp>
        <p:nvSpPr>
          <p:cNvPr id="18" name="TextBox 17">
            <a:extLst>
              <a:ext uri="{FF2B5EF4-FFF2-40B4-BE49-F238E27FC236}">
                <a16:creationId xmlns:a16="http://schemas.microsoft.com/office/drawing/2014/main" id="{E59438B3-3734-42DC-B71C-12ADA98CE3EF}"/>
              </a:ext>
            </a:extLst>
          </p:cNvPr>
          <p:cNvSpPr txBox="1"/>
          <p:nvPr/>
        </p:nvSpPr>
        <p:spPr>
          <a:xfrm flipH="1">
            <a:off x="95691" y="5882253"/>
            <a:ext cx="3887802" cy="369332"/>
          </a:xfrm>
          <a:prstGeom prst="rect">
            <a:avLst/>
          </a:prstGeom>
          <a:noFill/>
        </p:spPr>
        <p:txBody>
          <a:bodyPr wrap="square" rtlCol="0">
            <a:spAutoFit/>
          </a:bodyPr>
          <a:lstStyle/>
          <a:p>
            <a:r>
              <a:rPr lang="en-US" dirty="0"/>
              <a:t>User can interact with Geospatial maps.</a:t>
            </a:r>
          </a:p>
        </p:txBody>
      </p:sp>
      <p:sp>
        <p:nvSpPr>
          <p:cNvPr id="19" name="TextBox 18">
            <a:extLst>
              <a:ext uri="{FF2B5EF4-FFF2-40B4-BE49-F238E27FC236}">
                <a16:creationId xmlns:a16="http://schemas.microsoft.com/office/drawing/2014/main" id="{AC856565-CFF1-4A70-ACCE-FA3805DCD41E}"/>
              </a:ext>
            </a:extLst>
          </p:cNvPr>
          <p:cNvSpPr txBox="1"/>
          <p:nvPr/>
        </p:nvSpPr>
        <p:spPr>
          <a:xfrm flipH="1">
            <a:off x="4643049" y="4970404"/>
            <a:ext cx="3057634" cy="646331"/>
          </a:xfrm>
          <a:prstGeom prst="rect">
            <a:avLst/>
          </a:prstGeom>
          <a:noFill/>
        </p:spPr>
        <p:txBody>
          <a:bodyPr wrap="square" rtlCol="0">
            <a:spAutoFit/>
          </a:bodyPr>
          <a:lstStyle/>
          <a:p>
            <a:r>
              <a:rPr lang="en-US" dirty="0"/>
              <a:t>User can interact with filter options as per requirements</a:t>
            </a:r>
          </a:p>
        </p:txBody>
      </p:sp>
      <p:sp>
        <p:nvSpPr>
          <p:cNvPr id="20" name="TextBox 19">
            <a:extLst>
              <a:ext uri="{FF2B5EF4-FFF2-40B4-BE49-F238E27FC236}">
                <a16:creationId xmlns:a16="http://schemas.microsoft.com/office/drawing/2014/main" id="{1E6245E4-C9E2-49C8-ABD6-884B2FB5B3AC}"/>
              </a:ext>
            </a:extLst>
          </p:cNvPr>
          <p:cNvSpPr txBox="1"/>
          <p:nvPr/>
        </p:nvSpPr>
        <p:spPr>
          <a:xfrm flipH="1">
            <a:off x="8497764" y="4203520"/>
            <a:ext cx="3357403" cy="646331"/>
          </a:xfrm>
          <a:prstGeom prst="rect">
            <a:avLst/>
          </a:prstGeom>
          <a:noFill/>
        </p:spPr>
        <p:txBody>
          <a:bodyPr wrap="square" rtlCol="0">
            <a:spAutoFit/>
          </a:bodyPr>
          <a:lstStyle/>
          <a:p>
            <a:r>
              <a:rPr lang="en-US" dirty="0"/>
              <a:t>Different charts/graphs depicts data based on user interaction</a:t>
            </a:r>
          </a:p>
        </p:txBody>
      </p:sp>
      <p:cxnSp>
        <p:nvCxnSpPr>
          <p:cNvPr id="21" name="Straight Arrow Connector 20">
            <a:extLst>
              <a:ext uri="{FF2B5EF4-FFF2-40B4-BE49-F238E27FC236}">
                <a16:creationId xmlns:a16="http://schemas.microsoft.com/office/drawing/2014/main" id="{23C5F2BE-4D17-4AE7-9771-046ACFCD984E}"/>
              </a:ext>
            </a:extLst>
          </p:cNvPr>
          <p:cNvCxnSpPr>
            <a:cxnSpLocks/>
          </p:cNvCxnSpPr>
          <p:nvPr/>
        </p:nvCxnSpPr>
        <p:spPr>
          <a:xfrm>
            <a:off x="1902042" y="2093300"/>
            <a:ext cx="6370719" cy="1171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883D779-50AF-4726-B256-DFB40B2DD206}"/>
              </a:ext>
            </a:extLst>
          </p:cNvPr>
          <p:cNvCxnSpPr>
            <a:cxnSpLocks/>
          </p:cNvCxnSpPr>
          <p:nvPr/>
        </p:nvCxnSpPr>
        <p:spPr>
          <a:xfrm flipV="1">
            <a:off x="1902042" y="1857761"/>
            <a:ext cx="2185570" cy="235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3D334FA-DE25-431A-B46C-9BCDE713083E}"/>
              </a:ext>
            </a:extLst>
          </p:cNvPr>
          <p:cNvCxnSpPr>
            <a:cxnSpLocks/>
            <a:stCxn id="14" idx="3"/>
          </p:cNvCxnSpPr>
          <p:nvPr/>
        </p:nvCxnSpPr>
        <p:spPr>
          <a:xfrm flipV="1">
            <a:off x="3652084" y="4123035"/>
            <a:ext cx="760618" cy="263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5E60EA4-B737-42F3-8F73-CDECB7CE8671}"/>
              </a:ext>
            </a:extLst>
          </p:cNvPr>
          <p:cNvCxnSpPr/>
          <p:nvPr/>
        </p:nvCxnSpPr>
        <p:spPr>
          <a:xfrm>
            <a:off x="3983493" y="848700"/>
            <a:ext cx="0" cy="5872775"/>
          </a:xfrm>
          <a:prstGeom prst="line">
            <a:avLst/>
          </a:prstGeom>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9EF2D09-8105-4D95-BEA9-9F36ACB4098F}"/>
              </a:ext>
            </a:extLst>
          </p:cNvPr>
          <p:cNvCxnSpPr/>
          <p:nvPr/>
        </p:nvCxnSpPr>
        <p:spPr>
          <a:xfrm>
            <a:off x="8099223" y="824657"/>
            <a:ext cx="0" cy="5872775"/>
          </a:xfrm>
          <a:prstGeom prst="line">
            <a:avLst/>
          </a:prstGeom>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B4EF07D-197D-4A1D-96A0-8D1231F2D8D4}"/>
              </a:ext>
            </a:extLst>
          </p:cNvPr>
          <p:cNvSpPr/>
          <p:nvPr/>
        </p:nvSpPr>
        <p:spPr>
          <a:xfrm>
            <a:off x="1212587" y="6284318"/>
            <a:ext cx="1508041" cy="707886"/>
          </a:xfrm>
          <a:prstGeom prst="rect">
            <a:avLst/>
          </a:prstGeom>
          <a:noFill/>
        </p:spPr>
        <p:txBody>
          <a:bodyPr wrap="none" lIns="91440" tIns="45720" rIns="91440" bIns="45720">
            <a:spAutoFit/>
          </a:bodyPr>
          <a:lstStyle/>
          <a:p>
            <a:pPr algn="ctr"/>
            <a:r>
              <a:rPr lang="en-US" sz="4000" b="0" cap="none" spc="0" dirty="0">
                <a:ln w="0"/>
                <a:solidFill>
                  <a:schemeClr val="accent1"/>
                </a:solidFill>
                <a:effectLst>
                  <a:outerShdw blurRad="38100" dist="25400" dir="5400000" algn="ctr" rotWithShape="0">
                    <a:srgbClr val="6E747A">
                      <a:alpha val="43000"/>
                    </a:srgbClr>
                  </a:outerShdw>
                </a:effectLst>
              </a:rPr>
              <a:t>FILTER</a:t>
            </a:r>
          </a:p>
        </p:txBody>
      </p:sp>
      <p:sp>
        <p:nvSpPr>
          <p:cNvPr id="26" name="Rectangle 25">
            <a:extLst>
              <a:ext uri="{FF2B5EF4-FFF2-40B4-BE49-F238E27FC236}">
                <a16:creationId xmlns:a16="http://schemas.microsoft.com/office/drawing/2014/main" id="{7E1E0C3F-25AB-4890-AE60-3ADADBCFF1FE}"/>
              </a:ext>
            </a:extLst>
          </p:cNvPr>
          <p:cNvSpPr/>
          <p:nvPr/>
        </p:nvSpPr>
        <p:spPr>
          <a:xfrm>
            <a:off x="5384767" y="6236053"/>
            <a:ext cx="1313180" cy="707886"/>
          </a:xfrm>
          <a:prstGeom prst="rect">
            <a:avLst/>
          </a:prstGeom>
          <a:noFill/>
        </p:spPr>
        <p:txBody>
          <a:bodyPr wrap="none" lIns="91440" tIns="45720" rIns="91440" bIns="45720">
            <a:spAutoFit/>
          </a:bodyPr>
          <a:lstStyle/>
          <a:p>
            <a:pPr algn="ctr"/>
            <a:r>
              <a:rPr lang="en-US" sz="4000" b="0" cap="none" spc="0" dirty="0">
                <a:ln w="0"/>
                <a:solidFill>
                  <a:schemeClr val="accent1"/>
                </a:solidFill>
                <a:effectLst>
                  <a:outerShdw blurRad="38100" dist="25400" dir="5400000" algn="ctr" rotWithShape="0">
                    <a:srgbClr val="6E747A">
                      <a:alpha val="43000"/>
                    </a:srgbClr>
                  </a:outerShdw>
                </a:effectLst>
              </a:rPr>
              <a:t>VIEW</a:t>
            </a:r>
          </a:p>
        </p:txBody>
      </p:sp>
      <p:sp>
        <p:nvSpPr>
          <p:cNvPr id="27" name="Rectangle 26">
            <a:extLst>
              <a:ext uri="{FF2B5EF4-FFF2-40B4-BE49-F238E27FC236}">
                <a16:creationId xmlns:a16="http://schemas.microsoft.com/office/drawing/2014/main" id="{DE376E0E-82DE-4EE6-86E9-7EAFFB7093D5}"/>
              </a:ext>
            </a:extLst>
          </p:cNvPr>
          <p:cNvSpPr/>
          <p:nvPr/>
        </p:nvSpPr>
        <p:spPr>
          <a:xfrm>
            <a:off x="9195980" y="6236053"/>
            <a:ext cx="2015745" cy="707886"/>
          </a:xfrm>
          <a:prstGeom prst="rect">
            <a:avLst/>
          </a:prstGeom>
          <a:noFill/>
        </p:spPr>
        <p:txBody>
          <a:bodyPr wrap="none" lIns="91440" tIns="45720" rIns="91440" bIns="45720">
            <a:spAutoFit/>
          </a:bodyPr>
          <a:lstStyle/>
          <a:p>
            <a:pPr algn="ctr"/>
            <a:r>
              <a:rPr lang="en-US" sz="4000" b="0" cap="none" spc="0" dirty="0">
                <a:ln w="0"/>
                <a:solidFill>
                  <a:schemeClr val="accent1"/>
                </a:solidFill>
                <a:effectLst>
                  <a:outerShdw blurRad="38100" dist="25400" dir="5400000" algn="ctr" rotWithShape="0">
                    <a:srgbClr val="6E747A">
                      <a:alpha val="43000"/>
                    </a:srgbClr>
                  </a:outerShdw>
                </a:effectLst>
              </a:rPr>
              <a:t>ANALYSE</a:t>
            </a:r>
          </a:p>
        </p:txBody>
      </p:sp>
      <p:sp>
        <p:nvSpPr>
          <p:cNvPr id="46" name="Arrow: Right 45">
            <a:extLst>
              <a:ext uri="{FF2B5EF4-FFF2-40B4-BE49-F238E27FC236}">
                <a16:creationId xmlns:a16="http://schemas.microsoft.com/office/drawing/2014/main" id="{BD58AECB-EA8B-4AA0-9782-53B060A869AD}"/>
              </a:ext>
            </a:extLst>
          </p:cNvPr>
          <p:cNvSpPr/>
          <p:nvPr/>
        </p:nvSpPr>
        <p:spPr>
          <a:xfrm>
            <a:off x="3420413" y="6438072"/>
            <a:ext cx="1098462" cy="3693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Right 46">
            <a:extLst>
              <a:ext uri="{FF2B5EF4-FFF2-40B4-BE49-F238E27FC236}">
                <a16:creationId xmlns:a16="http://schemas.microsoft.com/office/drawing/2014/main" id="{8CD3BE5C-0FDA-4041-B7B5-734956B54549}"/>
              </a:ext>
            </a:extLst>
          </p:cNvPr>
          <p:cNvSpPr/>
          <p:nvPr/>
        </p:nvSpPr>
        <p:spPr>
          <a:xfrm>
            <a:off x="7666473" y="6405330"/>
            <a:ext cx="1098462" cy="3693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0458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8ACE1A-C31C-4E58-BB03-05C7671DBE61}"/>
              </a:ext>
            </a:extLst>
          </p:cNvPr>
          <p:cNvSpPr txBox="1"/>
          <p:nvPr/>
        </p:nvSpPr>
        <p:spPr>
          <a:xfrm>
            <a:off x="3048000" y="3247647"/>
            <a:ext cx="6096000" cy="369332"/>
          </a:xfrm>
          <a:prstGeom prst="rect">
            <a:avLst/>
          </a:prstGeom>
          <a:noFill/>
        </p:spPr>
        <p:txBody>
          <a:bodyPr wrap="square">
            <a:spAutoFit/>
          </a:bodyPr>
          <a:lstStyle/>
          <a:p>
            <a:r>
              <a:rPr lang="en-IN" b="0" dirty="0">
                <a:effectLst/>
              </a:rPr>
              <a:t> </a:t>
            </a:r>
            <a:endParaRPr lang="en-IN" dirty="0"/>
          </a:p>
        </p:txBody>
      </p:sp>
      <p:sp>
        <p:nvSpPr>
          <p:cNvPr id="8" name="Slide Number Placeholder 7">
            <a:extLst>
              <a:ext uri="{FF2B5EF4-FFF2-40B4-BE49-F238E27FC236}">
                <a16:creationId xmlns:a16="http://schemas.microsoft.com/office/drawing/2014/main" id="{826845E2-D85F-453B-91E3-07CE1CC38501}"/>
              </a:ext>
            </a:extLst>
          </p:cNvPr>
          <p:cNvSpPr>
            <a:spLocks noGrp="1"/>
          </p:cNvSpPr>
          <p:nvPr>
            <p:ph type="sldNum" sz="quarter" idx="12"/>
          </p:nvPr>
        </p:nvSpPr>
        <p:spPr/>
        <p:txBody>
          <a:bodyPr/>
          <a:lstStyle/>
          <a:p>
            <a:r>
              <a:rPr lang="en-US" dirty="0">
                <a:solidFill>
                  <a:schemeClr val="bg1">
                    <a:lumMod val="50000"/>
                  </a:schemeClr>
                </a:solidFill>
              </a:rPr>
              <a:t>3</a:t>
            </a:r>
            <a:endParaRPr lang="en-IN" dirty="0">
              <a:solidFill>
                <a:schemeClr val="bg1">
                  <a:lumMod val="50000"/>
                </a:schemeClr>
              </a:solidFill>
            </a:endParaRPr>
          </a:p>
        </p:txBody>
      </p:sp>
      <p:pic>
        <p:nvPicPr>
          <p:cNvPr id="16" name="Picture 15">
            <a:extLst>
              <a:ext uri="{FF2B5EF4-FFF2-40B4-BE49-F238E27FC236}">
                <a16:creationId xmlns:a16="http://schemas.microsoft.com/office/drawing/2014/main" id="{A797F59E-B1AA-4636-8E34-F1C50F1955BF}"/>
              </a:ext>
            </a:extLst>
          </p:cNvPr>
          <p:cNvPicPr>
            <a:picLocks noChangeAspect="1"/>
          </p:cNvPicPr>
          <p:nvPr/>
        </p:nvPicPr>
        <p:blipFill rotWithShape="1">
          <a:blip r:embed="rId3">
            <a:extLst>
              <a:ext uri="{28A0092B-C50C-407E-A947-70E740481C1C}">
                <a14:useLocalDpi xmlns:a14="http://schemas.microsoft.com/office/drawing/2010/main" val="0"/>
              </a:ext>
            </a:extLst>
          </a:blip>
          <a:srcRect l="19568" t="15521" r="1128" b="16293"/>
          <a:stretch/>
        </p:blipFill>
        <p:spPr>
          <a:xfrm>
            <a:off x="1" y="0"/>
            <a:ext cx="12192000" cy="6858000"/>
          </a:xfrm>
          <a:prstGeom prst="rect">
            <a:avLst/>
          </a:prstGeom>
        </p:spPr>
      </p:pic>
      <p:sp>
        <p:nvSpPr>
          <p:cNvPr id="17" name="Rectangle 16">
            <a:extLst>
              <a:ext uri="{FF2B5EF4-FFF2-40B4-BE49-F238E27FC236}">
                <a16:creationId xmlns:a16="http://schemas.microsoft.com/office/drawing/2014/main" id="{D3B6086A-7564-47F8-BBDA-1F98C9328DA6}"/>
              </a:ext>
            </a:extLst>
          </p:cNvPr>
          <p:cNvSpPr/>
          <p:nvPr/>
        </p:nvSpPr>
        <p:spPr>
          <a:xfrm>
            <a:off x="0" y="0"/>
            <a:ext cx="12192000" cy="6858000"/>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CBC6E3D8-A5FB-4271-9046-C42454245DEE}"/>
              </a:ext>
            </a:extLst>
          </p:cNvPr>
          <p:cNvSpPr/>
          <p:nvPr/>
        </p:nvSpPr>
        <p:spPr>
          <a:xfrm>
            <a:off x="0" y="0"/>
            <a:ext cx="12192000" cy="1244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400" b="1"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Graphs</a:t>
            </a:r>
            <a:endParaRPr lang="en-IN" sz="3400" b="1"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74444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8ACE1A-C31C-4E58-BB03-05C7671DBE61}"/>
              </a:ext>
            </a:extLst>
          </p:cNvPr>
          <p:cNvSpPr txBox="1"/>
          <p:nvPr/>
        </p:nvSpPr>
        <p:spPr>
          <a:xfrm>
            <a:off x="3048000" y="3247647"/>
            <a:ext cx="6096000" cy="369332"/>
          </a:xfrm>
          <a:prstGeom prst="rect">
            <a:avLst/>
          </a:prstGeom>
          <a:noFill/>
        </p:spPr>
        <p:txBody>
          <a:bodyPr wrap="square">
            <a:spAutoFit/>
          </a:bodyPr>
          <a:lstStyle/>
          <a:p>
            <a:r>
              <a:rPr lang="en-IN" b="0" dirty="0">
                <a:effectLst/>
              </a:rPr>
              <a:t> </a:t>
            </a:r>
            <a:endParaRPr lang="en-IN" dirty="0"/>
          </a:p>
        </p:txBody>
      </p:sp>
      <p:sp>
        <p:nvSpPr>
          <p:cNvPr id="8" name="Slide Number Placeholder 7">
            <a:extLst>
              <a:ext uri="{FF2B5EF4-FFF2-40B4-BE49-F238E27FC236}">
                <a16:creationId xmlns:a16="http://schemas.microsoft.com/office/drawing/2014/main" id="{826845E2-D85F-453B-91E3-07CE1CC38501}"/>
              </a:ext>
            </a:extLst>
          </p:cNvPr>
          <p:cNvSpPr>
            <a:spLocks noGrp="1"/>
          </p:cNvSpPr>
          <p:nvPr>
            <p:ph type="sldNum" sz="quarter" idx="12"/>
          </p:nvPr>
        </p:nvSpPr>
        <p:spPr/>
        <p:txBody>
          <a:bodyPr/>
          <a:lstStyle/>
          <a:p>
            <a:r>
              <a:rPr lang="en-US" dirty="0">
                <a:solidFill>
                  <a:schemeClr val="bg1">
                    <a:lumMod val="50000"/>
                  </a:schemeClr>
                </a:solidFill>
              </a:rPr>
              <a:t>3</a:t>
            </a:r>
            <a:endParaRPr lang="en-IN" dirty="0">
              <a:solidFill>
                <a:schemeClr val="bg1">
                  <a:lumMod val="50000"/>
                </a:schemeClr>
              </a:solidFill>
            </a:endParaRPr>
          </a:p>
        </p:txBody>
      </p:sp>
      <p:pic>
        <p:nvPicPr>
          <p:cNvPr id="16" name="Picture 15">
            <a:extLst>
              <a:ext uri="{FF2B5EF4-FFF2-40B4-BE49-F238E27FC236}">
                <a16:creationId xmlns:a16="http://schemas.microsoft.com/office/drawing/2014/main" id="{A797F59E-B1AA-4636-8E34-F1C50F1955BF}"/>
              </a:ext>
            </a:extLst>
          </p:cNvPr>
          <p:cNvPicPr>
            <a:picLocks noChangeAspect="1"/>
          </p:cNvPicPr>
          <p:nvPr/>
        </p:nvPicPr>
        <p:blipFill rotWithShape="1">
          <a:blip r:embed="rId3">
            <a:extLst>
              <a:ext uri="{28A0092B-C50C-407E-A947-70E740481C1C}">
                <a14:useLocalDpi xmlns:a14="http://schemas.microsoft.com/office/drawing/2010/main" val="0"/>
              </a:ext>
            </a:extLst>
          </a:blip>
          <a:srcRect l="19568" t="15521" r="1128" b="16293"/>
          <a:stretch/>
        </p:blipFill>
        <p:spPr>
          <a:xfrm>
            <a:off x="1" y="0"/>
            <a:ext cx="12192000" cy="6858000"/>
          </a:xfrm>
          <a:prstGeom prst="rect">
            <a:avLst/>
          </a:prstGeom>
        </p:spPr>
      </p:pic>
      <p:sp>
        <p:nvSpPr>
          <p:cNvPr id="17" name="Rectangle 16">
            <a:extLst>
              <a:ext uri="{FF2B5EF4-FFF2-40B4-BE49-F238E27FC236}">
                <a16:creationId xmlns:a16="http://schemas.microsoft.com/office/drawing/2014/main" id="{D3B6086A-7564-47F8-BBDA-1F98C9328DA6}"/>
              </a:ext>
            </a:extLst>
          </p:cNvPr>
          <p:cNvSpPr/>
          <p:nvPr/>
        </p:nvSpPr>
        <p:spPr>
          <a:xfrm>
            <a:off x="0" y="0"/>
            <a:ext cx="12192000" cy="6858000"/>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DDD5A8C1-CC6C-40F2-B1E2-E9176011D5E1}"/>
              </a:ext>
            </a:extLst>
          </p:cNvPr>
          <p:cNvSpPr/>
          <p:nvPr/>
        </p:nvSpPr>
        <p:spPr>
          <a:xfrm>
            <a:off x="0" y="0"/>
            <a:ext cx="12192000" cy="1244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400" b="1"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Insights</a:t>
            </a:r>
            <a:endParaRPr lang="en-IN" sz="3400" b="1"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7" name="object 4">
            <a:extLst>
              <a:ext uri="{FF2B5EF4-FFF2-40B4-BE49-F238E27FC236}">
                <a16:creationId xmlns:a16="http://schemas.microsoft.com/office/drawing/2014/main" id="{EAF4CFCF-3E3A-4859-808A-754BB9D17A2F}"/>
              </a:ext>
            </a:extLst>
          </p:cNvPr>
          <p:cNvSpPr txBox="1"/>
          <p:nvPr/>
        </p:nvSpPr>
        <p:spPr>
          <a:xfrm>
            <a:off x="658837" y="1128636"/>
            <a:ext cx="10874326" cy="5044330"/>
          </a:xfrm>
          <a:prstGeom prst="rect">
            <a:avLst/>
          </a:prstGeom>
        </p:spPr>
        <p:txBody>
          <a:bodyPr vert="horz" wrap="square" lIns="0" tIns="12065" rIns="0" bIns="0" rtlCol="0">
            <a:spAutoFit/>
          </a:bodyPr>
          <a:lstStyle/>
          <a:p>
            <a:pPr marL="457200" indent="-457200" algn="just">
              <a:buFont typeface="Wingdings" panose="05000000000000000000" pitchFamily="2" charset="2"/>
              <a:buChar char="v"/>
            </a:pPr>
            <a:r>
              <a:rPr lang="en-US" sz="1600" b="0" i="0" dirty="0">
                <a:solidFill>
                  <a:schemeClr val="accent1">
                    <a:lumMod val="50000"/>
                  </a:schemeClr>
                </a:solidFill>
                <a:effectLst/>
                <a:latin typeface="Arial" panose="020B0604020202020204" pitchFamily="34" charset="0"/>
                <a:cs typeface="Arial" panose="020B0604020202020204" pitchFamily="34" charset="0"/>
              </a:rPr>
              <a:t>Despite the global slowdown, India’s merchandise exports increased from USD 249.80 billion in 2010 to USD 330.05 billion in 2018. </a:t>
            </a:r>
          </a:p>
          <a:p>
            <a:pPr algn="just"/>
            <a:endParaRPr lang="en-US" sz="1100" b="0" i="0" dirty="0">
              <a:solidFill>
                <a:schemeClr val="accent1">
                  <a:lumMod val="50000"/>
                </a:schemeClr>
              </a:solidFill>
              <a:effectLst/>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v"/>
            </a:pPr>
            <a:r>
              <a:rPr lang="en-US" sz="1600" b="0" i="0" dirty="0">
                <a:solidFill>
                  <a:schemeClr val="accent1">
                    <a:lumMod val="50000"/>
                  </a:schemeClr>
                </a:solidFill>
                <a:effectLst/>
                <a:latin typeface="Arial" panose="020B0604020202020204" pitchFamily="34" charset="0"/>
                <a:cs typeface="Arial" panose="020B0604020202020204" pitchFamily="34" charset="0"/>
              </a:rPr>
              <a:t>The cumulative value of imports in 2010 was USD 369.76 billion as against USD 514.07 billion in 2018, registering an increase of 28 percent. Coupled with the moderate growth in exports, this resulted in an increase in India’s trade deficit from USD 119.96 billion in 2010 to USD 184.013 billion in 2018, contributing to a higher Current Account Deficit (CAD).</a:t>
            </a:r>
          </a:p>
          <a:p>
            <a:pPr marL="457200" indent="-457200" algn="just">
              <a:buFont typeface="Wingdings" panose="05000000000000000000" pitchFamily="2" charset="2"/>
              <a:buChar char="v"/>
            </a:pPr>
            <a:endParaRPr lang="en-US" sz="1100" dirty="0">
              <a:solidFill>
                <a:schemeClr val="accent1">
                  <a:lumMod val="50000"/>
                </a:schemeClr>
              </a:solidFill>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v"/>
            </a:pPr>
            <a:r>
              <a:rPr lang="en-US" sz="1600" dirty="0">
                <a:solidFill>
                  <a:schemeClr val="accent1">
                    <a:lumMod val="50000"/>
                  </a:schemeClr>
                </a:solidFill>
                <a:latin typeface="Arial" panose="020B0604020202020204" pitchFamily="34" charset="0"/>
                <a:cs typeface="Arial" panose="020B0604020202020204" pitchFamily="34" charset="0"/>
              </a:rPr>
              <a:t>The United States of America continues to be the topmost destination for India’s exports with a share of 13.6 percent followed by the United Arab Emirates (10.9 percent) and China (4.6 percent). </a:t>
            </a:r>
          </a:p>
          <a:p>
            <a:pPr algn="just"/>
            <a:endParaRPr lang="en-US" sz="1100" dirty="0">
              <a:solidFill>
                <a:schemeClr val="accent1">
                  <a:lumMod val="50000"/>
                </a:schemeClr>
              </a:solidFill>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v"/>
            </a:pPr>
            <a:r>
              <a:rPr lang="en-US" sz="1600" dirty="0">
                <a:solidFill>
                  <a:schemeClr val="accent1">
                    <a:lumMod val="50000"/>
                  </a:schemeClr>
                </a:solidFill>
                <a:latin typeface="Arial" panose="020B0604020202020204" pitchFamily="34" charset="0"/>
                <a:cs typeface="Arial" panose="020B0604020202020204" pitchFamily="34" charset="0"/>
              </a:rPr>
              <a:t>In case of Imports, China emerges at the topmost position with a share of 13.22 percent followed by UAE (6.36 percent) and United States (5.44%)This depicts that India has excellent bilateral trade relations with these three countries contributing to the growth of its economy.</a:t>
            </a:r>
          </a:p>
          <a:p>
            <a:pPr marL="457200" indent="-457200" algn="just">
              <a:buFont typeface="Wingdings" panose="05000000000000000000" pitchFamily="2" charset="2"/>
              <a:buChar char="v"/>
            </a:pPr>
            <a:endParaRPr lang="en-US" sz="1100" dirty="0">
              <a:solidFill>
                <a:schemeClr val="accent1">
                  <a:lumMod val="50000"/>
                </a:schemeClr>
              </a:solidFill>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v"/>
            </a:pPr>
            <a:r>
              <a:rPr lang="en-US" sz="1600" dirty="0">
                <a:solidFill>
                  <a:schemeClr val="accent1">
                    <a:lumMod val="50000"/>
                  </a:schemeClr>
                </a:solidFill>
                <a:latin typeface="Arial" panose="020B0604020202020204" pitchFamily="34" charset="0"/>
                <a:cs typeface="Arial" panose="020B0604020202020204" pitchFamily="34" charset="0"/>
              </a:rPr>
              <a:t>It has been observed that imports on Electrical Machinery and equipment have totaled up to 327,254 million USD. Our country can focus on domestic production of these commodities in order to reduce dependence on imports, to boost domestic demand and employment opportunities.</a:t>
            </a:r>
          </a:p>
          <a:p>
            <a:pPr marL="457200" indent="-457200" algn="just">
              <a:buFont typeface="Wingdings" panose="05000000000000000000" pitchFamily="2" charset="2"/>
              <a:buChar char="v"/>
            </a:pPr>
            <a:endParaRPr lang="en-US" sz="1100" dirty="0">
              <a:solidFill>
                <a:schemeClr val="accent1">
                  <a:lumMod val="50000"/>
                </a:schemeClr>
              </a:solidFill>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v"/>
            </a:pPr>
            <a:r>
              <a:rPr lang="en-US" sz="1600" dirty="0">
                <a:solidFill>
                  <a:schemeClr val="accent1">
                    <a:lumMod val="50000"/>
                  </a:schemeClr>
                </a:solidFill>
                <a:latin typeface="Arial" panose="020B0604020202020204" pitchFamily="34" charset="0"/>
                <a:cs typeface="Arial" panose="020B0604020202020204" pitchFamily="34" charset="0"/>
              </a:rPr>
              <a:t>Exports on Vehicle parts other than Railway or Tramway Rolling stock account for about 124,503 million USD. Providing incentives to increase production of these commodities help in increasing the exports thereby boosting the foreign exchange reserves of our country.</a:t>
            </a:r>
          </a:p>
        </p:txBody>
      </p:sp>
    </p:spTree>
    <p:extLst>
      <p:ext uri="{BB962C8B-B14F-4D97-AF65-F5344CB8AC3E}">
        <p14:creationId xmlns:p14="http://schemas.microsoft.com/office/powerpoint/2010/main" val="3566540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8ACE1A-C31C-4E58-BB03-05C7671DBE61}"/>
              </a:ext>
            </a:extLst>
          </p:cNvPr>
          <p:cNvSpPr txBox="1"/>
          <p:nvPr/>
        </p:nvSpPr>
        <p:spPr>
          <a:xfrm>
            <a:off x="3048000" y="3247647"/>
            <a:ext cx="6096000" cy="369332"/>
          </a:xfrm>
          <a:prstGeom prst="rect">
            <a:avLst/>
          </a:prstGeom>
          <a:noFill/>
        </p:spPr>
        <p:txBody>
          <a:bodyPr wrap="square">
            <a:spAutoFit/>
          </a:bodyPr>
          <a:lstStyle/>
          <a:p>
            <a:r>
              <a:rPr lang="en-IN" b="0" dirty="0">
                <a:effectLst/>
              </a:rPr>
              <a:t> </a:t>
            </a:r>
            <a:endParaRPr lang="en-IN" dirty="0"/>
          </a:p>
        </p:txBody>
      </p:sp>
      <p:sp>
        <p:nvSpPr>
          <p:cNvPr id="8" name="Slide Number Placeholder 7">
            <a:extLst>
              <a:ext uri="{FF2B5EF4-FFF2-40B4-BE49-F238E27FC236}">
                <a16:creationId xmlns:a16="http://schemas.microsoft.com/office/drawing/2014/main" id="{826845E2-D85F-453B-91E3-07CE1CC38501}"/>
              </a:ext>
            </a:extLst>
          </p:cNvPr>
          <p:cNvSpPr>
            <a:spLocks noGrp="1"/>
          </p:cNvSpPr>
          <p:nvPr>
            <p:ph type="sldNum" sz="quarter" idx="12"/>
          </p:nvPr>
        </p:nvSpPr>
        <p:spPr/>
        <p:txBody>
          <a:bodyPr/>
          <a:lstStyle/>
          <a:p>
            <a:r>
              <a:rPr lang="en-US" dirty="0">
                <a:solidFill>
                  <a:schemeClr val="bg1">
                    <a:lumMod val="50000"/>
                  </a:schemeClr>
                </a:solidFill>
              </a:rPr>
              <a:t>3</a:t>
            </a:r>
            <a:endParaRPr lang="en-IN" dirty="0">
              <a:solidFill>
                <a:schemeClr val="bg1">
                  <a:lumMod val="50000"/>
                </a:schemeClr>
              </a:solidFill>
            </a:endParaRPr>
          </a:p>
        </p:txBody>
      </p:sp>
      <p:pic>
        <p:nvPicPr>
          <p:cNvPr id="16" name="Picture 15">
            <a:extLst>
              <a:ext uri="{FF2B5EF4-FFF2-40B4-BE49-F238E27FC236}">
                <a16:creationId xmlns:a16="http://schemas.microsoft.com/office/drawing/2014/main" id="{A797F59E-B1AA-4636-8E34-F1C50F1955BF}"/>
              </a:ext>
            </a:extLst>
          </p:cNvPr>
          <p:cNvPicPr>
            <a:picLocks noChangeAspect="1"/>
          </p:cNvPicPr>
          <p:nvPr/>
        </p:nvPicPr>
        <p:blipFill rotWithShape="1">
          <a:blip r:embed="rId3">
            <a:extLst>
              <a:ext uri="{28A0092B-C50C-407E-A947-70E740481C1C}">
                <a14:useLocalDpi xmlns:a14="http://schemas.microsoft.com/office/drawing/2010/main" val="0"/>
              </a:ext>
            </a:extLst>
          </a:blip>
          <a:srcRect l="19568" t="15521" r="1128" b="16293"/>
          <a:stretch/>
        </p:blipFill>
        <p:spPr>
          <a:xfrm>
            <a:off x="1" y="0"/>
            <a:ext cx="12192000" cy="6858000"/>
          </a:xfrm>
          <a:prstGeom prst="rect">
            <a:avLst/>
          </a:prstGeom>
        </p:spPr>
      </p:pic>
      <p:sp>
        <p:nvSpPr>
          <p:cNvPr id="17" name="Rectangle 16">
            <a:extLst>
              <a:ext uri="{FF2B5EF4-FFF2-40B4-BE49-F238E27FC236}">
                <a16:creationId xmlns:a16="http://schemas.microsoft.com/office/drawing/2014/main" id="{D3B6086A-7564-47F8-BBDA-1F98C9328DA6}"/>
              </a:ext>
            </a:extLst>
          </p:cNvPr>
          <p:cNvSpPr/>
          <p:nvPr/>
        </p:nvSpPr>
        <p:spPr>
          <a:xfrm>
            <a:off x="0" y="0"/>
            <a:ext cx="12192000" cy="6858000"/>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CBC6E3D8-A5FB-4271-9046-C42454245DEE}"/>
              </a:ext>
            </a:extLst>
          </p:cNvPr>
          <p:cNvSpPr/>
          <p:nvPr/>
        </p:nvSpPr>
        <p:spPr>
          <a:xfrm>
            <a:off x="0" y="0"/>
            <a:ext cx="12192000" cy="1244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400" b="1"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rPr>
              <a:t>Future Scope</a:t>
            </a:r>
            <a:endParaRPr lang="en-IN" sz="3400" b="1" dirty="0">
              <a:solidFill>
                <a:schemeClr val="accent1">
                  <a:lumMod val="50000"/>
                </a:schemeClr>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7" name="object 4">
            <a:extLst>
              <a:ext uri="{FF2B5EF4-FFF2-40B4-BE49-F238E27FC236}">
                <a16:creationId xmlns:a16="http://schemas.microsoft.com/office/drawing/2014/main" id="{803DE0C1-F4BD-497E-AC4B-1C6C85606750}"/>
              </a:ext>
            </a:extLst>
          </p:cNvPr>
          <p:cNvSpPr txBox="1"/>
          <p:nvPr/>
        </p:nvSpPr>
        <p:spPr>
          <a:xfrm>
            <a:off x="658837" y="1607027"/>
            <a:ext cx="10874326" cy="3643946"/>
          </a:xfrm>
          <a:prstGeom prst="rect">
            <a:avLst/>
          </a:prstGeom>
        </p:spPr>
        <p:txBody>
          <a:bodyPr vert="horz" wrap="square" lIns="0" tIns="12065" rIns="0" bIns="0" rtlCol="0">
            <a:spAutoFit/>
          </a:bodyPr>
          <a:lstStyle/>
          <a:p>
            <a:pPr marL="571500" indent="-571500" algn="just">
              <a:buFont typeface="Wingdings" panose="05000000000000000000" pitchFamily="2" charset="2"/>
              <a:buChar char="v"/>
            </a:pPr>
            <a:r>
              <a:rPr lang="en-US" sz="2800" b="0" i="0" dirty="0">
                <a:solidFill>
                  <a:schemeClr val="accent1">
                    <a:lumMod val="50000"/>
                  </a:schemeClr>
                </a:solidFill>
                <a:effectLst/>
                <a:latin typeface="Arial" panose="020B0604020202020204" pitchFamily="34" charset="0"/>
                <a:cs typeface="Arial" panose="020B0604020202020204" pitchFamily="34" charset="0"/>
              </a:rPr>
              <a:t>India’s foreign trade policy has helped to increase the country’s share of global trade from $2,49,801 to $3,30,059. </a:t>
            </a:r>
          </a:p>
          <a:p>
            <a:pPr algn="just"/>
            <a:endParaRPr lang="en-US" sz="2000" b="0" i="0" dirty="0">
              <a:solidFill>
                <a:schemeClr val="accent1">
                  <a:lumMod val="50000"/>
                </a:schemeClr>
              </a:solidFill>
              <a:effectLst/>
              <a:latin typeface="Arial" panose="020B0604020202020204" pitchFamily="34" charset="0"/>
              <a:cs typeface="Arial" panose="020B0604020202020204" pitchFamily="34" charset="0"/>
            </a:endParaRPr>
          </a:p>
          <a:p>
            <a:pPr marL="571500" indent="-571500" algn="just">
              <a:buFont typeface="Wingdings" panose="05000000000000000000" pitchFamily="2" charset="2"/>
              <a:buChar char="v"/>
            </a:pPr>
            <a:r>
              <a:rPr lang="en-US" sz="2800" b="0" i="0" dirty="0">
                <a:solidFill>
                  <a:schemeClr val="accent1">
                    <a:lumMod val="50000"/>
                  </a:schemeClr>
                </a:solidFill>
                <a:effectLst/>
                <a:latin typeface="Arial" panose="020B0604020202020204" pitchFamily="34" charset="0"/>
                <a:cs typeface="Arial" panose="020B0604020202020204" pitchFamily="34" charset="0"/>
              </a:rPr>
              <a:t>Through increase in domestic production of Top 5 commodities of Imports and ensuring their judicious use, can go a long way in reducing their dependence on imports. </a:t>
            </a:r>
          </a:p>
          <a:p>
            <a:pPr algn="just"/>
            <a:endParaRPr lang="en-US" sz="2000" b="0" i="0" dirty="0">
              <a:solidFill>
                <a:schemeClr val="accent1">
                  <a:lumMod val="50000"/>
                </a:schemeClr>
              </a:solidFill>
              <a:effectLst/>
              <a:latin typeface="Arial" panose="020B0604020202020204" pitchFamily="34" charset="0"/>
              <a:cs typeface="Arial" panose="020B0604020202020204" pitchFamily="34" charset="0"/>
            </a:endParaRPr>
          </a:p>
          <a:p>
            <a:pPr marL="571500" indent="-571500" algn="just">
              <a:buFont typeface="Wingdings" panose="05000000000000000000" pitchFamily="2" charset="2"/>
              <a:buChar char="v"/>
            </a:pPr>
            <a:r>
              <a:rPr lang="en-US" sz="2800" b="0" i="0" dirty="0">
                <a:solidFill>
                  <a:schemeClr val="accent1">
                    <a:lumMod val="50000"/>
                  </a:schemeClr>
                </a:solidFill>
                <a:effectLst/>
                <a:latin typeface="Arial" panose="020B0604020202020204" pitchFamily="34" charset="0"/>
                <a:cs typeface="Arial" panose="020B0604020202020204" pitchFamily="34" charset="0"/>
              </a:rPr>
              <a:t>All these steps will be a giant leap towards a favorable balance of trade</a:t>
            </a:r>
            <a:endParaRPr lang="en-US" sz="2800"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5446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2390</TotalTime>
  <Words>592</Words>
  <Application>Microsoft Office PowerPoint</Application>
  <PresentationFormat>Widescreen</PresentationFormat>
  <Paragraphs>76</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STCaiyun</vt: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RBA_051_Shobhit Juyal</cp:lastModifiedBy>
  <cp:revision>749</cp:revision>
  <dcterms:created xsi:type="dcterms:W3CDTF">2021-10-22T15:42:42Z</dcterms:created>
  <dcterms:modified xsi:type="dcterms:W3CDTF">2022-01-23T09:18:37Z</dcterms:modified>
</cp:coreProperties>
</file>