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AD93B6-EE7D-45C9-97E3-68EB97526B7B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3B04B8-F0DC-4CAA-8F84-5979B78B973E}">
      <dgm:prSet phldrT="[Text]"/>
      <dgm:spPr/>
      <dgm:t>
        <a:bodyPr/>
        <a:lstStyle/>
        <a:p>
          <a:r>
            <a:rPr lang="en-US" dirty="0"/>
            <a:t>How do I know you are not over charging me?</a:t>
          </a:r>
        </a:p>
      </dgm:t>
    </dgm:pt>
    <dgm:pt modelId="{16E4E7FA-9441-40DF-B42D-E4E8CBE8658B}" type="parTrans" cxnId="{8BFF2856-C45C-45E5-85B1-89781E560F6A}">
      <dgm:prSet/>
      <dgm:spPr/>
      <dgm:t>
        <a:bodyPr/>
        <a:lstStyle/>
        <a:p>
          <a:endParaRPr lang="en-US"/>
        </a:p>
      </dgm:t>
    </dgm:pt>
    <dgm:pt modelId="{1E6966EC-FAF3-48BC-AEB6-14F836956885}" type="sibTrans" cxnId="{8BFF2856-C45C-45E5-85B1-89781E560F6A}">
      <dgm:prSet/>
      <dgm:spPr/>
      <dgm:t>
        <a:bodyPr/>
        <a:lstStyle/>
        <a:p>
          <a:endParaRPr lang="en-US"/>
        </a:p>
      </dgm:t>
    </dgm:pt>
    <dgm:pt modelId="{182083A9-29B2-476B-94DD-AC77E54941A4}">
      <dgm:prSet phldrT="[Text]"/>
      <dgm:spPr/>
      <dgm:t>
        <a:bodyPr/>
        <a:lstStyle/>
        <a:p>
          <a:r>
            <a:rPr lang="en-US" dirty="0"/>
            <a:t>The Quality was so bad, I could have had an accident.</a:t>
          </a:r>
        </a:p>
      </dgm:t>
    </dgm:pt>
    <dgm:pt modelId="{4522DAC4-C52A-405F-A284-493FE3A0167C}" type="parTrans" cxnId="{0FED5B26-666E-4229-9A66-61310B83BE2F}">
      <dgm:prSet/>
      <dgm:spPr/>
      <dgm:t>
        <a:bodyPr/>
        <a:lstStyle/>
        <a:p>
          <a:endParaRPr lang="en-US"/>
        </a:p>
      </dgm:t>
    </dgm:pt>
    <dgm:pt modelId="{ED7F9B42-29B4-4D8C-9A9F-563BCB22ADE7}" type="sibTrans" cxnId="{0FED5B26-666E-4229-9A66-61310B83BE2F}">
      <dgm:prSet/>
      <dgm:spPr/>
      <dgm:t>
        <a:bodyPr/>
        <a:lstStyle/>
        <a:p>
          <a:endParaRPr lang="en-US"/>
        </a:p>
      </dgm:t>
    </dgm:pt>
    <dgm:pt modelId="{C977E03F-B04C-4E10-ABD2-49A27C5A7A4C}">
      <dgm:prSet phldrT="[Text]"/>
      <dgm:spPr/>
      <dgm:t>
        <a:bodyPr/>
        <a:lstStyle/>
        <a:p>
          <a:r>
            <a:rPr lang="en-US" dirty="0"/>
            <a:t>Yeah, these are fancy stuff. So what?</a:t>
          </a:r>
        </a:p>
      </dgm:t>
    </dgm:pt>
    <dgm:pt modelId="{F4ED5D81-4B97-4B93-B8AD-D40D33291249}" type="parTrans" cxnId="{546D7894-4912-40B2-8D2E-6917B3F90493}">
      <dgm:prSet/>
      <dgm:spPr/>
      <dgm:t>
        <a:bodyPr/>
        <a:lstStyle/>
        <a:p>
          <a:endParaRPr lang="en-US"/>
        </a:p>
      </dgm:t>
    </dgm:pt>
    <dgm:pt modelId="{E1D5EF7A-6A1D-4342-BA5B-7901C89D2C02}" type="sibTrans" cxnId="{546D7894-4912-40B2-8D2E-6917B3F90493}">
      <dgm:prSet/>
      <dgm:spPr/>
      <dgm:t>
        <a:bodyPr/>
        <a:lstStyle/>
        <a:p>
          <a:endParaRPr lang="en-US"/>
        </a:p>
      </dgm:t>
    </dgm:pt>
    <dgm:pt modelId="{C0317CE3-0F0F-4355-810E-121F5FFC49FE}" type="pres">
      <dgm:prSet presAssocID="{1EAD93B6-EE7D-45C9-97E3-68EB97526B7B}" presName="Name0" presStyleCnt="0">
        <dgm:presLayoutVars>
          <dgm:chMax/>
          <dgm:chPref/>
          <dgm:dir/>
        </dgm:presLayoutVars>
      </dgm:prSet>
      <dgm:spPr/>
    </dgm:pt>
    <dgm:pt modelId="{5C28B7A8-253B-477C-99E9-26BFF0090281}" type="pres">
      <dgm:prSet presAssocID="{3C3B04B8-F0DC-4CAA-8F84-5979B78B973E}" presName="composite" presStyleCnt="0">
        <dgm:presLayoutVars>
          <dgm:chMax val="1"/>
          <dgm:chPref val="1"/>
        </dgm:presLayoutVars>
      </dgm:prSet>
      <dgm:spPr/>
    </dgm:pt>
    <dgm:pt modelId="{85BEB3AC-C794-4F15-95C2-B057BE1A79E7}" type="pres">
      <dgm:prSet presAssocID="{3C3B04B8-F0DC-4CAA-8F84-5979B78B973E}" presName="Accent" presStyleLbl="trAlignAcc1" presStyleIdx="0" presStyleCnt="3">
        <dgm:presLayoutVars>
          <dgm:chMax val="0"/>
          <dgm:chPref val="0"/>
        </dgm:presLayoutVars>
      </dgm:prSet>
      <dgm:spPr/>
    </dgm:pt>
    <dgm:pt modelId="{0167D4DF-2CF2-422B-8D8B-7FB504844459}" type="pres">
      <dgm:prSet presAssocID="{3C3B04B8-F0DC-4CAA-8F84-5979B78B973E}" presName="Image" presStyleLbl="alignImgPlace1" presStyleIdx="0" presStyleCnt="3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2540" r="22540"/>
          </a:stretch>
        </a:blipFill>
      </dgm:spPr>
      <dgm:extLst>
        <a:ext uri="{E40237B7-FDA0-4F09-8148-C483321AD2D9}">
          <dgm14:cNvPr xmlns:dgm14="http://schemas.microsoft.com/office/drawing/2010/diagram" id="0" name="" descr="Man in glasses wearing turtleneck"/>
        </a:ext>
      </dgm:extLst>
    </dgm:pt>
    <dgm:pt modelId="{90BF7F5E-28B6-4174-9CF2-A7515D0CE600}" type="pres">
      <dgm:prSet presAssocID="{3C3B04B8-F0DC-4CAA-8F84-5979B78B973E}" presName="ChildComposite" presStyleCnt="0"/>
      <dgm:spPr/>
    </dgm:pt>
    <dgm:pt modelId="{266395E0-CEB7-4097-9A86-865C97407BE4}" type="pres">
      <dgm:prSet presAssocID="{3C3B04B8-F0DC-4CAA-8F84-5979B78B973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5760D1E-7B59-43E2-BBC8-4872192EEBE2}" type="pres">
      <dgm:prSet presAssocID="{3C3B04B8-F0DC-4CAA-8F84-5979B78B973E}" presName="Parent" presStyleLbl="revTx" presStyleIdx="0" presStyleCnt="3">
        <dgm:presLayoutVars>
          <dgm:chMax val="1"/>
          <dgm:chPref val="0"/>
          <dgm:bulletEnabled val="1"/>
        </dgm:presLayoutVars>
      </dgm:prSet>
      <dgm:spPr/>
    </dgm:pt>
    <dgm:pt modelId="{AD87C860-FA47-4A23-84BA-B560B6810C43}" type="pres">
      <dgm:prSet presAssocID="{1E6966EC-FAF3-48BC-AEB6-14F836956885}" presName="sibTrans" presStyleCnt="0"/>
      <dgm:spPr/>
    </dgm:pt>
    <dgm:pt modelId="{BE38A129-F17F-446A-A120-6BD6F3EEAAF2}" type="pres">
      <dgm:prSet presAssocID="{182083A9-29B2-476B-94DD-AC77E54941A4}" presName="composite" presStyleCnt="0">
        <dgm:presLayoutVars>
          <dgm:chMax val="1"/>
          <dgm:chPref val="1"/>
        </dgm:presLayoutVars>
      </dgm:prSet>
      <dgm:spPr/>
    </dgm:pt>
    <dgm:pt modelId="{8218B206-0DA4-4404-8B4F-A0A204958DE1}" type="pres">
      <dgm:prSet presAssocID="{182083A9-29B2-476B-94DD-AC77E54941A4}" presName="Accent" presStyleLbl="trAlignAcc1" presStyleIdx="1" presStyleCnt="3">
        <dgm:presLayoutVars>
          <dgm:chMax val="0"/>
          <dgm:chPref val="0"/>
        </dgm:presLayoutVars>
      </dgm:prSet>
      <dgm:spPr/>
    </dgm:pt>
    <dgm:pt modelId="{36380884-7612-4473-8D4F-2CFCE568B012}" type="pres">
      <dgm:prSet presAssocID="{182083A9-29B2-476B-94DD-AC77E54941A4}" presName="Image" presStyleLbl="alignImgPlace1" presStyleIdx="1" presStyleCnt="3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22954" r="22954"/>
          </a:stretch>
        </a:blipFill>
      </dgm:spPr>
      <dgm:extLst>
        <a:ext uri="{E40237B7-FDA0-4F09-8148-C483321AD2D9}">
          <dgm14:cNvPr xmlns:dgm14="http://schemas.microsoft.com/office/drawing/2010/diagram" id="0" name="" descr="Crying woman holding a cup"/>
        </a:ext>
      </dgm:extLst>
    </dgm:pt>
    <dgm:pt modelId="{4D6F083D-FFF3-41B3-94D0-E33535715BF4}" type="pres">
      <dgm:prSet presAssocID="{182083A9-29B2-476B-94DD-AC77E54941A4}" presName="ChildComposite" presStyleCnt="0"/>
      <dgm:spPr/>
    </dgm:pt>
    <dgm:pt modelId="{9C70EE50-3B67-4C0B-A931-94915EBA18F8}" type="pres">
      <dgm:prSet presAssocID="{182083A9-29B2-476B-94DD-AC77E54941A4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FC59468-1280-447B-9FE6-CC717DA62477}" type="pres">
      <dgm:prSet presAssocID="{182083A9-29B2-476B-94DD-AC77E54941A4}" presName="Parent" presStyleLbl="revTx" presStyleIdx="1" presStyleCnt="3">
        <dgm:presLayoutVars>
          <dgm:chMax val="1"/>
          <dgm:chPref val="0"/>
          <dgm:bulletEnabled val="1"/>
        </dgm:presLayoutVars>
      </dgm:prSet>
      <dgm:spPr/>
    </dgm:pt>
    <dgm:pt modelId="{8AEBF72E-9753-44D9-92BE-41E9F8468C15}" type="pres">
      <dgm:prSet presAssocID="{ED7F9B42-29B4-4D8C-9A9F-563BCB22ADE7}" presName="sibTrans" presStyleCnt="0"/>
      <dgm:spPr/>
    </dgm:pt>
    <dgm:pt modelId="{2D32D992-09B1-4F37-B109-F8109F903CBF}" type="pres">
      <dgm:prSet presAssocID="{C977E03F-B04C-4E10-ABD2-49A27C5A7A4C}" presName="composite" presStyleCnt="0">
        <dgm:presLayoutVars>
          <dgm:chMax val="1"/>
          <dgm:chPref val="1"/>
        </dgm:presLayoutVars>
      </dgm:prSet>
      <dgm:spPr/>
    </dgm:pt>
    <dgm:pt modelId="{70019A6E-1F01-4D5C-B04D-2687F8EE7B80}" type="pres">
      <dgm:prSet presAssocID="{C977E03F-B04C-4E10-ABD2-49A27C5A7A4C}" presName="Accent" presStyleLbl="trAlignAcc1" presStyleIdx="2" presStyleCnt="3">
        <dgm:presLayoutVars>
          <dgm:chMax val="0"/>
          <dgm:chPref val="0"/>
        </dgm:presLayoutVars>
      </dgm:prSet>
      <dgm:spPr/>
    </dgm:pt>
    <dgm:pt modelId="{CB586D74-D275-456D-96D5-EC4B9A34421F}" type="pres">
      <dgm:prSet presAssocID="{C977E03F-B04C-4E10-ABD2-49A27C5A7A4C}" presName="Image" presStyleLbl="alignImgPlace1" presStyleIdx="2" presStyleCnt="3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18539" r="18539"/>
          </a:stretch>
        </a:blipFill>
      </dgm:spPr>
      <dgm:extLst>
        <a:ext uri="{E40237B7-FDA0-4F09-8148-C483321AD2D9}">
          <dgm14:cNvPr xmlns:dgm14="http://schemas.microsoft.com/office/drawing/2010/diagram" id="0" name="" descr="Man in business attire"/>
        </a:ext>
      </dgm:extLst>
    </dgm:pt>
    <dgm:pt modelId="{192D2AA7-8148-4E43-A110-9F7FC93CD322}" type="pres">
      <dgm:prSet presAssocID="{C977E03F-B04C-4E10-ABD2-49A27C5A7A4C}" presName="ChildComposite" presStyleCnt="0"/>
      <dgm:spPr/>
    </dgm:pt>
    <dgm:pt modelId="{94FF7733-9A1D-45BB-9314-FFAB6A900E74}" type="pres">
      <dgm:prSet presAssocID="{C977E03F-B04C-4E10-ABD2-49A27C5A7A4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600F62C-428E-4E49-BC7D-A6CC93A88134}" type="pres">
      <dgm:prSet presAssocID="{C977E03F-B04C-4E10-ABD2-49A27C5A7A4C}" presName="Parent" presStyleLbl="revTx" presStyleIdx="2" presStyleCnt="3">
        <dgm:presLayoutVars>
          <dgm:chMax val="1"/>
          <dgm:chPref val="0"/>
          <dgm:bulletEnabled val="1"/>
        </dgm:presLayoutVars>
      </dgm:prSet>
      <dgm:spPr/>
    </dgm:pt>
  </dgm:ptLst>
  <dgm:cxnLst>
    <dgm:cxn modelId="{02AF0A0F-2A34-49B5-8682-59908754AC7B}" type="presOf" srcId="{C977E03F-B04C-4E10-ABD2-49A27C5A7A4C}" destId="{2600F62C-428E-4E49-BC7D-A6CC93A88134}" srcOrd="0" destOrd="0" presId="urn:microsoft.com/office/officeart/2008/layout/CaptionedPictures"/>
    <dgm:cxn modelId="{0FED5B26-666E-4229-9A66-61310B83BE2F}" srcId="{1EAD93B6-EE7D-45C9-97E3-68EB97526B7B}" destId="{182083A9-29B2-476B-94DD-AC77E54941A4}" srcOrd="1" destOrd="0" parTransId="{4522DAC4-C52A-405F-A284-493FE3A0167C}" sibTransId="{ED7F9B42-29B4-4D8C-9A9F-563BCB22ADE7}"/>
    <dgm:cxn modelId="{8BFF2856-C45C-45E5-85B1-89781E560F6A}" srcId="{1EAD93B6-EE7D-45C9-97E3-68EB97526B7B}" destId="{3C3B04B8-F0DC-4CAA-8F84-5979B78B973E}" srcOrd="0" destOrd="0" parTransId="{16E4E7FA-9441-40DF-B42D-E4E8CBE8658B}" sibTransId="{1E6966EC-FAF3-48BC-AEB6-14F836956885}"/>
    <dgm:cxn modelId="{546D7894-4912-40B2-8D2E-6917B3F90493}" srcId="{1EAD93B6-EE7D-45C9-97E3-68EB97526B7B}" destId="{C977E03F-B04C-4E10-ABD2-49A27C5A7A4C}" srcOrd="2" destOrd="0" parTransId="{F4ED5D81-4B97-4B93-B8AD-D40D33291249}" sibTransId="{E1D5EF7A-6A1D-4342-BA5B-7901C89D2C02}"/>
    <dgm:cxn modelId="{73152DC6-D616-4DD1-BAAA-5A9BB3A3EFB3}" type="presOf" srcId="{3C3B04B8-F0DC-4CAA-8F84-5979B78B973E}" destId="{A5760D1E-7B59-43E2-BBC8-4872192EEBE2}" srcOrd="0" destOrd="0" presId="urn:microsoft.com/office/officeart/2008/layout/CaptionedPictures"/>
    <dgm:cxn modelId="{752877D8-4AF7-4B8E-A914-886DE7541839}" type="presOf" srcId="{1EAD93B6-EE7D-45C9-97E3-68EB97526B7B}" destId="{C0317CE3-0F0F-4355-810E-121F5FFC49FE}" srcOrd="0" destOrd="0" presId="urn:microsoft.com/office/officeart/2008/layout/CaptionedPictures"/>
    <dgm:cxn modelId="{736749F6-39D9-45DF-8F59-960EAB5A312B}" type="presOf" srcId="{182083A9-29B2-476B-94DD-AC77E54941A4}" destId="{2FC59468-1280-447B-9FE6-CC717DA62477}" srcOrd="0" destOrd="0" presId="urn:microsoft.com/office/officeart/2008/layout/CaptionedPictures"/>
    <dgm:cxn modelId="{9FBF62D3-28F5-4036-8277-33CE0DFC8F71}" type="presParOf" srcId="{C0317CE3-0F0F-4355-810E-121F5FFC49FE}" destId="{5C28B7A8-253B-477C-99E9-26BFF0090281}" srcOrd="0" destOrd="0" presId="urn:microsoft.com/office/officeart/2008/layout/CaptionedPictures"/>
    <dgm:cxn modelId="{5B88F8BD-E309-4AE8-BF29-D1450CA171A1}" type="presParOf" srcId="{5C28B7A8-253B-477C-99E9-26BFF0090281}" destId="{85BEB3AC-C794-4F15-95C2-B057BE1A79E7}" srcOrd="0" destOrd="0" presId="urn:microsoft.com/office/officeart/2008/layout/CaptionedPictures"/>
    <dgm:cxn modelId="{1D2B9455-CD71-4FE2-ABBA-9123F57F4249}" type="presParOf" srcId="{5C28B7A8-253B-477C-99E9-26BFF0090281}" destId="{0167D4DF-2CF2-422B-8D8B-7FB504844459}" srcOrd="1" destOrd="0" presId="urn:microsoft.com/office/officeart/2008/layout/CaptionedPictures"/>
    <dgm:cxn modelId="{94585305-3412-4D01-8DB2-4C54737EC269}" type="presParOf" srcId="{5C28B7A8-253B-477C-99E9-26BFF0090281}" destId="{90BF7F5E-28B6-4174-9CF2-A7515D0CE600}" srcOrd="2" destOrd="0" presId="urn:microsoft.com/office/officeart/2008/layout/CaptionedPictures"/>
    <dgm:cxn modelId="{B650468F-1DAF-4423-B750-F23F4321FCF1}" type="presParOf" srcId="{90BF7F5E-28B6-4174-9CF2-A7515D0CE600}" destId="{266395E0-CEB7-4097-9A86-865C97407BE4}" srcOrd="0" destOrd="0" presId="urn:microsoft.com/office/officeart/2008/layout/CaptionedPictures"/>
    <dgm:cxn modelId="{09AC61C7-A79E-4EDB-B00F-3EA25DCE9397}" type="presParOf" srcId="{90BF7F5E-28B6-4174-9CF2-A7515D0CE600}" destId="{A5760D1E-7B59-43E2-BBC8-4872192EEBE2}" srcOrd="1" destOrd="0" presId="urn:microsoft.com/office/officeart/2008/layout/CaptionedPictures"/>
    <dgm:cxn modelId="{9D571928-6206-4073-8E2A-A7FDCF9D15CE}" type="presParOf" srcId="{C0317CE3-0F0F-4355-810E-121F5FFC49FE}" destId="{AD87C860-FA47-4A23-84BA-B560B6810C43}" srcOrd="1" destOrd="0" presId="urn:microsoft.com/office/officeart/2008/layout/CaptionedPictures"/>
    <dgm:cxn modelId="{B81A6D6B-CE16-4628-AF6B-D4AA41C42267}" type="presParOf" srcId="{C0317CE3-0F0F-4355-810E-121F5FFC49FE}" destId="{BE38A129-F17F-446A-A120-6BD6F3EEAAF2}" srcOrd="2" destOrd="0" presId="urn:microsoft.com/office/officeart/2008/layout/CaptionedPictures"/>
    <dgm:cxn modelId="{22DC8BE1-DAE0-4441-958F-7608817D459B}" type="presParOf" srcId="{BE38A129-F17F-446A-A120-6BD6F3EEAAF2}" destId="{8218B206-0DA4-4404-8B4F-A0A204958DE1}" srcOrd="0" destOrd="0" presId="urn:microsoft.com/office/officeart/2008/layout/CaptionedPictures"/>
    <dgm:cxn modelId="{AD056E8E-957E-431F-B11B-AD8E2C3E319E}" type="presParOf" srcId="{BE38A129-F17F-446A-A120-6BD6F3EEAAF2}" destId="{36380884-7612-4473-8D4F-2CFCE568B012}" srcOrd="1" destOrd="0" presId="urn:microsoft.com/office/officeart/2008/layout/CaptionedPictures"/>
    <dgm:cxn modelId="{941E04A1-1451-4D27-8BED-A2EB3D61FD19}" type="presParOf" srcId="{BE38A129-F17F-446A-A120-6BD6F3EEAAF2}" destId="{4D6F083D-FFF3-41B3-94D0-E33535715BF4}" srcOrd="2" destOrd="0" presId="urn:microsoft.com/office/officeart/2008/layout/CaptionedPictures"/>
    <dgm:cxn modelId="{12178EE3-2127-4A65-BFC5-81DB614B0C12}" type="presParOf" srcId="{4D6F083D-FFF3-41B3-94D0-E33535715BF4}" destId="{9C70EE50-3B67-4C0B-A931-94915EBA18F8}" srcOrd="0" destOrd="0" presId="urn:microsoft.com/office/officeart/2008/layout/CaptionedPictures"/>
    <dgm:cxn modelId="{4BD044FA-8BF4-4CB2-AAC2-7EED3C63232A}" type="presParOf" srcId="{4D6F083D-FFF3-41B3-94D0-E33535715BF4}" destId="{2FC59468-1280-447B-9FE6-CC717DA62477}" srcOrd="1" destOrd="0" presId="urn:microsoft.com/office/officeart/2008/layout/CaptionedPictures"/>
    <dgm:cxn modelId="{8F348EA3-40F8-48B5-840C-228D62158DB3}" type="presParOf" srcId="{C0317CE3-0F0F-4355-810E-121F5FFC49FE}" destId="{8AEBF72E-9753-44D9-92BE-41E9F8468C15}" srcOrd="3" destOrd="0" presId="urn:microsoft.com/office/officeart/2008/layout/CaptionedPictures"/>
    <dgm:cxn modelId="{5737E557-D405-46D9-B99C-35CD76D37F4E}" type="presParOf" srcId="{C0317CE3-0F0F-4355-810E-121F5FFC49FE}" destId="{2D32D992-09B1-4F37-B109-F8109F903CBF}" srcOrd="4" destOrd="0" presId="urn:microsoft.com/office/officeart/2008/layout/CaptionedPictures"/>
    <dgm:cxn modelId="{BCF617EB-7DEF-48E1-A34F-0FC2B01D4668}" type="presParOf" srcId="{2D32D992-09B1-4F37-B109-F8109F903CBF}" destId="{70019A6E-1F01-4D5C-B04D-2687F8EE7B80}" srcOrd="0" destOrd="0" presId="urn:microsoft.com/office/officeart/2008/layout/CaptionedPictures"/>
    <dgm:cxn modelId="{21A8A8BB-6F88-4568-B2C2-48D1F93C6DBF}" type="presParOf" srcId="{2D32D992-09B1-4F37-B109-F8109F903CBF}" destId="{CB586D74-D275-456D-96D5-EC4B9A34421F}" srcOrd="1" destOrd="0" presId="urn:microsoft.com/office/officeart/2008/layout/CaptionedPictures"/>
    <dgm:cxn modelId="{311E1DD7-0C2E-491A-9743-9AAD0F4C03E0}" type="presParOf" srcId="{2D32D992-09B1-4F37-B109-F8109F903CBF}" destId="{192D2AA7-8148-4E43-A110-9F7FC93CD322}" srcOrd="2" destOrd="0" presId="urn:microsoft.com/office/officeart/2008/layout/CaptionedPictures"/>
    <dgm:cxn modelId="{3B6A8AF3-E91F-4948-8596-2EED8B133DD3}" type="presParOf" srcId="{192D2AA7-8148-4E43-A110-9F7FC93CD322}" destId="{94FF7733-9A1D-45BB-9314-FFAB6A900E74}" srcOrd="0" destOrd="0" presId="urn:microsoft.com/office/officeart/2008/layout/CaptionedPictures"/>
    <dgm:cxn modelId="{2B4FB1E6-721E-4A95-83A5-E3E65EF40589}" type="presParOf" srcId="{192D2AA7-8148-4E43-A110-9F7FC93CD322}" destId="{2600F62C-428E-4E49-BC7D-A6CC93A88134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98F2AD-3E13-4F4A-9E3C-72FEFEA9691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3068EB84-24D3-4DFA-9499-21C18A007EED}">
      <dgm:prSet phldrT="[Text]"/>
      <dgm:spPr/>
      <dgm:t>
        <a:bodyPr/>
        <a:lstStyle/>
        <a:p>
          <a:r>
            <a:rPr lang="en-US" dirty="0"/>
            <a:t>Yash</a:t>
          </a:r>
        </a:p>
      </dgm:t>
    </dgm:pt>
    <dgm:pt modelId="{9B3E4218-9951-4F97-B071-3EF0AA20790B}" type="parTrans" cxnId="{6FC53385-32AE-4FE5-AEFA-829C010915C4}">
      <dgm:prSet/>
      <dgm:spPr/>
      <dgm:t>
        <a:bodyPr/>
        <a:lstStyle/>
        <a:p>
          <a:endParaRPr lang="en-US"/>
        </a:p>
      </dgm:t>
    </dgm:pt>
    <dgm:pt modelId="{AB5056AC-1CFA-4131-B1ED-426C2E706131}" type="sibTrans" cxnId="{6FC53385-32AE-4FE5-AEFA-829C010915C4}">
      <dgm:prSet/>
      <dgm:spPr/>
      <dgm:t>
        <a:bodyPr/>
        <a:lstStyle/>
        <a:p>
          <a:endParaRPr lang="en-US"/>
        </a:p>
      </dgm:t>
    </dgm:pt>
    <dgm:pt modelId="{D09D9F63-CEEC-4C14-825C-6DF7FC400549}">
      <dgm:prSet phldrT="[Text]"/>
      <dgm:spPr/>
      <dgm:t>
        <a:bodyPr/>
        <a:lstStyle/>
        <a:p>
          <a:r>
            <a:rPr lang="en-US" dirty="0" err="1"/>
            <a:t>Shobhit</a:t>
          </a:r>
          <a:endParaRPr lang="en-US" dirty="0"/>
        </a:p>
      </dgm:t>
    </dgm:pt>
    <dgm:pt modelId="{4ADE0D4D-B8CA-4BD2-BA44-A6461EB718F8}" type="parTrans" cxnId="{3E4AF8C3-A1EF-4AD0-8AE4-F37AFAF12A20}">
      <dgm:prSet/>
      <dgm:spPr/>
      <dgm:t>
        <a:bodyPr/>
        <a:lstStyle/>
        <a:p>
          <a:endParaRPr lang="en-US"/>
        </a:p>
      </dgm:t>
    </dgm:pt>
    <dgm:pt modelId="{F0323215-481A-41AC-B204-D406625A8CE1}" type="sibTrans" cxnId="{3E4AF8C3-A1EF-4AD0-8AE4-F37AFAF12A20}">
      <dgm:prSet/>
      <dgm:spPr/>
      <dgm:t>
        <a:bodyPr/>
        <a:lstStyle/>
        <a:p>
          <a:endParaRPr lang="en-US"/>
        </a:p>
      </dgm:t>
    </dgm:pt>
    <dgm:pt modelId="{A588DFBB-E0B3-42A2-ACD3-8A4A2907C3BD}">
      <dgm:prSet phldrT="[Text]"/>
      <dgm:spPr/>
      <dgm:t>
        <a:bodyPr/>
        <a:lstStyle/>
        <a:p>
          <a:r>
            <a:rPr lang="en-US" dirty="0"/>
            <a:t>Leo</a:t>
          </a:r>
        </a:p>
      </dgm:t>
    </dgm:pt>
    <dgm:pt modelId="{D5FC1F48-BEF2-4C58-8789-D21B08FE5D5E}" type="parTrans" cxnId="{7212076D-F2F5-4922-BC30-B81D69C052F2}">
      <dgm:prSet/>
      <dgm:spPr/>
      <dgm:t>
        <a:bodyPr/>
        <a:lstStyle/>
        <a:p>
          <a:endParaRPr lang="en-US"/>
        </a:p>
      </dgm:t>
    </dgm:pt>
    <dgm:pt modelId="{39AFFAEE-E0B7-45F4-9F04-99DF50BA1AA0}" type="sibTrans" cxnId="{7212076D-F2F5-4922-BC30-B81D69C052F2}">
      <dgm:prSet/>
      <dgm:spPr/>
      <dgm:t>
        <a:bodyPr/>
        <a:lstStyle/>
        <a:p>
          <a:endParaRPr lang="en-US"/>
        </a:p>
      </dgm:t>
    </dgm:pt>
    <dgm:pt modelId="{51260C8A-9D4C-46E3-8C25-767B92638CA8}">
      <dgm:prSet phldrT="[Text]"/>
      <dgm:spPr/>
      <dgm:t>
        <a:bodyPr/>
        <a:lstStyle/>
        <a:p>
          <a:r>
            <a:rPr lang="en-US" dirty="0"/>
            <a:t>Victor</a:t>
          </a:r>
        </a:p>
      </dgm:t>
    </dgm:pt>
    <dgm:pt modelId="{AEF886D0-C2AC-42C4-A925-BDF75BEAC7A4}" type="parTrans" cxnId="{400479B2-37E1-460E-BCC9-3DBC0F46D7C9}">
      <dgm:prSet/>
      <dgm:spPr/>
      <dgm:t>
        <a:bodyPr/>
        <a:lstStyle/>
        <a:p>
          <a:endParaRPr lang="en-US"/>
        </a:p>
      </dgm:t>
    </dgm:pt>
    <dgm:pt modelId="{D3B9620D-FD07-4864-A10C-FBA474618E86}" type="sibTrans" cxnId="{400479B2-37E1-460E-BCC9-3DBC0F46D7C9}">
      <dgm:prSet/>
      <dgm:spPr/>
      <dgm:t>
        <a:bodyPr/>
        <a:lstStyle/>
        <a:p>
          <a:endParaRPr lang="en-US"/>
        </a:p>
      </dgm:t>
    </dgm:pt>
    <dgm:pt modelId="{EC994E57-89C2-4943-8351-E13175B8C5AD}" type="pres">
      <dgm:prSet presAssocID="{6998F2AD-3E13-4F4A-9E3C-72FEFEA96919}" presName="linearFlow" presStyleCnt="0">
        <dgm:presLayoutVars>
          <dgm:dir/>
          <dgm:resizeHandles val="exact"/>
        </dgm:presLayoutVars>
      </dgm:prSet>
      <dgm:spPr/>
    </dgm:pt>
    <dgm:pt modelId="{3381E46E-06BF-4CF2-BC5F-BD7B62398F93}" type="pres">
      <dgm:prSet presAssocID="{3068EB84-24D3-4DFA-9499-21C18A007EED}" presName="composite" presStyleCnt="0"/>
      <dgm:spPr/>
    </dgm:pt>
    <dgm:pt modelId="{F13D2A4B-7213-48C0-8E03-D58DAFEDBDC2}" type="pres">
      <dgm:prSet presAssocID="{3068EB84-24D3-4DFA-9499-21C18A007EED}" presName="imgShp" presStyleLbl="fgImgPlace1" presStyleIdx="0" presStyleCnt="4"/>
      <dgm:spPr>
        <a:blipFill dpi="0" rotWithShape="1">
          <a:blip xmlns:r="http://schemas.openxmlformats.org/officeDocument/2006/relationships" r:embed="rId1">
            <a:alphaModFix/>
          </a:blip>
          <a:srcRect/>
          <a:stretch>
            <a:fillRect t="18060" b="18060"/>
          </a:stretch>
        </a:blipFill>
        <a:ln>
          <a:noFill/>
        </a:ln>
      </dgm:spPr>
    </dgm:pt>
    <dgm:pt modelId="{B7DD5690-98EE-4203-A418-6209E156BE91}" type="pres">
      <dgm:prSet presAssocID="{3068EB84-24D3-4DFA-9499-21C18A007EED}" presName="txShp" presStyleLbl="node1" presStyleIdx="0" presStyleCnt="4">
        <dgm:presLayoutVars>
          <dgm:bulletEnabled val="1"/>
        </dgm:presLayoutVars>
      </dgm:prSet>
      <dgm:spPr/>
    </dgm:pt>
    <dgm:pt modelId="{AA187A9E-FA11-42F3-80F9-D6CFE3FBAB9D}" type="pres">
      <dgm:prSet presAssocID="{AB5056AC-1CFA-4131-B1ED-426C2E706131}" presName="spacing" presStyleCnt="0"/>
      <dgm:spPr/>
    </dgm:pt>
    <dgm:pt modelId="{6BFF8096-04A4-4DC7-9DC9-AE67259FAC7B}" type="pres">
      <dgm:prSet presAssocID="{D09D9F63-CEEC-4C14-825C-6DF7FC400549}" presName="composite" presStyleCnt="0"/>
      <dgm:spPr/>
    </dgm:pt>
    <dgm:pt modelId="{A8C1607D-E2F3-434F-88B4-708EF209F053}" type="pres">
      <dgm:prSet presAssocID="{D09D9F63-CEEC-4C14-825C-6DF7FC400549}" presName="imgShp" presStyleLbl="fgImgPlace1" presStyleIdx="1" presStyleCnt="4"/>
      <dgm:spPr>
        <a:blipFill dpi="0" rotWithShape="1">
          <a:blip xmlns:r="http://schemas.openxmlformats.org/officeDocument/2006/relationships" r:embed="rId1">
            <a:alphaModFix/>
          </a:blip>
          <a:srcRect/>
          <a:stretch>
            <a:fillRect t="18060" b="18060"/>
          </a:stretch>
        </a:blipFill>
        <a:ln>
          <a:noFill/>
        </a:ln>
      </dgm:spPr>
    </dgm:pt>
    <dgm:pt modelId="{7AD94D5E-97DF-44F1-B593-CC29B823CAB0}" type="pres">
      <dgm:prSet presAssocID="{D09D9F63-CEEC-4C14-825C-6DF7FC400549}" presName="txShp" presStyleLbl="node1" presStyleIdx="1" presStyleCnt="4">
        <dgm:presLayoutVars>
          <dgm:bulletEnabled val="1"/>
        </dgm:presLayoutVars>
      </dgm:prSet>
      <dgm:spPr/>
    </dgm:pt>
    <dgm:pt modelId="{7B807041-C412-4474-A23D-9949933AA9C3}" type="pres">
      <dgm:prSet presAssocID="{F0323215-481A-41AC-B204-D406625A8CE1}" presName="spacing" presStyleCnt="0"/>
      <dgm:spPr/>
    </dgm:pt>
    <dgm:pt modelId="{8267C2CD-1E6B-44A3-B610-2E5B3C31C9B5}" type="pres">
      <dgm:prSet presAssocID="{A588DFBB-E0B3-42A2-ACD3-8A4A2907C3BD}" presName="composite" presStyleCnt="0"/>
      <dgm:spPr/>
    </dgm:pt>
    <dgm:pt modelId="{75E03691-F776-4A47-8485-E7E33B675CC1}" type="pres">
      <dgm:prSet presAssocID="{A588DFBB-E0B3-42A2-ACD3-8A4A2907C3BD}" presName="imgShp" presStyleLbl="fgImgPlace1" presStyleIdx="2" presStyleCnt="4"/>
      <dgm:spPr>
        <a:blipFill dpi="0" rotWithShape="1">
          <a:blip xmlns:r="http://schemas.openxmlformats.org/officeDocument/2006/relationships" r:embed="rId1">
            <a:alphaModFix/>
          </a:blip>
          <a:srcRect/>
          <a:stretch>
            <a:fillRect t="18060" b="18060"/>
          </a:stretch>
        </a:blipFill>
        <a:ln>
          <a:noFill/>
        </a:ln>
      </dgm:spPr>
    </dgm:pt>
    <dgm:pt modelId="{CD2C6629-AC55-439B-9053-922DE78E2A83}" type="pres">
      <dgm:prSet presAssocID="{A588DFBB-E0B3-42A2-ACD3-8A4A2907C3BD}" presName="txShp" presStyleLbl="node1" presStyleIdx="2" presStyleCnt="4">
        <dgm:presLayoutVars>
          <dgm:bulletEnabled val="1"/>
        </dgm:presLayoutVars>
      </dgm:prSet>
      <dgm:spPr/>
    </dgm:pt>
    <dgm:pt modelId="{6D0C2DF2-33B6-4E81-A345-422B79283CEB}" type="pres">
      <dgm:prSet presAssocID="{39AFFAEE-E0B7-45F4-9F04-99DF50BA1AA0}" presName="spacing" presStyleCnt="0"/>
      <dgm:spPr/>
    </dgm:pt>
    <dgm:pt modelId="{9A213164-E294-46E3-94A0-4B4444E178A7}" type="pres">
      <dgm:prSet presAssocID="{51260C8A-9D4C-46E3-8C25-767B92638CA8}" presName="composite" presStyleCnt="0"/>
      <dgm:spPr/>
    </dgm:pt>
    <dgm:pt modelId="{5C7FC687-E81B-4E14-BF55-4B5165965330}" type="pres">
      <dgm:prSet presAssocID="{51260C8A-9D4C-46E3-8C25-767B92638CA8}" presName="imgShp" presStyleLbl="fgImgPlace1" presStyleIdx="3" presStyleCnt="4"/>
      <dgm:spPr>
        <a:blipFill dpi="0" rotWithShape="1">
          <a:blip xmlns:r="http://schemas.openxmlformats.org/officeDocument/2006/relationships" r:embed="rId1">
            <a:alphaModFix/>
          </a:blip>
          <a:srcRect/>
          <a:stretch>
            <a:fillRect t="18060" b="18060"/>
          </a:stretch>
        </a:blipFill>
        <a:ln>
          <a:noFill/>
        </a:ln>
      </dgm:spPr>
    </dgm:pt>
    <dgm:pt modelId="{8538304D-296D-48EB-BA3F-BEABA041AFA3}" type="pres">
      <dgm:prSet presAssocID="{51260C8A-9D4C-46E3-8C25-767B92638CA8}" presName="txShp" presStyleLbl="node1" presStyleIdx="3" presStyleCnt="4">
        <dgm:presLayoutVars>
          <dgm:bulletEnabled val="1"/>
        </dgm:presLayoutVars>
      </dgm:prSet>
      <dgm:spPr/>
    </dgm:pt>
  </dgm:ptLst>
  <dgm:cxnLst>
    <dgm:cxn modelId="{AF43C71B-D152-4F54-943D-EF63ABB3CD6D}" type="presOf" srcId="{D09D9F63-CEEC-4C14-825C-6DF7FC400549}" destId="{7AD94D5E-97DF-44F1-B593-CC29B823CAB0}" srcOrd="0" destOrd="0" presId="urn:microsoft.com/office/officeart/2005/8/layout/vList3"/>
    <dgm:cxn modelId="{1A6FC92C-46EF-4E92-BA1D-5CA2E2845B76}" type="presOf" srcId="{3068EB84-24D3-4DFA-9499-21C18A007EED}" destId="{B7DD5690-98EE-4203-A418-6209E156BE91}" srcOrd="0" destOrd="0" presId="urn:microsoft.com/office/officeart/2005/8/layout/vList3"/>
    <dgm:cxn modelId="{4A2EEB32-3D22-4C86-9FBE-212FFD1427A9}" type="presOf" srcId="{A588DFBB-E0B3-42A2-ACD3-8A4A2907C3BD}" destId="{CD2C6629-AC55-439B-9053-922DE78E2A83}" srcOrd="0" destOrd="0" presId="urn:microsoft.com/office/officeart/2005/8/layout/vList3"/>
    <dgm:cxn modelId="{7212076D-F2F5-4922-BC30-B81D69C052F2}" srcId="{6998F2AD-3E13-4F4A-9E3C-72FEFEA96919}" destId="{A588DFBB-E0B3-42A2-ACD3-8A4A2907C3BD}" srcOrd="2" destOrd="0" parTransId="{D5FC1F48-BEF2-4C58-8789-D21B08FE5D5E}" sibTransId="{39AFFAEE-E0B7-45F4-9F04-99DF50BA1AA0}"/>
    <dgm:cxn modelId="{6FC53385-32AE-4FE5-AEFA-829C010915C4}" srcId="{6998F2AD-3E13-4F4A-9E3C-72FEFEA96919}" destId="{3068EB84-24D3-4DFA-9499-21C18A007EED}" srcOrd="0" destOrd="0" parTransId="{9B3E4218-9951-4F97-B071-3EF0AA20790B}" sibTransId="{AB5056AC-1CFA-4131-B1ED-426C2E706131}"/>
    <dgm:cxn modelId="{400479B2-37E1-460E-BCC9-3DBC0F46D7C9}" srcId="{6998F2AD-3E13-4F4A-9E3C-72FEFEA96919}" destId="{51260C8A-9D4C-46E3-8C25-767B92638CA8}" srcOrd="3" destOrd="0" parTransId="{AEF886D0-C2AC-42C4-A925-BDF75BEAC7A4}" sibTransId="{D3B9620D-FD07-4864-A10C-FBA474618E86}"/>
    <dgm:cxn modelId="{3E4AF8C3-A1EF-4AD0-8AE4-F37AFAF12A20}" srcId="{6998F2AD-3E13-4F4A-9E3C-72FEFEA96919}" destId="{D09D9F63-CEEC-4C14-825C-6DF7FC400549}" srcOrd="1" destOrd="0" parTransId="{4ADE0D4D-B8CA-4BD2-BA44-A6461EB718F8}" sibTransId="{F0323215-481A-41AC-B204-D406625A8CE1}"/>
    <dgm:cxn modelId="{B701B8D8-3113-4A87-A5CF-401ABB4DCD12}" type="presOf" srcId="{6998F2AD-3E13-4F4A-9E3C-72FEFEA96919}" destId="{EC994E57-89C2-4943-8351-E13175B8C5AD}" srcOrd="0" destOrd="0" presId="urn:microsoft.com/office/officeart/2005/8/layout/vList3"/>
    <dgm:cxn modelId="{456EFEE3-D558-40B3-BB8B-C8570318F14F}" type="presOf" srcId="{51260C8A-9D4C-46E3-8C25-767B92638CA8}" destId="{8538304D-296D-48EB-BA3F-BEABA041AFA3}" srcOrd="0" destOrd="0" presId="urn:microsoft.com/office/officeart/2005/8/layout/vList3"/>
    <dgm:cxn modelId="{66AA1647-1198-4BE3-A818-C93139FB0F5A}" type="presParOf" srcId="{EC994E57-89C2-4943-8351-E13175B8C5AD}" destId="{3381E46E-06BF-4CF2-BC5F-BD7B62398F93}" srcOrd="0" destOrd="0" presId="urn:microsoft.com/office/officeart/2005/8/layout/vList3"/>
    <dgm:cxn modelId="{AD762D35-C111-49D9-8295-2169CBBFA61F}" type="presParOf" srcId="{3381E46E-06BF-4CF2-BC5F-BD7B62398F93}" destId="{F13D2A4B-7213-48C0-8E03-D58DAFEDBDC2}" srcOrd="0" destOrd="0" presId="urn:microsoft.com/office/officeart/2005/8/layout/vList3"/>
    <dgm:cxn modelId="{292D9B38-9FE8-4EF1-9ACA-AF04BD1C067A}" type="presParOf" srcId="{3381E46E-06BF-4CF2-BC5F-BD7B62398F93}" destId="{B7DD5690-98EE-4203-A418-6209E156BE91}" srcOrd="1" destOrd="0" presId="urn:microsoft.com/office/officeart/2005/8/layout/vList3"/>
    <dgm:cxn modelId="{945BF71C-B7B4-4662-B71C-9807D565967F}" type="presParOf" srcId="{EC994E57-89C2-4943-8351-E13175B8C5AD}" destId="{AA187A9E-FA11-42F3-80F9-D6CFE3FBAB9D}" srcOrd="1" destOrd="0" presId="urn:microsoft.com/office/officeart/2005/8/layout/vList3"/>
    <dgm:cxn modelId="{D90457DB-E8CE-48AA-9631-B1CC49233FD6}" type="presParOf" srcId="{EC994E57-89C2-4943-8351-E13175B8C5AD}" destId="{6BFF8096-04A4-4DC7-9DC9-AE67259FAC7B}" srcOrd="2" destOrd="0" presId="urn:microsoft.com/office/officeart/2005/8/layout/vList3"/>
    <dgm:cxn modelId="{1746B09B-3400-4606-9938-D663406B7358}" type="presParOf" srcId="{6BFF8096-04A4-4DC7-9DC9-AE67259FAC7B}" destId="{A8C1607D-E2F3-434F-88B4-708EF209F053}" srcOrd="0" destOrd="0" presId="urn:microsoft.com/office/officeart/2005/8/layout/vList3"/>
    <dgm:cxn modelId="{ABF694E2-70F5-40F9-B9EC-EFA05592D63C}" type="presParOf" srcId="{6BFF8096-04A4-4DC7-9DC9-AE67259FAC7B}" destId="{7AD94D5E-97DF-44F1-B593-CC29B823CAB0}" srcOrd="1" destOrd="0" presId="urn:microsoft.com/office/officeart/2005/8/layout/vList3"/>
    <dgm:cxn modelId="{E0D2560B-5582-42B8-86BC-1D7CE18C95B1}" type="presParOf" srcId="{EC994E57-89C2-4943-8351-E13175B8C5AD}" destId="{7B807041-C412-4474-A23D-9949933AA9C3}" srcOrd="3" destOrd="0" presId="urn:microsoft.com/office/officeart/2005/8/layout/vList3"/>
    <dgm:cxn modelId="{0B679CCF-7585-4873-A1E3-9D9EEAC0D9E4}" type="presParOf" srcId="{EC994E57-89C2-4943-8351-E13175B8C5AD}" destId="{8267C2CD-1E6B-44A3-B610-2E5B3C31C9B5}" srcOrd="4" destOrd="0" presId="urn:microsoft.com/office/officeart/2005/8/layout/vList3"/>
    <dgm:cxn modelId="{CD2D53D6-611F-4A27-A779-5C12D5286D64}" type="presParOf" srcId="{8267C2CD-1E6B-44A3-B610-2E5B3C31C9B5}" destId="{75E03691-F776-4A47-8485-E7E33B675CC1}" srcOrd="0" destOrd="0" presId="urn:microsoft.com/office/officeart/2005/8/layout/vList3"/>
    <dgm:cxn modelId="{ECFBE3A1-9F2F-4C13-9B20-5E7AB2F1B061}" type="presParOf" srcId="{8267C2CD-1E6B-44A3-B610-2E5B3C31C9B5}" destId="{CD2C6629-AC55-439B-9053-922DE78E2A83}" srcOrd="1" destOrd="0" presId="urn:microsoft.com/office/officeart/2005/8/layout/vList3"/>
    <dgm:cxn modelId="{BD0BAA27-9C96-4C6D-A181-908975AEA17C}" type="presParOf" srcId="{EC994E57-89C2-4943-8351-E13175B8C5AD}" destId="{6D0C2DF2-33B6-4E81-A345-422B79283CEB}" srcOrd="5" destOrd="0" presId="urn:microsoft.com/office/officeart/2005/8/layout/vList3"/>
    <dgm:cxn modelId="{9228A9FC-F0A9-4F6E-A11C-BED6FC94D979}" type="presParOf" srcId="{EC994E57-89C2-4943-8351-E13175B8C5AD}" destId="{9A213164-E294-46E3-94A0-4B4444E178A7}" srcOrd="6" destOrd="0" presId="urn:microsoft.com/office/officeart/2005/8/layout/vList3"/>
    <dgm:cxn modelId="{15FA58B8-AB55-421F-B66C-A2D593CC6903}" type="presParOf" srcId="{9A213164-E294-46E3-94A0-4B4444E178A7}" destId="{5C7FC687-E81B-4E14-BF55-4B5165965330}" srcOrd="0" destOrd="0" presId="urn:microsoft.com/office/officeart/2005/8/layout/vList3"/>
    <dgm:cxn modelId="{075BA585-1BA5-445F-9A3D-62788914E684}" type="presParOf" srcId="{9A213164-E294-46E3-94A0-4B4444E178A7}" destId="{8538304D-296D-48EB-BA3F-BEABA041AFA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14EB4E-3019-498F-8C49-67D0222EC611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4703A8-28B3-4CFC-B417-18B30F889AF2}">
      <dgm:prSet phldrT="[Text]"/>
      <dgm:spPr/>
      <dgm:t>
        <a:bodyPr/>
        <a:lstStyle/>
        <a:p>
          <a:r>
            <a:rPr lang="en-US" dirty="0"/>
            <a:t>Jack</a:t>
          </a:r>
        </a:p>
      </dgm:t>
    </dgm:pt>
    <dgm:pt modelId="{4BC8DF72-ABB2-4B6D-B880-7652539D06B7}" type="parTrans" cxnId="{912205EC-4517-402C-8E49-814246AD6356}">
      <dgm:prSet/>
      <dgm:spPr/>
      <dgm:t>
        <a:bodyPr/>
        <a:lstStyle/>
        <a:p>
          <a:endParaRPr lang="en-US"/>
        </a:p>
      </dgm:t>
    </dgm:pt>
    <dgm:pt modelId="{A3FEDE33-23B5-473F-9327-05AAE2D77B4A}" type="sibTrans" cxnId="{912205EC-4517-402C-8E49-814246AD6356}">
      <dgm:prSet/>
      <dgm:spPr/>
      <dgm:t>
        <a:bodyPr/>
        <a:lstStyle/>
        <a:p>
          <a:endParaRPr lang="en-US"/>
        </a:p>
      </dgm:t>
    </dgm:pt>
    <dgm:pt modelId="{F3D5A238-21EC-4C16-B908-B309358D96D2}">
      <dgm:prSet phldrT="[Text]"/>
      <dgm:spPr/>
      <dgm:t>
        <a:bodyPr/>
        <a:lstStyle/>
        <a:p>
          <a:r>
            <a:rPr lang="en-US" dirty="0"/>
            <a:t>Timmy</a:t>
          </a:r>
        </a:p>
      </dgm:t>
    </dgm:pt>
    <dgm:pt modelId="{24716829-2D82-40BC-8230-55341BB2ABF9}" type="parTrans" cxnId="{002FF373-50A3-484C-B6B3-08577758733A}">
      <dgm:prSet/>
      <dgm:spPr/>
      <dgm:t>
        <a:bodyPr/>
        <a:lstStyle/>
        <a:p>
          <a:endParaRPr lang="en-US"/>
        </a:p>
      </dgm:t>
    </dgm:pt>
    <dgm:pt modelId="{99BB25E0-8C7B-4640-A68A-BF85A2EC1D0F}" type="sibTrans" cxnId="{002FF373-50A3-484C-B6B3-08577758733A}">
      <dgm:prSet/>
      <dgm:spPr/>
      <dgm:t>
        <a:bodyPr/>
        <a:lstStyle/>
        <a:p>
          <a:endParaRPr lang="en-US"/>
        </a:p>
      </dgm:t>
    </dgm:pt>
    <dgm:pt modelId="{053A7F34-0028-40E5-954F-FCB1A10CA870}">
      <dgm:prSet phldrT="[Text]"/>
      <dgm:spPr/>
      <dgm:t>
        <a:bodyPr/>
        <a:lstStyle/>
        <a:p>
          <a:r>
            <a:rPr lang="en-US" dirty="0"/>
            <a:t>Still learning the art of sales and has low productivity</a:t>
          </a:r>
        </a:p>
      </dgm:t>
    </dgm:pt>
    <dgm:pt modelId="{3C025CCE-84C4-4EBF-9741-938D15C54512}" type="parTrans" cxnId="{BAE46494-3E64-4607-9D83-1A777E74DCAF}">
      <dgm:prSet/>
      <dgm:spPr/>
      <dgm:t>
        <a:bodyPr/>
        <a:lstStyle/>
        <a:p>
          <a:endParaRPr lang="en-US"/>
        </a:p>
      </dgm:t>
    </dgm:pt>
    <dgm:pt modelId="{90ACD372-E31C-4A39-8335-D142C9345EF6}" type="sibTrans" cxnId="{BAE46494-3E64-4607-9D83-1A777E74DCAF}">
      <dgm:prSet/>
      <dgm:spPr/>
      <dgm:t>
        <a:bodyPr/>
        <a:lstStyle/>
        <a:p>
          <a:endParaRPr lang="en-US"/>
        </a:p>
      </dgm:t>
    </dgm:pt>
    <dgm:pt modelId="{B15EAB67-DC25-44D3-8CC4-33AF2FE67237}">
      <dgm:prSet phldrT="[Text]"/>
      <dgm:spPr/>
      <dgm:t>
        <a:bodyPr/>
        <a:lstStyle/>
        <a:p>
          <a:r>
            <a:rPr lang="en-US" dirty="0"/>
            <a:t>Experienced Salesman and Lion’s share contributor to team </a:t>
          </a:r>
        </a:p>
      </dgm:t>
    </dgm:pt>
    <dgm:pt modelId="{C3F3F451-3FBB-4107-A18E-262436B8CEB8}" type="sibTrans" cxnId="{CE0A85FC-E94D-4174-A5D8-70B8FE79896B}">
      <dgm:prSet/>
      <dgm:spPr/>
      <dgm:t>
        <a:bodyPr/>
        <a:lstStyle/>
        <a:p>
          <a:endParaRPr lang="en-US"/>
        </a:p>
      </dgm:t>
    </dgm:pt>
    <dgm:pt modelId="{BCEA39BC-B18E-4507-B112-81E6A15070FD}" type="parTrans" cxnId="{CE0A85FC-E94D-4174-A5D8-70B8FE79896B}">
      <dgm:prSet/>
      <dgm:spPr/>
      <dgm:t>
        <a:bodyPr/>
        <a:lstStyle/>
        <a:p>
          <a:endParaRPr lang="en-US"/>
        </a:p>
      </dgm:t>
    </dgm:pt>
    <dgm:pt modelId="{E6A4AE8B-3CD6-4D68-A46F-1A9B77C60A62}" type="pres">
      <dgm:prSet presAssocID="{3A14EB4E-3019-498F-8C49-67D0222EC611}" presName="Name0" presStyleCnt="0">
        <dgm:presLayoutVars>
          <dgm:chMax/>
          <dgm:chPref/>
          <dgm:dir/>
        </dgm:presLayoutVars>
      </dgm:prSet>
      <dgm:spPr/>
    </dgm:pt>
    <dgm:pt modelId="{35A1B389-06D4-4123-8325-66A49A9C45E1}" type="pres">
      <dgm:prSet presAssocID="{584703A8-28B3-4CFC-B417-18B30F889AF2}" presName="composite" presStyleCnt="0">
        <dgm:presLayoutVars>
          <dgm:chMax val="1"/>
          <dgm:chPref val="1"/>
        </dgm:presLayoutVars>
      </dgm:prSet>
      <dgm:spPr/>
    </dgm:pt>
    <dgm:pt modelId="{062EF353-EA5A-4FA3-AC1C-4337B294F1CA}" type="pres">
      <dgm:prSet presAssocID="{584703A8-28B3-4CFC-B417-18B30F889AF2}" presName="Accent" presStyleLbl="trAlignAcc1" presStyleIdx="0" presStyleCnt="2">
        <dgm:presLayoutVars>
          <dgm:chMax val="0"/>
          <dgm:chPref val="0"/>
        </dgm:presLayoutVars>
      </dgm:prSet>
      <dgm:spPr/>
    </dgm:pt>
    <dgm:pt modelId="{C19C589C-6C19-43D3-9333-1E8DFC89A0A7}" type="pres">
      <dgm:prSet presAssocID="{584703A8-28B3-4CFC-B417-18B30F889AF2}" presName="Image" presStyleLbl="alignImgPlace1" presStyleIdx="0" presStyleCnt="2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18428" r="18428"/>
          </a:stretch>
        </a:blipFill>
      </dgm:spPr>
      <dgm:extLst>
        <a:ext uri="{E40237B7-FDA0-4F09-8148-C483321AD2D9}">
          <dgm14:cNvPr xmlns:dgm14="http://schemas.microsoft.com/office/drawing/2010/diagram" id="0" name="" descr="Man in glasses wearing turtleneck"/>
        </a:ext>
      </dgm:extLst>
    </dgm:pt>
    <dgm:pt modelId="{7EC5BEE0-B0F5-43CA-A5B3-7BC89A8D82CC}" type="pres">
      <dgm:prSet presAssocID="{584703A8-28B3-4CFC-B417-18B30F889AF2}" presName="ChildComposite" presStyleCnt="0"/>
      <dgm:spPr/>
    </dgm:pt>
    <dgm:pt modelId="{24B0EC15-55B3-4031-8974-F3A23032B8F7}" type="pres">
      <dgm:prSet presAssocID="{584703A8-28B3-4CFC-B417-18B30F889AF2}" presName="Child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F4192020-149A-4B44-A8FB-8A234DCD63FB}" type="pres">
      <dgm:prSet presAssocID="{584703A8-28B3-4CFC-B417-18B30F889AF2}" presName="Parent" presStyleLbl="revTx" presStyleIdx="0" presStyleCnt="2">
        <dgm:presLayoutVars>
          <dgm:chMax val="1"/>
          <dgm:chPref val="0"/>
          <dgm:bulletEnabled val="1"/>
        </dgm:presLayoutVars>
      </dgm:prSet>
      <dgm:spPr/>
    </dgm:pt>
    <dgm:pt modelId="{A74B2744-58FD-44FA-81B1-374FFA6444B7}" type="pres">
      <dgm:prSet presAssocID="{A3FEDE33-23B5-473F-9327-05AAE2D77B4A}" presName="sibTrans" presStyleCnt="0"/>
      <dgm:spPr/>
    </dgm:pt>
    <dgm:pt modelId="{A175F7AB-F29B-4E0A-A106-187A86465265}" type="pres">
      <dgm:prSet presAssocID="{F3D5A238-21EC-4C16-B908-B309358D96D2}" presName="composite" presStyleCnt="0">
        <dgm:presLayoutVars>
          <dgm:chMax val="1"/>
          <dgm:chPref val="1"/>
        </dgm:presLayoutVars>
      </dgm:prSet>
      <dgm:spPr/>
    </dgm:pt>
    <dgm:pt modelId="{60DB33A1-7145-4C31-B9A4-207B024AAE93}" type="pres">
      <dgm:prSet presAssocID="{F3D5A238-21EC-4C16-B908-B309358D96D2}" presName="Accent" presStyleLbl="trAlignAcc1" presStyleIdx="1" presStyleCnt="2">
        <dgm:presLayoutVars>
          <dgm:chMax val="0"/>
          <dgm:chPref val="0"/>
        </dgm:presLayoutVars>
      </dgm:prSet>
      <dgm:spPr/>
    </dgm:pt>
    <dgm:pt modelId="{6CA906A4-6D98-4DF5-BA63-E4FB841E6257}" type="pres">
      <dgm:prSet presAssocID="{F3D5A238-21EC-4C16-B908-B309358D96D2}" presName="Image" presStyleLbl="alignImgPlace1" presStyleIdx="1" presStyleCnt="2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20455" r="20455"/>
          </a:stretch>
        </a:blipFill>
      </dgm:spPr>
      <dgm:extLst>
        <a:ext uri="{E40237B7-FDA0-4F09-8148-C483321AD2D9}">
          <dgm14:cNvPr xmlns:dgm14="http://schemas.microsoft.com/office/drawing/2010/diagram" id="0" name="" descr="Man wearing a jacket"/>
        </a:ext>
      </dgm:extLst>
    </dgm:pt>
    <dgm:pt modelId="{7390C2D5-95E7-4A08-BB50-AA99DB250690}" type="pres">
      <dgm:prSet presAssocID="{F3D5A238-21EC-4C16-B908-B309358D96D2}" presName="ChildComposite" presStyleCnt="0"/>
      <dgm:spPr/>
    </dgm:pt>
    <dgm:pt modelId="{6CFF7C7D-43BD-4828-8967-D805FBCDFD17}" type="pres">
      <dgm:prSet presAssocID="{F3D5A238-21EC-4C16-B908-B309358D96D2}" presName="Child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2E312A23-19D7-4F6E-9FF3-C1D251E00E53}" type="pres">
      <dgm:prSet presAssocID="{F3D5A238-21EC-4C16-B908-B309358D96D2}" presName="Parent" presStyleLbl="revTx" presStyleIdx="1" presStyleCnt="2">
        <dgm:presLayoutVars>
          <dgm:chMax val="1"/>
          <dgm:chPref val="0"/>
          <dgm:bulletEnabled val="1"/>
        </dgm:presLayoutVars>
      </dgm:prSet>
      <dgm:spPr/>
    </dgm:pt>
  </dgm:ptLst>
  <dgm:cxnLst>
    <dgm:cxn modelId="{C2B7E60D-308D-4266-B49A-70DC7B9E0A75}" type="presOf" srcId="{B15EAB67-DC25-44D3-8CC4-33AF2FE67237}" destId="{24B0EC15-55B3-4031-8974-F3A23032B8F7}" srcOrd="0" destOrd="0" presId="urn:microsoft.com/office/officeart/2008/layout/CaptionedPictures"/>
    <dgm:cxn modelId="{C0DEE61C-A722-4356-9B6B-FFD9AF3AD62F}" type="presOf" srcId="{053A7F34-0028-40E5-954F-FCB1A10CA870}" destId="{6CFF7C7D-43BD-4828-8967-D805FBCDFD17}" srcOrd="0" destOrd="0" presId="urn:microsoft.com/office/officeart/2008/layout/CaptionedPictures"/>
    <dgm:cxn modelId="{7856A428-7193-420E-AA8A-BAFAFE3A44F7}" type="presOf" srcId="{3A14EB4E-3019-498F-8C49-67D0222EC611}" destId="{E6A4AE8B-3CD6-4D68-A46F-1A9B77C60A62}" srcOrd="0" destOrd="0" presId="urn:microsoft.com/office/officeart/2008/layout/CaptionedPictures"/>
    <dgm:cxn modelId="{AA018B6F-9EB7-47FD-971A-06CD22A2C81B}" type="presOf" srcId="{F3D5A238-21EC-4C16-B908-B309358D96D2}" destId="{2E312A23-19D7-4F6E-9FF3-C1D251E00E53}" srcOrd="0" destOrd="0" presId="urn:microsoft.com/office/officeart/2008/layout/CaptionedPictures"/>
    <dgm:cxn modelId="{002FF373-50A3-484C-B6B3-08577758733A}" srcId="{3A14EB4E-3019-498F-8C49-67D0222EC611}" destId="{F3D5A238-21EC-4C16-B908-B309358D96D2}" srcOrd="1" destOrd="0" parTransId="{24716829-2D82-40BC-8230-55341BB2ABF9}" sibTransId="{99BB25E0-8C7B-4640-A68A-BF85A2EC1D0F}"/>
    <dgm:cxn modelId="{19FE4681-5922-4ABB-9326-971975302A86}" type="presOf" srcId="{584703A8-28B3-4CFC-B417-18B30F889AF2}" destId="{F4192020-149A-4B44-A8FB-8A234DCD63FB}" srcOrd="0" destOrd="0" presId="urn:microsoft.com/office/officeart/2008/layout/CaptionedPictures"/>
    <dgm:cxn modelId="{BAE46494-3E64-4607-9D83-1A777E74DCAF}" srcId="{F3D5A238-21EC-4C16-B908-B309358D96D2}" destId="{053A7F34-0028-40E5-954F-FCB1A10CA870}" srcOrd="0" destOrd="0" parTransId="{3C025CCE-84C4-4EBF-9741-938D15C54512}" sibTransId="{90ACD372-E31C-4A39-8335-D142C9345EF6}"/>
    <dgm:cxn modelId="{912205EC-4517-402C-8E49-814246AD6356}" srcId="{3A14EB4E-3019-498F-8C49-67D0222EC611}" destId="{584703A8-28B3-4CFC-B417-18B30F889AF2}" srcOrd="0" destOrd="0" parTransId="{4BC8DF72-ABB2-4B6D-B880-7652539D06B7}" sibTransId="{A3FEDE33-23B5-473F-9327-05AAE2D77B4A}"/>
    <dgm:cxn modelId="{CE0A85FC-E94D-4174-A5D8-70B8FE79896B}" srcId="{584703A8-28B3-4CFC-B417-18B30F889AF2}" destId="{B15EAB67-DC25-44D3-8CC4-33AF2FE67237}" srcOrd="0" destOrd="0" parTransId="{BCEA39BC-B18E-4507-B112-81E6A15070FD}" sibTransId="{C3F3F451-3FBB-4107-A18E-262436B8CEB8}"/>
    <dgm:cxn modelId="{B517E0E3-2467-45EE-823E-1BACCAA4EEED}" type="presParOf" srcId="{E6A4AE8B-3CD6-4D68-A46F-1A9B77C60A62}" destId="{35A1B389-06D4-4123-8325-66A49A9C45E1}" srcOrd="0" destOrd="0" presId="urn:microsoft.com/office/officeart/2008/layout/CaptionedPictures"/>
    <dgm:cxn modelId="{855CCE08-E297-4071-9ADD-0C5B78A5D431}" type="presParOf" srcId="{35A1B389-06D4-4123-8325-66A49A9C45E1}" destId="{062EF353-EA5A-4FA3-AC1C-4337B294F1CA}" srcOrd="0" destOrd="0" presId="urn:microsoft.com/office/officeart/2008/layout/CaptionedPictures"/>
    <dgm:cxn modelId="{0976F352-DF2C-4DBA-841F-7AF4A63C19B0}" type="presParOf" srcId="{35A1B389-06D4-4123-8325-66A49A9C45E1}" destId="{C19C589C-6C19-43D3-9333-1E8DFC89A0A7}" srcOrd="1" destOrd="0" presId="urn:microsoft.com/office/officeart/2008/layout/CaptionedPictures"/>
    <dgm:cxn modelId="{E7388B42-F446-4617-823C-C16E05576FC3}" type="presParOf" srcId="{35A1B389-06D4-4123-8325-66A49A9C45E1}" destId="{7EC5BEE0-B0F5-43CA-A5B3-7BC89A8D82CC}" srcOrd="2" destOrd="0" presId="urn:microsoft.com/office/officeart/2008/layout/CaptionedPictures"/>
    <dgm:cxn modelId="{3BA3E103-BAD6-4E9F-9B9F-21D059E75DFE}" type="presParOf" srcId="{7EC5BEE0-B0F5-43CA-A5B3-7BC89A8D82CC}" destId="{24B0EC15-55B3-4031-8974-F3A23032B8F7}" srcOrd="0" destOrd="0" presId="urn:microsoft.com/office/officeart/2008/layout/CaptionedPictures"/>
    <dgm:cxn modelId="{8067728D-3F61-48D9-ACDF-E325ECD31FC8}" type="presParOf" srcId="{7EC5BEE0-B0F5-43CA-A5B3-7BC89A8D82CC}" destId="{F4192020-149A-4B44-A8FB-8A234DCD63FB}" srcOrd="1" destOrd="0" presId="urn:microsoft.com/office/officeart/2008/layout/CaptionedPictures"/>
    <dgm:cxn modelId="{4BABC42C-AD3B-49B9-BE08-D580E16AD8AD}" type="presParOf" srcId="{E6A4AE8B-3CD6-4D68-A46F-1A9B77C60A62}" destId="{A74B2744-58FD-44FA-81B1-374FFA6444B7}" srcOrd="1" destOrd="0" presId="urn:microsoft.com/office/officeart/2008/layout/CaptionedPictures"/>
    <dgm:cxn modelId="{E91C21FF-F6FA-4EDD-8445-C9EEF6E7A29D}" type="presParOf" srcId="{E6A4AE8B-3CD6-4D68-A46F-1A9B77C60A62}" destId="{A175F7AB-F29B-4E0A-A106-187A86465265}" srcOrd="2" destOrd="0" presId="urn:microsoft.com/office/officeart/2008/layout/CaptionedPictures"/>
    <dgm:cxn modelId="{3E640524-E3CD-4F1B-8B3E-28FCF6A4BE05}" type="presParOf" srcId="{A175F7AB-F29B-4E0A-A106-187A86465265}" destId="{60DB33A1-7145-4C31-B9A4-207B024AAE93}" srcOrd="0" destOrd="0" presId="urn:microsoft.com/office/officeart/2008/layout/CaptionedPictures"/>
    <dgm:cxn modelId="{EB69CBF0-A70B-4E8B-B876-69356FCA5A3D}" type="presParOf" srcId="{A175F7AB-F29B-4E0A-A106-187A86465265}" destId="{6CA906A4-6D98-4DF5-BA63-E4FB841E6257}" srcOrd="1" destOrd="0" presId="urn:microsoft.com/office/officeart/2008/layout/CaptionedPictures"/>
    <dgm:cxn modelId="{FDDCD009-304B-4CE2-ADB1-152C13FE380E}" type="presParOf" srcId="{A175F7AB-F29B-4E0A-A106-187A86465265}" destId="{7390C2D5-95E7-4A08-BB50-AA99DB250690}" srcOrd="2" destOrd="0" presId="urn:microsoft.com/office/officeart/2008/layout/CaptionedPictures"/>
    <dgm:cxn modelId="{EC2B750D-2696-4A35-8037-6B8E31D88DD1}" type="presParOf" srcId="{7390C2D5-95E7-4A08-BB50-AA99DB250690}" destId="{6CFF7C7D-43BD-4828-8967-D805FBCDFD17}" srcOrd="0" destOrd="0" presId="urn:microsoft.com/office/officeart/2008/layout/CaptionedPictures"/>
    <dgm:cxn modelId="{AF095A55-ACCB-4EAC-B7C4-9D3167D00018}" type="presParOf" srcId="{7390C2D5-95E7-4A08-BB50-AA99DB250690}" destId="{2E312A23-19D7-4F6E-9FF3-C1D251E00E53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D07342-6457-44E4-B236-6AB7FDDFED5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F2ED9E-F685-4771-823B-4152663A075A}">
      <dgm:prSet phldrT="[Text]"/>
      <dgm:spPr/>
      <dgm:t>
        <a:bodyPr/>
        <a:lstStyle/>
        <a:p>
          <a:r>
            <a:rPr lang="en-US" dirty="0"/>
            <a:t>Log successful sales calls in the CRM</a:t>
          </a:r>
        </a:p>
      </dgm:t>
    </dgm:pt>
    <dgm:pt modelId="{48D20FDE-63F7-4A5C-9447-739C4483DF37}" type="parTrans" cxnId="{B7535E5B-B688-4673-B5CB-E63898B919E7}">
      <dgm:prSet/>
      <dgm:spPr/>
      <dgm:t>
        <a:bodyPr/>
        <a:lstStyle/>
        <a:p>
          <a:endParaRPr lang="en-US"/>
        </a:p>
      </dgm:t>
    </dgm:pt>
    <dgm:pt modelId="{C28E8C98-9E1F-426D-BCD9-BA6A04275355}" type="sibTrans" cxnId="{B7535E5B-B688-4673-B5CB-E63898B919E7}">
      <dgm:prSet/>
      <dgm:spPr/>
      <dgm:t>
        <a:bodyPr/>
        <a:lstStyle/>
        <a:p>
          <a:endParaRPr lang="en-US"/>
        </a:p>
      </dgm:t>
    </dgm:pt>
    <dgm:pt modelId="{13E7C6FC-2D5D-4649-8558-11423EDDFEE0}">
      <dgm:prSet phldrT="[Text]"/>
      <dgm:spPr/>
      <dgm:t>
        <a:bodyPr/>
        <a:lstStyle/>
        <a:p>
          <a:r>
            <a:rPr lang="en-US" dirty="0"/>
            <a:t>Will</a:t>
          </a:r>
          <a:r>
            <a:rPr lang="en-US" baseline="0" dirty="0"/>
            <a:t> note the customer queries during a sales call.</a:t>
          </a:r>
          <a:endParaRPr lang="en-US" dirty="0"/>
        </a:p>
      </dgm:t>
    </dgm:pt>
    <dgm:pt modelId="{9EB58637-83FA-40A8-A6A6-8562CE3A0917}" type="parTrans" cxnId="{40EC1427-B401-42A0-8DE0-754FF7B479E2}">
      <dgm:prSet/>
      <dgm:spPr/>
      <dgm:t>
        <a:bodyPr/>
        <a:lstStyle/>
        <a:p>
          <a:endParaRPr lang="en-US"/>
        </a:p>
      </dgm:t>
    </dgm:pt>
    <dgm:pt modelId="{A158BF51-FDC4-4785-B661-E7D0FA25DCDB}" type="sibTrans" cxnId="{40EC1427-B401-42A0-8DE0-754FF7B479E2}">
      <dgm:prSet/>
      <dgm:spPr/>
      <dgm:t>
        <a:bodyPr/>
        <a:lstStyle/>
        <a:p>
          <a:endParaRPr lang="en-US"/>
        </a:p>
      </dgm:t>
    </dgm:pt>
    <dgm:pt modelId="{57D7DE41-6DD2-4F30-A533-074DA4D15E26}">
      <dgm:prSet phldrT="[Text]"/>
      <dgm:spPr/>
      <dgm:t>
        <a:bodyPr/>
        <a:lstStyle/>
        <a:p>
          <a:r>
            <a:rPr lang="en-US" dirty="0"/>
            <a:t>Analyze responses for similar questions that resulted in a sale in the CRM</a:t>
          </a:r>
        </a:p>
      </dgm:t>
    </dgm:pt>
    <dgm:pt modelId="{6446CF99-08F9-42FA-82E8-CB8794C227D7}" type="parTrans" cxnId="{DB775E8A-B687-40BC-9C01-E4677CA3D856}">
      <dgm:prSet/>
      <dgm:spPr/>
      <dgm:t>
        <a:bodyPr/>
        <a:lstStyle/>
        <a:p>
          <a:endParaRPr lang="en-US"/>
        </a:p>
      </dgm:t>
    </dgm:pt>
    <dgm:pt modelId="{DB22714D-1702-4C53-BB80-4ABA55DFCEB4}" type="sibTrans" cxnId="{DB775E8A-B687-40BC-9C01-E4677CA3D856}">
      <dgm:prSet/>
      <dgm:spPr/>
      <dgm:t>
        <a:bodyPr/>
        <a:lstStyle/>
        <a:p>
          <a:endParaRPr lang="en-US"/>
        </a:p>
      </dgm:t>
    </dgm:pt>
    <dgm:pt modelId="{8DD7F01B-0029-4FED-AC19-A08CD72771F1}">
      <dgm:prSet phldrT="[Text]"/>
      <dgm:spPr/>
      <dgm:t>
        <a:bodyPr/>
        <a:lstStyle/>
        <a:p>
          <a:r>
            <a:rPr lang="en-US" dirty="0"/>
            <a:t>Recommend the optimum response</a:t>
          </a:r>
        </a:p>
      </dgm:t>
    </dgm:pt>
    <dgm:pt modelId="{1C2D07CA-D939-41A5-B11D-F29645734CD7}" type="parTrans" cxnId="{B266FB73-13FF-475A-9C8B-AE49F74E26E3}">
      <dgm:prSet/>
      <dgm:spPr/>
      <dgm:t>
        <a:bodyPr/>
        <a:lstStyle/>
        <a:p>
          <a:endParaRPr lang="en-US"/>
        </a:p>
      </dgm:t>
    </dgm:pt>
    <dgm:pt modelId="{3E82B295-6300-4947-B2AF-FC49BE7DA4D5}" type="sibTrans" cxnId="{B266FB73-13FF-475A-9C8B-AE49F74E26E3}">
      <dgm:prSet/>
      <dgm:spPr/>
      <dgm:t>
        <a:bodyPr/>
        <a:lstStyle/>
        <a:p>
          <a:endParaRPr lang="en-US"/>
        </a:p>
      </dgm:t>
    </dgm:pt>
    <dgm:pt modelId="{D3ADD65F-1DA7-40D1-9970-8FCA5B424FB6}" type="pres">
      <dgm:prSet presAssocID="{E7D07342-6457-44E4-B236-6AB7FDDFED5B}" presName="cycle" presStyleCnt="0">
        <dgm:presLayoutVars>
          <dgm:dir/>
          <dgm:resizeHandles val="exact"/>
        </dgm:presLayoutVars>
      </dgm:prSet>
      <dgm:spPr/>
    </dgm:pt>
    <dgm:pt modelId="{5E65A91F-E5C3-408E-8C79-575AF12903E3}" type="pres">
      <dgm:prSet presAssocID="{CDF2ED9E-F685-4771-823B-4152663A075A}" presName="node" presStyleLbl="node1" presStyleIdx="0" presStyleCnt="4">
        <dgm:presLayoutVars>
          <dgm:bulletEnabled val="1"/>
        </dgm:presLayoutVars>
      </dgm:prSet>
      <dgm:spPr/>
    </dgm:pt>
    <dgm:pt modelId="{18770A9B-7E39-407F-B65D-5B2D5EF5A248}" type="pres">
      <dgm:prSet presAssocID="{CDF2ED9E-F685-4771-823B-4152663A075A}" presName="spNode" presStyleCnt="0"/>
      <dgm:spPr/>
    </dgm:pt>
    <dgm:pt modelId="{DBA972A2-64B6-4F35-AE5E-76020A24C791}" type="pres">
      <dgm:prSet presAssocID="{C28E8C98-9E1F-426D-BCD9-BA6A04275355}" presName="sibTrans" presStyleLbl="sibTrans1D1" presStyleIdx="0" presStyleCnt="4"/>
      <dgm:spPr/>
    </dgm:pt>
    <dgm:pt modelId="{0C3121A3-A02E-4D67-83C3-57DE8B5839B2}" type="pres">
      <dgm:prSet presAssocID="{13E7C6FC-2D5D-4649-8558-11423EDDFEE0}" presName="node" presStyleLbl="node1" presStyleIdx="1" presStyleCnt="4">
        <dgm:presLayoutVars>
          <dgm:bulletEnabled val="1"/>
        </dgm:presLayoutVars>
      </dgm:prSet>
      <dgm:spPr/>
    </dgm:pt>
    <dgm:pt modelId="{C31306A3-34FD-4438-9C51-59930A0C1DEF}" type="pres">
      <dgm:prSet presAssocID="{13E7C6FC-2D5D-4649-8558-11423EDDFEE0}" presName="spNode" presStyleCnt="0"/>
      <dgm:spPr/>
    </dgm:pt>
    <dgm:pt modelId="{932DA1B5-9242-425D-9C24-3B475D26DB29}" type="pres">
      <dgm:prSet presAssocID="{A158BF51-FDC4-4785-B661-E7D0FA25DCDB}" presName="sibTrans" presStyleLbl="sibTrans1D1" presStyleIdx="1" presStyleCnt="4"/>
      <dgm:spPr/>
    </dgm:pt>
    <dgm:pt modelId="{EBCE24D9-B598-43D8-B071-A1C0F0677FC8}" type="pres">
      <dgm:prSet presAssocID="{57D7DE41-6DD2-4F30-A533-074DA4D15E26}" presName="node" presStyleLbl="node1" presStyleIdx="2" presStyleCnt="4">
        <dgm:presLayoutVars>
          <dgm:bulletEnabled val="1"/>
        </dgm:presLayoutVars>
      </dgm:prSet>
      <dgm:spPr/>
    </dgm:pt>
    <dgm:pt modelId="{619B6396-663D-4AFF-9EAD-8C0CA827A2FF}" type="pres">
      <dgm:prSet presAssocID="{57D7DE41-6DD2-4F30-A533-074DA4D15E26}" presName="spNode" presStyleCnt="0"/>
      <dgm:spPr/>
    </dgm:pt>
    <dgm:pt modelId="{757B75E4-E9D0-43AA-856A-B3A40034162A}" type="pres">
      <dgm:prSet presAssocID="{DB22714D-1702-4C53-BB80-4ABA55DFCEB4}" presName="sibTrans" presStyleLbl="sibTrans1D1" presStyleIdx="2" presStyleCnt="4"/>
      <dgm:spPr/>
    </dgm:pt>
    <dgm:pt modelId="{3C76854A-A40E-44A1-9F2F-B52946E3B992}" type="pres">
      <dgm:prSet presAssocID="{8DD7F01B-0029-4FED-AC19-A08CD72771F1}" presName="node" presStyleLbl="node1" presStyleIdx="3" presStyleCnt="4">
        <dgm:presLayoutVars>
          <dgm:bulletEnabled val="1"/>
        </dgm:presLayoutVars>
      </dgm:prSet>
      <dgm:spPr/>
    </dgm:pt>
    <dgm:pt modelId="{4A48BB88-778E-44C0-887E-707C839B9FA0}" type="pres">
      <dgm:prSet presAssocID="{8DD7F01B-0029-4FED-AC19-A08CD72771F1}" presName="spNode" presStyleCnt="0"/>
      <dgm:spPr/>
    </dgm:pt>
    <dgm:pt modelId="{18C58085-09AC-49DD-8F2A-F351C938EEF8}" type="pres">
      <dgm:prSet presAssocID="{3E82B295-6300-4947-B2AF-FC49BE7DA4D5}" presName="sibTrans" presStyleLbl="sibTrans1D1" presStyleIdx="3" presStyleCnt="4"/>
      <dgm:spPr/>
    </dgm:pt>
  </dgm:ptLst>
  <dgm:cxnLst>
    <dgm:cxn modelId="{8182C400-5625-4F0E-A51E-88B302DC8BD8}" type="presOf" srcId="{DB22714D-1702-4C53-BB80-4ABA55DFCEB4}" destId="{757B75E4-E9D0-43AA-856A-B3A40034162A}" srcOrd="0" destOrd="0" presId="urn:microsoft.com/office/officeart/2005/8/layout/cycle5"/>
    <dgm:cxn modelId="{37F0770F-FD97-4434-A8EC-279B48EA1F27}" type="presOf" srcId="{A158BF51-FDC4-4785-B661-E7D0FA25DCDB}" destId="{932DA1B5-9242-425D-9C24-3B475D26DB29}" srcOrd="0" destOrd="0" presId="urn:microsoft.com/office/officeart/2005/8/layout/cycle5"/>
    <dgm:cxn modelId="{40EC1427-B401-42A0-8DE0-754FF7B479E2}" srcId="{E7D07342-6457-44E4-B236-6AB7FDDFED5B}" destId="{13E7C6FC-2D5D-4649-8558-11423EDDFEE0}" srcOrd="1" destOrd="0" parTransId="{9EB58637-83FA-40A8-A6A6-8562CE3A0917}" sibTransId="{A158BF51-FDC4-4785-B661-E7D0FA25DCDB}"/>
    <dgm:cxn modelId="{C1E2E63D-EE89-496F-9125-ECA26AFAA6B5}" type="presOf" srcId="{57D7DE41-6DD2-4F30-A533-074DA4D15E26}" destId="{EBCE24D9-B598-43D8-B071-A1C0F0677FC8}" srcOrd="0" destOrd="0" presId="urn:microsoft.com/office/officeart/2005/8/layout/cycle5"/>
    <dgm:cxn modelId="{B7535E5B-B688-4673-B5CB-E63898B919E7}" srcId="{E7D07342-6457-44E4-B236-6AB7FDDFED5B}" destId="{CDF2ED9E-F685-4771-823B-4152663A075A}" srcOrd="0" destOrd="0" parTransId="{48D20FDE-63F7-4A5C-9447-739C4483DF37}" sibTransId="{C28E8C98-9E1F-426D-BCD9-BA6A04275355}"/>
    <dgm:cxn modelId="{9050184C-DA93-4DB9-B313-1CDF9B068D56}" type="presOf" srcId="{E7D07342-6457-44E4-B236-6AB7FDDFED5B}" destId="{D3ADD65F-1DA7-40D1-9970-8FCA5B424FB6}" srcOrd="0" destOrd="0" presId="urn:microsoft.com/office/officeart/2005/8/layout/cycle5"/>
    <dgm:cxn modelId="{B266FB73-13FF-475A-9C8B-AE49F74E26E3}" srcId="{E7D07342-6457-44E4-B236-6AB7FDDFED5B}" destId="{8DD7F01B-0029-4FED-AC19-A08CD72771F1}" srcOrd="3" destOrd="0" parTransId="{1C2D07CA-D939-41A5-B11D-F29645734CD7}" sibTransId="{3E82B295-6300-4947-B2AF-FC49BE7DA4D5}"/>
    <dgm:cxn modelId="{1E1C2457-CA15-4A93-970E-9F14C265B5B7}" type="presOf" srcId="{8DD7F01B-0029-4FED-AC19-A08CD72771F1}" destId="{3C76854A-A40E-44A1-9F2F-B52946E3B992}" srcOrd="0" destOrd="0" presId="urn:microsoft.com/office/officeart/2005/8/layout/cycle5"/>
    <dgm:cxn modelId="{83BA5B84-FD97-42D3-B810-AEDB7FC9E8E4}" type="presOf" srcId="{13E7C6FC-2D5D-4649-8558-11423EDDFEE0}" destId="{0C3121A3-A02E-4D67-83C3-57DE8B5839B2}" srcOrd="0" destOrd="0" presId="urn:microsoft.com/office/officeart/2005/8/layout/cycle5"/>
    <dgm:cxn modelId="{DB775E8A-B687-40BC-9C01-E4677CA3D856}" srcId="{E7D07342-6457-44E4-B236-6AB7FDDFED5B}" destId="{57D7DE41-6DD2-4F30-A533-074DA4D15E26}" srcOrd="2" destOrd="0" parTransId="{6446CF99-08F9-42FA-82E8-CB8794C227D7}" sibTransId="{DB22714D-1702-4C53-BB80-4ABA55DFCEB4}"/>
    <dgm:cxn modelId="{FA358BDF-579B-47E8-BC2F-23B22B29E4CC}" type="presOf" srcId="{CDF2ED9E-F685-4771-823B-4152663A075A}" destId="{5E65A91F-E5C3-408E-8C79-575AF12903E3}" srcOrd="0" destOrd="0" presId="urn:microsoft.com/office/officeart/2005/8/layout/cycle5"/>
    <dgm:cxn modelId="{79DC2CF2-97A2-4819-A286-6D5DE5C45AC4}" type="presOf" srcId="{3E82B295-6300-4947-B2AF-FC49BE7DA4D5}" destId="{18C58085-09AC-49DD-8F2A-F351C938EEF8}" srcOrd="0" destOrd="0" presId="urn:microsoft.com/office/officeart/2005/8/layout/cycle5"/>
    <dgm:cxn modelId="{4D7C65F6-455D-4A59-AD05-5E17357350AF}" type="presOf" srcId="{C28E8C98-9E1F-426D-BCD9-BA6A04275355}" destId="{DBA972A2-64B6-4F35-AE5E-76020A24C791}" srcOrd="0" destOrd="0" presId="urn:microsoft.com/office/officeart/2005/8/layout/cycle5"/>
    <dgm:cxn modelId="{9069FA9A-3752-44C3-BA14-BDA771ABDFE4}" type="presParOf" srcId="{D3ADD65F-1DA7-40D1-9970-8FCA5B424FB6}" destId="{5E65A91F-E5C3-408E-8C79-575AF12903E3}" srcOrd="0" destOrd="0" presId="urn:microsoft.com/office/officeart/2005/8/layout/cycle5"/>
    <dgm:cxn modelId="{E2A0611D-380F-470B-B8ED-F594F3721510}" type="presParOf" srcId="{D3ADD65F-1DA7-40D1-9970-8FCA5B424FB6}" destId="{18770A9B-7E39-407F-B65D-5B2D5EF5A248}" srcOrd="1" destOrd="0" presId="urn:microsoft.com/office/officeart/2005/8/layout/cycle5"/>
    <dgm:cxn modelId="{C7BE3901-F0C8-4D6A-AFF0-8EA9387C4B02}" type="presParOf" srcId="{D3ADD65F-1DA7-40D1-9970-8FCA5B424FB6}" destId="{DBA972A2-64B6-4F35-AE5E-76020A24C791}" srcOrd="2" destOrd="0" presId="urn:microsoft.com/office/officeart/2005/8/layout/cycle5"/>
    <dgm:cxn modelId="{D24A5924-A921-4527-8225-C250AF57B550}" type="presParOf" srcId="{D3ADD65F-1DA7-40D1-9970-8FCA5B424FB6}" destId="{0C3121A3-A02E-4D67-83C3-57DE8B5839B2}" srcOrd="3" destOrd="0" presId="urn:microsoft.com/office/officeart/2005/8/layout/cycle5"/>
    <dgm:cxn modelId="{A8D7D593-D0F3-4F8B-834D-99207B97B497}" type="presParOf" srcId="{D3ADD65F-1DA7-40D1-9970-8FCA5B424FB6}" destId="{C31306A3-34FD-4438-9C51-59930A0C1DEF}" srcOrd="4" destOrd="0" presId="urn:microsoft.com/office/officeart/2005/8/layout/cycle5"/>
    <dgm:cxn modelId="{C3743A6D-3369-4D4F-85C1-89903466A627}" type="presParOf" srcId="{D3ADD65F-1DA7-40D1-9970-8FCA5B424FB6}" destId="{932DA1B5-9242-425D-9C24-3B475D26DB29}" srcOrd="5" destOrd="0" presId="urn:microsoft.com/office/officeart/2005/8/layout/cycle5"/>
    <dgm:cxn modelId="{5295E37F-8329-452C-B9DE-CBD3A774C6C7}" type="presParOf" srcId="{D3ADD65F-1DA7-40D1-9970-8FCA5B424FB6}" destId="{EBCE24D9-B598-43D8-B071-A1C0F0677FC8}" srcOrd="6" destOrd="0" presId="urn:microsoft.com/office/officeart/2005/8/layout/cycle5"/>
    <dgm:cxn modelId="{CB11B957-8000-4750-A28E-A4F146B6EFF6}" type="presParOf" srcId="{D3ADD65F-1DA7-40D1-9970-8FCA5B424FB6}" destId="{619B6396-663D-4AFF-9EAD-8C0CA827A2FF}" srcOrd="7" destOrd="0" presId="urn:microsoft.com/office/officeart/2005/8/layout/cycle5"/>
    <dgm:cxn modelId="{D35B4AE3-D65C-4E14-AF35-126FEBA41C6C}" type="presParOf" srcId="{D3ADD65F-1DA7-40D1-9970-8FCA5B424FB6}" destId="{757B75E4-E9D0-43AA-856A-B3A40034162A}" srcOrd="8" destOrd="0" presId="urn:microsoft.com/office/officeart/2005/8/layout/cycle5"/>
    <dgm:cxn modelId="{693F879F-7939-4AF1-9CB3-90C97BFB5B50}" type="presParOf" srcId="{D3ADD65F-1DA7-40D1-9970-8FCA5B424FB6}" destId="{3C76854A-A40E-44A1-9F2F-B52946E3B992}" srcOrd="9" destOrd="0" presId="urn:microsoft.com/office/officeart/2005/8/layout/cycle5"/>
    <dgm:cxn modelId="{15374E4E-4136-4BF6-B0DA-97A15BAC5AC6}" type="presParOf" srcId="{D3ADD65F-1DA7-40D1-9970-8FCA5B424FB6}" destId="{4A48BB88-778E-44C0-887E-707C839B9FA0}" srcOrd="10" destOrd="0" presId="urn:microsoft.com/office/officeart/2005/8/layout/cycle5"/>
    <dgm:cxn modelId="{77865934-D614-483F-AC3E-3ADBB24B890B}" type="presParOf" srcId="{D3ADD65F-1DA7-40D1-9970-8FCA5B424FB6}" destId="{18C58085-09AC-49DD-8F2A-F351C938EEF8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491CC7-8DF8-487A-8BA8-D9FA0A0E372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C496F0-4BA1-4299-B8E1-770589CAE931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420F7349-98EB-43A0-8B57-9942B62425D7}" type="parTrans" cxnId="{F2CEA5A1-3B55-41E3-B8DE-688E8E427AD7}">
      <dgm:prSet/>
      <dgm:spPr/>
      <dgm:t>
        <a:bodyPr/>
        <a:lstStyle/>
        <a:p>
          <a:endParaRPr lang="en-US"/>
        </a:p>
      </dgm:t>
    </dgm:pt>
    <dgm:pt modelId="{BEA81032-CED2-41D1-AEA6-838C0543E1B3}" type="sibTrans" cxnId="{F2CEA5A1-3B55-41E3-B8DE-688E8E427AD7}">
      <dgm:prSet/>
      <dgm:spPr/>
      <dgm:t>
        <a:bodyPr/>
        <a:lstStyle/>
        <a:p>
          <a:endParaRPr lang="en-US"/>
        </a:p>
      </dgm:t>
    </dgm:pt>
    <dgm:pt modelId="{0D3B295D-29C4-4A0C-A988-A41683E7DBAD}">
      <dgm:prSet/>
      <dgm:spPr/>
      <dgm:t>
        <a:bodyPr/>
        <a:lstStyle/>
        <a:p>
          <a:r>
            <a:rPr lang="en-US"/>
            <a:t>Octo AI</a:t>
          </a:r>
          <a:endParaRPr lang="en-US" dirty="0"/>
        </a:p>
      </dgm:t>
    </dgm:pt>
    <dgm:pt modelId="{D57CFFF8-C744-49B0-8A18-0601FC39CDEA}" type="parTrans" cxnId="{44ECAFFE-6C60-4EF1-A676-FD5663FDF445}">
      <dgm:prSet/>
      <dgm:spPr/>
      <dgm:t>
        <a:bodyPr/>
        <a:lstStyle/>
        <a:p>
          <a:endParaRPr lang="en-US"/>
        </a:p>
      </dgm:t>
    </dgm:pt>
    <dgm:pt modelId="{FBAECFF5-FF3E-4AB6-A639-06EDFA9C624D}" type="sibTrans" cxnId="{44ECAFFE-6C60-4EF1-A676-FD5663FDF445}">
      <dgm:prSet/>
      <dgm:spPr/>
      <dgm:t>
        <a:bodyPr/>
        <a:lstStyle/>
        <a:p>
          <a:endParaRPr lang="en-US"/>
        </a:p>
      </dgm:t>
    </dgm:pt>
    <dgm:pt modelId="{5F5465CC-AE16-4C0A-B9CE-E685634DB99F}">
      <dgm:prSet/>
      <dgm:spPr/>
      <dgm:t>
        <a:bodyPr/>
        <a:lstStyle/>
        <a:p>
          <a:r>
            <a:rPr lang="en-US"/>
            <a:t>Lang-chain</a:t>
          </a:r>
          <a:endParaRPr lang="en-US" dirty="0"/>
        </a:p>
      </dgm:t>
    </dgm:pt>
    <dgm:pt modelId="{5942A769-0DF9-45D3-ADA9-D4585A2D9A27}" type="parTrans" cxnId="{A8E173C8-7B29-479B-8E74-06E4D111C97C}">
      <dgm:prSet/>
      <dgm:spPr/>
      <dgm:t>
        <a:bodyPr/>
        <a:lstStyle/>
        <a:p>
          <a:endParaRPr lang="en-US"/>
        </a:p>
      </dgm:t>
    </dgm:pt>
    <dgm:pt modelId="{5B7A55AE-9C24-435A-8DFF-97CC1BBBF138}" type="sibTrans" cxnId="{A8E173C8-7B29-479B-8E74-06E4D111C97C}">
      <dgm:prSet/>
      <dgm:spPr/>
      <dgm:t>
        <a:bodyPr/>
        <a:lstStyle/>
        <a:p>
          <a:endParaRPr lang="en-US"/>
        </a:p>
      </dgm:t>
    </dgm:pt>
    <dgm:pt modelId="{85D392B9-0D55-4C28-9A95-FD12CB208E3B}">
      <dgm:prSet/>
      <dgm:spPr/>
      <dgm:t>
        <a:bodyPr/>
        <a:lstStyle/>
        <a:p>
          <a:r>
            <a:rPr lang="en-US"/>
            <a:t>Fast API</a:t>
          </a:r>
          <a:endParaRPr lang="en-US" dirty="0"/>
        </a:p>
      </dgm:t>
    </dgm:pt>
    <dgm:pt modelId="{EBBDB2B3-1B7B-433E-B17B-1084547E5A9F}" type="parTrans" cxnId="{5E86B7D9-9A0A-4A07-9603-23E665D177B7}">
      <dgm:prSet/>
      <dgm:spPr/>
      <dgm:t>
        <a:bodyPr/>
        <a:lstStyle/>
        <a:p>
          <a:endParaRPr lang="en-US"/>
        </a:p>
      </dgm:t>
    </dgm:pt>
    <dgm:pt modelId="{FE03383B-70F3-4603-8025-4B15F3B48FEF}" type="sibTrans" cxnId="{5E86B7D9-9A0A-4A07-9603-23E665D177B7}">
      <dgm:prSet/>
      <dgm:spPr/>
      <dgm:t>
        <a:bodyPr/>
        <a:lstStyle/>
        <a:p>
          <a:endParaRPr lang="en-US"/>
        </a:p>
      </dgm:t>
    </dgm:pt>
    <dgm:pt modelId="{E2DA1632-DDA2-4936-A7AC-6C457D921037}">
      <dgm:prSet/>
      <dgm:spPr/>
      <dgm:t>
        <a:bodyPr/>
        <a:lstStyle/>
        <a:p>
          <a:r>
            <a:rPr lang="en-US"/>
            <a:t>Hugging Face</a:t>
          </a:r>
          <a:endParaRPr lang="en-US" dirty="0"/>
        </a:p>
      </dgm:t>
    </dgm:pt>
    <dgm:pt modelId="{540B67C6-955D-4FD6-9826-27B7DF5C6FBE}" type="parTrans" cxnId="{E3EEC38E-1073-45D5-85B6-504DBCC70FAF}">
      <dgm:prSet/>
      <dgm:spPr/>
      <dgm:t>
        <a:bodyPr/>
        <a:lstStyle/>
        <a:p>
          <a:endParaRPr lang="en-US"/>
        </a:p>
      </dgm:t>
    </dgm:pt>
    <dgm:pt modelId="{34E80490-719A-4105-A5F7-3AE550915CF5}" type="sibTrans" cxnId="{E3EEC38E-1073-45D5-85B6-504DBCC70FAF}">
      <dgm:prSet/>
      <dgm:spPr/>
      <dgm:t>
        <a:bodyPr/>
        <a:lstStyle/>
        <a:p>
          <a:endParaRPr lang="en-US"/>
        </a:p>
      </dgm:t>
    </dgm:pt>
    <dgm:pt modelId="{6E6DEE28-7C33-401F-A6AE-5E36C55C034E}">
      <dgm:prSet/>
      <dgm:spPr/>
      <dgm:t>
        <a:bodyPr/>
        <a:lstStyle/>
        <a:p>
          <a:r>
            <a:rPr lang="en-US"/>
            <a:t>Llama 3</a:t>
          </a:r>
          <a:endParaRPr lang="en-US" dirty="0"/>
        </a:p>
      </dgm:t>
    </dgm:pt>
    <dgm:pt modelId="{AFFB3DD2-3F01-4DB5-B6B6-66C719DC806F}" type="parTrans" cxnId="{5309A694-F5DF-47D9-BD70-7D2AC4C1F104}">
      <dgm:prSet/>
      <dgm:spPr/>
      <dgm:t>
        <a:bodyPr/>
        <a:lstStyle/>
        <a:p>
          <a:endParaRPr lang="en-US"/>
        </a:p>
      </dgm:t>
    </dgm:pt>
    <dgm:pt modelId="{57381D99-EF3D-4F56-A1F1-E87DB0D3980B}" type="sibTrans" cxnId="{5309A694-F5DF-47D9-BD70-7D2AC4C1F104}">
      <dgm:prSet/>
      <dgm:spPr/>
      <dgm:t>
        <a:bodyPr/>
        <a:lstStyle/>
        <a:p>
          <a:endParaRPr lang="en-US"/>
        </a:p>
      </dgm:t>
    </dgm:pt>
    <dgm:pt modelId="{9BC8A561-3612-4DF3-8BEC-4E65C7BCF024}" type="pres">
      <dgm:prSet presAssocID="{27491CC7-8DF8-487A-8BA8-D9FA0A0E3720}" presName="diagram" presStyleCnt="0">
        <dgm:presLayoutVars>
          <dgm:dir/>
          <dgm:resizeHandles val="exact"/>
        </dgm:presLayoutVars>
      </dgm:prSet>
      <dgm:spPr/>
    </dgm:pt>
    <dgm:pt modelId="{6669F9F4-C423-41E8-AADA-F359B719A066}" type="pres">
      <dgm:prSet presAssocID="{34C496F0-4BA1-4299-B8E1-770589CAE931}" presName="node" presStyleLbl="node1" presStyleIdx="0" presStyleCnt="6">
        <dgm:presLayoutVars>
          <dgm:bulletEnabled val="1"/>
        </dgm:presLayoutVars>
      </dgm:prSet>
      <dgm:spPr/>
    </dgm:pt>
    <dgm:pt modelId="{75E9CB0B-ED78-4060-83CD-0F2F736015FC}" type="pres">
      <dgm:prSet presAssocID="{BEA81032-CED2-41D1-AEA6-838C0543E1B3}" presName="sibTrans" presStyleCnt="0"/>
      <dgm:spPr/>
    </dgm:pt>
    <dgm:pt modelId="{724F11E0-8F6B-48EA-AAD7-3B1D774D3C5A}" type="pres">
      <dgm:prSet presAssocID="{0D3B295D-29C4-4A0C-A988-A41683E7DBAD}" presName="node" presStyleLbl="node1" presStyleIdx="1" presStyleCnt="6">
        <dgm:presLayoutVars>
          <dgm:bulletEnabled val="1"/>
        </dgm:presLayoutVars>
      </dgm:prSet>
      <dgm:spPr/>
    </dgm:pt>
    <dgm:pt modelId="{9AA45DBD-3AB5-4195-A46B-30C4351423FF}" type="pres">
      <dgm:prSet presAssocID="{FBAECFF5-FF3E-4AB6-A639-06EDFA9C624D}" presName="sibTrans" presStyleCnt="0"/>
      <dgm:spPr/>
    </dgm:pt>
    <dgm:pt modelId="{EBC47288-DA23-4707-8977-C4E52AF08EA4}" type="pres">
      <dgm:prSet presAssocID="{5F5465CC-AE16-4C0A-B9CE-E685634DB99F}" presName="node" presStyleLbl="node1" presStyleIdx="2" presStyleCnt="6">
        <dgm:presLayoutVars>
          <dgm:bulletEnabled val="1"/>
        </dgm:presLayoutVars>
      </dgm:prSet>
      <dgm:spPr/>
    </dgm:pt>
    <dgm:pt modelId="{D0A1142C-E6BE-4183-934D-9BBADC8130E3}" type="pres">
      <dgm:prSet presAssocID="{5B7A55AE-9C24-435A-8DFF-97CC1BBBF138}" presName="sibTrans" presStyleCnt="0"/>
      <dgm:spPr/>
    </dgm:pt>
    <dgm:pt modelId="{17D658FC-07BB-42BC-AD6F-6D244F2CDDD7}" type="pres">
      <dgm:prSet presAssocID="{85D392B9-0D55-4C28-9A95-FD12CB208E3B}" presName="node" presStyleLbl="node1" presStyleIdx="3" presStyleCnt="6">
        <dgm:presLayoutVars>
          <dgm:bulletEnabled val="1"/>
        </dgm:presLayoutVars>
      </dgm:prSet>
      <dgm:spPr/>
    </dgm:pt>
    <dgm:pt modelId="{39341AB0-7346-4789-B24D-7623E6CDAFC0}" type="pres">
      <dgm:prSet presAssocID="{FE03383B-70F3-4603-8025-4B15F3B48FEF}" presName="sibTrans" presStyleCnt="0"/>
      <dgm:spPr/>
    </dgm:pt>
    <dgm:pt modelId="{C08FE1B0-A02C-46B7-BEF6-3B1B2AA844C4}" type="pres">
      <dgm:prSet presAssocID="{E2DA1632-DDA2-4936-A7AC-6C457D921037}" presName="node" presStyleLbl="node1" presStyleIdx="4" presStyleCnt="6">
        <dgm:presLayoutVars>
          <dgm:bulletEnabled val="1"/>
        </dgm:presLayoutVars>
      </dgm:prSet>
      <dgm:spPr/>
    </dgm:pt>
    <dgm:pt modelId="{A2FD3CE7-F392-4D34-A776-515C50229CA5}" type="pres">
      <dgm:prSet presAssocID="{34E80490-719A-4105-A5F7-3AE550915CF5}" presName="sibTrans" presStyleCnt="0"/>
      <dgm:spPr/>
    </dgm:pt>
    <dgm:pt modelId="{4EB22658-B975-4A9F-AD22-495970CCC4D6}" type="pres">
      <dgm:prSet presAssocID="{6E6DEE28-7C33-401F-A6AE-5E36C55C034E}" presName="node" presStyleLbl="node1" presStyleIdx="5" presStyleCnt="6">
        <dgm:presLayoutVars>
          <dgm:bulletEnabled val="1"/>
        </dgm:presLayoutVars>
      </dgm:prSet>
      <dgm:spPr/>
    </dgm:pt>
  </dgm:ptLst>
  <dgm:cxnLst>
    <dgm:cxn modelId="{C641A66F-4A42-43F9-8569-E839E5E3BB5C}" type="presOf" srcId="{34C496F0-4BA1-4299-B8E1-770589CAE931}" destId="{6669F9F4-C423-41E8-AADA-F359B719A066}" srcOrd="0" destOrd="0" presId="urn:microsoft.com/office/officeart/2005/8/layout/default"/>
    <dgm:cxn modelId="{B8C73F53-8A94-46AC-AD59-3C8E04F52008}" type="presOf" srcId="{5F5465CC-AE16-4C0A-B9CE-E685634DB99F}" destId="{EBC47288-DA23-4707-8977-C4E52AF08EA4}" srcOrd="0" destOrd="0" presId="urn:microsoft.com/office/officeart/2005/8/layout/default"/>
    <dgm:cxn modelId="{AC7C3E80-A210-46EC-8AB7-A983D2FB1967}" type="presOf" srcId="{85D392B9-0D55-4C28-9A95-FD12CB208E3B}" destId="{17D658FC-07BB-42BC-AD6F-6D244F2CDDD7}" srcOrd="0" destOrd="0" presId="urn:microsoft.com/office/officeart/2005/8/layout/default"/>
    <dgm:cxn modelId="{E3EEC38E-1073-45D5-85B6-504DBCC70FAF}" srcId="{27491CC7-8DF8-487A-8BA8-D9FA0A0E3720}" destId="{E2DA1632-DDA2-4936-A7AC-6C457D921037}" srcOrd="4" destOrd="0" parTransId="{540B67C6-955D-4FD6-9826-27B7DF5C6FBE}" sibTransId="{34E80490-719A-4105-A5F7-3AE550915CF5}"/>
    <dgm:cxn modelId="{5309A694-F5DF-47D9-BD70-7D2AC4C1F104}" srcId="{27491CC7-8DF8-487A-8BA8-D9FA0A0E3720}" destId="{6E6DEE28-7C33-401F-A6AE-5E36C55C034E}" srcOrd="5" destOrd="0" parTransId="{AFFB3DD2-3F01-4DB5-B6B6-66C719DC806F}" sibTransId="{57381D99-EF3D-4F56-A1F1-E87DB0D3980B}"/>
    <dgm:cxn modelId="{F2CEA5A1-3B55-41E3-B8DE-688E8E427AD7}" srcId="{27491CC7-8DF8-487A-8BA8-D9FA0A0E3720}" destId="{34C496F0-4BA1-4299-B8E1-770589CAE931}" srcOrd="0" destOrd="0" parTransId="{420F7349-98EB-43A0-8B57-9942B62425D7}" sibTransId="{BEA81032-CED2-41D1-AEA6-838C0543E1B3}"/>
    <dgm:cxn modelId="{6FA8C5AB-EB1D-4E0F-9C75-EE6BEEE942B0}" type="presOf" srcId="{0D3B295D-29C4-4A0C-A988-A41683E7DBAD}" destId="{724F11E0-8F6B-48EA-AAD7-3B1D774D3C5A}" srcOrd="0" destOrd="0" presId="urn:microsoft.com/office/officeart/2005/8/layout/default"/>
    <dgm:cxn modelId="{C0C9E8C6-E65A-4764-8253-0958BBA11B02}" type="presOf" srcId="{27491CC7-8DF8-487A-8BA8-D9FA0A0E3720}" destId="{9BC8A561-3612-4DF3-8BEC-4E65C7BCF024}" srcOrd="0" destOrd="0" presId="urn:microsoft.com/office/officeart/2005/8/layout/default"/>
    <dgm:cxn modelId="{A8E173C8-7B29-479B-8E74-06E4D111C97C}" srcId="{27491CC7-8DF8-487A-8BA8-D9FA0A0E3720}" destId="{5F5465CC-AE16-4C0A-B9CE-E685634DB99F}" srcOrd="2" destOrd="0" parTransId="{5942A769-0DF9-45D3-ADA9-D4585A2D9A27}" sibTransId="{5B7A55AE-9C24-435A-8DFF-97CC1BBBF138}"/>
    <dgm:cxn modelId="{E62342C9-BD8B-4AA5-AA15-9DC3E0570302}" type="presOf" srcId="{E2DA1632-DDA2-4936-A7AC-6C457D921037}" destId="{C08FE1B0-A02C-46B7-BEF6-3B1B2AA844C4}" srcOrd="0" destOrd="0" presId="urn:microsoft.com/office/officeart/2005/8/layout/default"/>
    <dgm:cxn modelId="{5E86B7D9-9A0A-4A07-9603-23E665D177B7}" srcId="{27491CC7-8DF8-487A-8BA8-D9FA0A0E3720}" destId="{85D392B9-0D55-4C28-9A95-FD12CB208E3B}" srcOrd="3" destOrd="0" parTransId="{EBBDB2B3-1B7B-433E-B17B-1084547E5A9F}" sibTransId="{FE03383B-70F3-4603-8025-4B15F3B48FEF}"/>
    <dgm:cxn modelId="{E945D6F9-847C-4BE5-95B1-A0A2C8A7CB40}" type="presOf" srcId="{6E6DEE28-7C33-401F-A6AE-5E36C55C034E}" destId="{4EB22658-B975-4A9F-AD22-495970CCC4D6}" srcOrd="0" destOrd="0" presId="urn:microsoft.com/office/officeart/2005/8/layout/default"/>
    <dgm:cxn modelId="{44ECAFFE-6C60-4EF1-A676-FD5663FDF445}" srcId="{27491CC7-8DF8-487A-8BA8-D9FA0A0E3720}" destId="{0D3B295D-29C4-4A0C-A988-A41683E7DBAD}" srcOrd="1" destOrd="0" parTransId="{D57CFFF8-C744-49B0-8A18-0601FC39CDEA}" sibTransId="{FBAECFF5-FF3E-4AB6-A639-06EDFA9C624D}"/>
    <dgm:cxn modelId="{AE843CBC-6D78-4566-8B39-BA8F58C08EB2}" type="presParOf" srcId="{9BC8A561-3612-4DF3-8BEC-4E65C7BCF024}" destId="{6669F9F4-C423-41E8-AADA-F359B719A066}" srcOrd="0" destOrd="0" presId="urn:microsoft.com/office/officeart/2005/8/layout/default"/>
    <dgm:cxn modelId="{EBC5CBB3-0391-42ED-9B8E-A58C833A3F77}" type="presParOf" srcId="{9BC8A561-3612-4DF3-8BEC-4E65C7BCF024}" destId="{75E9CB0B-ED78-4060-83CD-0F2F736015FC}" srcOrd="1" destOrd="0" presId="urn:microsoft.com/office/officeart/2005/8/layout/default"/>
    <dgm:cxn modelId="{68F68252-98B4-48F5-983D-7BF385B1B52A}" type="presParOf" srcId="{9BC8A561-3612-4DF3-8BEC-4E65C7BCF024}" destId="{724F11E0-8F6B-48EA-AAD7-3B1D774D3C5A}" srcOrd="2" destOrd="0" presId="urn:microsoft.com/office/officeart/2005/8/layout/default"/>
    <dgm:cxn modelId="{CD2773F9-F362-4059-A129-6113EE7FA489}" type="presParOf" srcId="{9BC8A561-3612-4DF3-8BEC-4E65C7BCF024}" destId="{9AA45DBD-3AB5-4195-A46B-30C4351423FF}" srcOrd="3" destOrd="0" presId="urn:microsoft.com/office/officeart/2005/8/layout/default"/>
    <dgm:cxn modelId="{33B6B3B4-D652-4AF8-ACC1-8752BE6995E3}" type="presParOf" srcId="{9BC8A561-3612-4DF3-8BEC-4E65C7BCF024}" destId="{EBC47288-DA23-4707-8977-C4E52AF08EA4}" srcOrd="4" destOrd="0" presId="urn:microsoft.com/office/officeart/2005/8/layout/default"/>
    <dgm:cxn modelId="{AE7E1516-6AB7-4B91-A341-E510376F2299}" type="presParOf" srcId="{9BC8A561-3612-4DF3-8BEC-4E65C7BCF024}" destId="{D0A1142C-E6BE-4183-934D-9BBADC8130E3}" srcOrd="5" destOrd="0" presId="urn:microsoft.com/office/officeart/2005/8/layout/default"/>
    <dgm:cxn modelId="{00107570-330B-4107-A4C4-17D39454E75E}" type="presParOf" srcId="{9BC8A561-3612-4DF3-8BEC-4E65C7BCF024}" destId="{17D658FC-07BB-42BC-AD6F-6D244F2CDDD7}" srcOrd="6" destOrd="0" presId="urn:microsoft.com/office/officeart/2005/8/layout/default"/>
    <dgm:cxn modelId="{52015063-20E6-47C0-AF4C-54C0262B9A81}" type="presParOf" srcId="{9BC8A561-3612-4DF3-8BEC-4E65C7BCF024}" destId="{39341AB0-7346-4789-B24D-7623E6CDAFC0}" srcOrd="7" destOrd="0" presId="urn:microsoft.com/office/officeart/2005/8/layout/default"/>
    <dgm:cxn modelId="{04B8F6AD-1902-431C-A43C-95C9F9A26CF5}" type="presParOf" srcId="{9BC8A561-3612-4DF3-8BEC-4E65C7BCF024}" destId="{C08FE1B0-A02C-46B7-BEF6-3B1B2AA844C4}" srcOrd="8" destOrd="0" presId="urn:microsoft.com/office/officeart/2005/8/layout/default"/>
    <dgm:cxn modelId="{C50A9511-80AB-4B0D-B068-F869478280B2}" type="presParOf" srcId="{9BC8A561-3612-4DF3-8BEC-4E65C7BCF024}" destId="{A2FD3CE7-F392-4D34-A776-515C50229CA5}" srcOrd="9" destOrd="0" presId="urn:microsoft.com/office/officeart/2005/8/layout/default"/>
    <dgm:cxn modelId="{023B3F28-E950-48A0-AC50-80592D9EDA08}" type="presParOf" srcId="{9BC8A561-3612-4DF3-8BEC-4E65C7BCF024}" destId="{4EB22658-B975-4A9F-AD22-495970CCC4D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59F316-9250-4ED9-B60A-045987A2120A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6BA475-0712-43C1-B8C3-40E9EDF81FC7}">
      <dgm:prSet phldrT="[Text]"/>
      <dgm:spPr/>
      <dgm:t>
        <a:bodyPr/>
        <a:lstStyle/>
        <a:p>
          <a:r>
            <a:rPr lang="en-US" dirty="0"/>
            <a:t>User Interface for ease of access</a:t>
          </a:r>
        </a:p>
      </dgm:t>
    </dgm:pt>
    <dgm:pt modelId="{53537C16-F08C-4564-8887-904DED780539}" type="parTrans" cxnId="{20B23026-432F-46A2-B652-74156402C322}">
      <dgm:prSet/>
      <dgm:spPr/>
      <dgm:t>
        <a:bodyPr/>
        <a:lstStyle/>
        <a:p>
          <a:endParaRPr lang="en-US"/>
        </a:p>
      </dgm:t>
    </dgm:pt>
    <dgm:pt modelId="{807481CA-5D62-4D22-9325-3EC12C149D6C}" type="sibTrans" cxnId="{20B23026-432F-46A2-B652-74156402C322}">
      <dgm:prSet/>
      <dgm:spPr/>
      <dgm:t>
        <a:bodyPr/>
        <a:lstStyle/>
        <a:p>
          <a:endParaRPr lang="en-US"/>
        </a:p>
      </dgm:t>
    </dgm:pt>
    <dgm:pt modelId="{11B886B1-23D5-43B6-BADA-611393EE471D}">
      <dgm:prSet/>
      <dgm:spPr/>
      <dgm:t>
        <a:bodyPr/>
        <a:lstStyle/>
        <a:p>
          <a:r>
            <a:rPr lang="en-US"/>
            <a:t>Research sales interaction datasets</a:t>
          </a:r>
          <a:endParaRPr lang="en-US" dirty="0"/>
        </a:p>
      </dgm:t>
    </dgm:pt>
    <dgm:pt modelId="{49862620-236B-4D7C-8F79-479AE46EE15A}" type="parTrans" cxnId="{06B129A3-D9A4-4DC7-9AB0-157982661BCF}">
      <dgm:prSet/>
      <dgm:spPr/>
      <dgm:t>
        <a:bodyPr/>
        <a:lstStyle/>
        <a:p>
          <a:endParaRPr lang="en-US"/>
        </a:p>
      </dgm:t>
    </dgm:pt>
    <dgm:pt modelId="{E562743C-CC03-4CA3-94EF-1B81E54D550F}" type="sibTrans" cxnId="{06B129A3-D9A4-4DC7-9AB0-157982661BCF}">
      <dgm:prSet/>
      <dgm:spPr/>
      <dgm:t>
        <a:bodyPr/>
        <a:lstStyle/>
        <a:p>
          <a:endParaRPr lang="en-US"/>
        </a:p>
      </dgm:t>
    </dgm:pt>
    <dgm:pt modelId="{E516F248-8EE0-492B-8E51-DECC78C81152}">
      <dgm:prSet/>
      <dgm:spPr/>
      <dgm:t>
        <a:bodyPr/>
        <a:lstStyle/>
        <a:p>
          <a:r>
            <a:rPr lang="en-US"/>
            <a:t>Build a custom model based on said dataset</a:t>
          </a:r>
          <a:endParaRPr lang="en-US" dirty="0"/>
        </a:p>
      </dgm:t>
    </dgm:pt>
    <dgm:pt modelId="{C5629BC2-F04C-4623-858D-B12158945711}" type="parTrans" cxnId="{8D99B557-02CD-459C-88FD-C6938790E4E6}">
      <dgm:prSet/>
      <dgm:spPr/>
      <dgm:t>
        <a:bodyPr/>
        <a:lstStyle/>
        <a:p>
          <a:endParaRPr lang="en-US"/>
        </a:p>
      </dgm:t>
    </dgm:pt>
    <dgm:pt modelId="{DB4A3740-CA38-472B-B233-E3DC39DDB59F}" type="sibTrans" cxnId="{8D99B557-02CD-459C-88FD-C6938790E4E6}">
      <dgm:prSet/>
      <dgm:spPr/>
      <dgm:t>
        <a:bodyPr/>
        <a:lstStyle/>
        <a:p>
          <a:endParaRPr lang="en-US"/>
        </a:p>
      </dgm:t>
    </dgm:pt>
    <dgm:pt modelId="{0981147F-A6E6-4460-9A7A-B4731D0D7495}">
      <dgm:prSet/>
      <dgm:spPr/>
      <dgm:t>
        <a:bodyPr/>
        <a:lstStyle/>
        <a:p>
          <a:r>
            <a:rPr lang="en-US"/>
            <a:t>Speech to Text integration</a:t>
          </a:r>
          <a:endParaRPr lang="en-US" dirty="0"/>
        </a:p>
      </dgm:t>
    </dgm:pt>
    <dgm:pt modelId="{957DE7C2-A36E-460C-B698-CFBE0F589F88}" type="parTrans" cxnId="{FBC39F74-ECCD-4B2D-9408-FFEE769F68CB}">
      <dgm:prSet/>
      <dgm:spPr/>
      <dgm:t>
        <a:bodyPr/>
        <a:lstStyle/>
        <a:p>
          <a:endParaRPr lang="en-US"/>
        </a:p>
      </dgm:t>
    </dgm:pt>
    <dgm:pt modelId="{36D53841-D90C-4581-A09A-F48284445C12}" type="sibTrans" cxnId="{FBC39F74-ECCD-4B2D-9408-FFEE769F68CB}">
      <dgm:prSet/>
      <dgm:spPr/>
      <dgm:t>
        <a:bodyPr/>
        <a:lstStyle/>
        <a:p>
          <a:endParaRPr lang="en-US"/>
        </a:p>
      </dgm:t>
    </dgm:pt>
    <dgm:pt modelId="{2122CE62-03E4-4304-A7AE-4D25A6F1932F}" type="pres">
      <dgm:prSet presAssocID="{D259F316-9250-4ED9-B60A-045987A2120A}" presName="Name0" presStyleCnt="0">
        <dgm:presLayoutVars>
          <dgm:dir/>
          <dgm:resizeHandles val="exact"/>
        </dgm:presLayoutVars>
      </dgm:prSet>
      <dgm:spPr/>
    </dgm:pt>
    <dgm:pt modelId="{020BD24E-5F21-4554-A2A5-C9DF6DD0922C}" type="pres">
      <dgm:prSet presAssocID="{B26BA475-0712-43C1-B8C3-40E9EDF81FC7}" presName="composite" presStyleCnt="0"/>
      <dgm:spPr/>
    </dgm:pt>
    <dgm:pt modelId="{C53AD2EB-B81A-4A82-9617-3ADD6DD1DA01}" type="pres">
      <dgm:prSet presAssocID="{B26BA475-0712-43C1-B8C3-40E9EDF81FC7}" presName="rect1" presStyleLbl="trAlignAcc1" presStyleIdx="0" presStyleCnt="4">
        <dgm:presLayoutVars>
          <dgm:bulletEnabled val="1"/>
        </dgm:presLayoutVars>
      </dgm:prSet>
      <dgm:spPr/>
    </dgm:pt>
    <dgm:pt modelId="{DADFC49C-D4FD-470A-8D24-41B048E8B24D}" type="pres">
      <dgm:prSet presAssocID="{B26BA475-0712-43C1-B8C3-40E9EDF81FC7}" presName="rect2" presStyleLbl="fgImgPlace1" presStyleIdx="0" presStyleCnt="4"/>
      <dgm:spPr>
        <a:prstGeom prst="rect">
          <a:avLst/>
        </a:prstGeom>
        <a:blipFill dpi="0" rotWithShape="1">
          <a:blip xmlns:r="http://schemas.openxmlformats.org/officeDocument/2006/relationships" r:embed="rId1">
            <a:alphaModFix/>
          </a:blip>
          <a:srcRect/>
          <a:stretch>
            <a:fillRect t="28707" b="28707"/>
          </a:stretch>
        </a:blipFill>
        <a:ln>
          <a:noFill/>
        </a:ln>
      </dgm:spPr>
    </dgm:pt>
    <dgm:pt modelId="{9ED7A6B7-2288-4672-A140-93BB970EFE1D}" type="pres">
      <dgm:prSet presAssocID="{807481CA-5D62-4D22-9325-3EC12C149D6C}" presName="sibTrans" presStyleCnt="0"/>
      <dgm:spPr/>
    </dgm:pt>
    <dgm:pt modelId="{D226DB7C-060E-4CC7-BEA6-9AD0991D534D}" type="pres">
      <dgm:prSet presAssocID="{11B886B1-23D5-43B6-BADA-611393EE471D}" presName="composite" presStyleCnt="0"/>
      <dgm:spPr/>
    </dgm:pt>
    <dgm:pt modelId="{070AE3FA-6021-4D7D-8CCA-53C7CE8C2A00}" type="pres">
      <dgm:prSet presAssocID="{11B886B1-23D5-43B6-BADA-611393EE471D}" presName="rect1" presStyleLbl="trAlignAcc1" presStyleIdx="1" presStyleCnt="4">
        <dgm:presLayoutVars>
          <dgm:bulletEnabled val="1"/>
        </dgm:presLayoutVars>
      </dgm:prSet>
      <dgm:spPr/>
    </dgm:pt>
    <dgm:pt modelId="{63505F62-ED4E-4A80-982D-F7F29AE59A8B}" type="pres">
      <dgm:prSet presAssocID="{11B886B1-23D5-43B6-BADA-611393EE471D}" presName="rect2" presStyleLbl="fgImgPlace1" presStyleIdx="1" presStyleCnt="4"/>
      <dgm:spPr>
        <a:blipFill dpi="0" rotWithShape="1">
          <a:blip xmlns:r="http://schemas.openxmlformats.org/officeDocument/2006/relationships" r:embed="rId1">
            <a:alphaModFix/>
          </a:blip>
          <a:srcRect/>
          <a:stretch>
            <a:fillRect t="28707" b="28707"/>
          </a:stretch>
        </a:blipFill>
        <a:ln>
          <a:noFill/>
        </a:ln>
      </dgm:spPr>
    </dgm:pt>
    <dgm:pt modelId="{9AC43516-08AB-42E8-A3FA-466A777C4320}" type="pres">
      <dgm:prSet presAssocID="{E562743C-CC03-4CA3-94EF-1B81E54D550F}" presName="sibTrans" presStyleCnt="0"/>
      <dgm:spPr/>
    </dgm:pt>
    <dgm:pt modelId="{2038DF92-4A2F-474A-BA95-D10712F903D4}" type="pres">
      <dgm:prSet presAssocID="{E516F248-8EE0-492B-8E51-DECC78C81152}" presName="composite" presStyleCnt="0"/>
      <dgm:spPr/>
    </dgm:pt>
    <dgm:pt modelId="{9C41F42B-31D3-4B83-A1B8-C1E54E027F15}" type="pres">
      <dgm:prSet presAssocID="{E516F248-8EE0-492B-8E51-DECC78C81152}" presName="rect1" presStyleLbl="trAlignAcc1" presStyleIdx="2" presStyleCnt="4">
        <dgm:presLayoutVars>
          <dgm:bulletEnabled val="1"/>
        </dgm:presLayoutVars>
      </dgm:prSet>
      <dgm:spPr/>
    </dgm:pt>
    <dgm:pt modelId="{38826172-1B9C-4B74-B5A1-1AB043E54006}" type="pres">
      <dgm:prSet presAssocID="{E516F248-8EE0-492B-8E51-DECC78C81152}" presName="rect2" presStyleLbl="fgImgPlace1" presStyleIdx="2" presStyleCnt="4"/>
      <dgm:spPr>
        <a:blipFill dpi="0" rotWithShape="1">
          <a:blip xmlns:r="http://schemas.openxmlformats.org/officeDocument/2006/relationships" r:embed="rId1">
            <a:alphaModFix/>
          </a:blip>
          <a:srcRect/>
          <a:stretch>
            <a:fillRect t="28707" b="28707"/>
          </a:stretch>
        </a:blipFill>
        <a:ln>
          <a:noFill/>
        </a:ln>
      </dgm:spPr>
    </dgm:pt>
    <dgm:pt modelId="{134C889D-545E-4C28-B8A4-54E322C780C2}" type="pres">
      <dgm:prSet presAssocID="{DB4A3740-CA38-472B-B233-E3DC39DDB59F}" presName="sibTrans" presStyleCnt="0"/>
      <dgm:spPr/>
    </dgm:pt>
    <dgm:pt modelId="{9806DB9B-0FF3-49F0-8BAF-56DA7D776AD7}" type="pres">
      <dgm:prSet presAssocID="{0981147F-A6E6-4460-9A7A-B4731D0D7495}" presName="composite" presStyleCnt="0"/>
      <dgm:spPr/>
    </dgm:pt>
    <dgm:pt modelId="{B4E55D4D-78A3-4D6B-A0B1-C6C51E890C5B}" type="pres">
      <dgm:prSet presAssocID="{0981147F-A6E6-4460-9A7A-B4731D0D7495}" presName="rect1" presStyleLbl="trAlignAcc1" presStyleIdx="3" presStyleCnt="4">
        <dgm:presLayoutVars>
          <dgm:bulletEnabled val="1"/>
        </dgm:presLayoutVars>
      </dgm:prSet>
      <dgm:spPr/>
    </dgm:pt>
    <dgm:pt modelId="{A42FB8AE-EC00-4D42-9880-551F0FBDBAFB}" type="pres">
      <dgm:prSet presAssocID="{0981147F-A6E6-4460-9A7A-B4731D0D7495}" presName="rect2" presStyleLbl="fgImgPlace1" presStyleIdx="3" presStyleCnt="4"/>
      <dgm:spPr>
        <a:blipFill dpi="0" rotWithShape="1">
          <a:blip xmlns:r="http://schemas.openxmlformats.org/officeDocument/2006/relationships" r:embed="rId1">
            <a:alphaModFix/>
          </a:blip>
          <a:srcRect/>
          <a:stretch>
            <a:fillRect t="28707" b="28707"/>
          </a:stretch>
        </a:blipFill>
        <a:ln>
          <a:noFill/>
        </a:ln>
      </dgm:spPr>
    </dgm:pt>
  </dgm:ptLst>
  <dgm:cxnLst>
    <dgm:cxn modelId="{20B23026-432F-46A2-B652-74156402C322}" srcId="{D259F316-9250-4ED9-B60A-045987A2120A}" destId="{B26BA475-0712-43C1-B8C3-40E9EDF81FC7}" srcOrd="0" destOrd="0" parTransId="{53537C16-F08C-4564-8887-904DED780539}" sibTransId="{807481CA-5D62-4D22-9325-3EC12C149D6C}"/>
    <dgm:cxn modelId="{E0B1BD3C-A2D8-4397-9074-71C10DBFAFA3}" type="presOf" srcId="{E516F248-8EE0-492B-8E51-DECC78C81152}" destId="{9C41F42B-31D3-4B83-A1B8-C1E54E027F15}" srcOrd="0" destOrd="0" presId="urn:microsoft.com/office/officeart/2008/layout/PictureStrips"/>
    <dgm:cxn modelId="{FBC39F74-ECCD-4B2D-9408-FFEE769F68CB}" srcId="{D259F316-9250-4ED9-B60A-045987A2120A}" destId="{0981147F-A6E6-4460-9A7A-B4731D0D7495}" srcOrd="3" destOrd="0" parTransId="{957DE7C2-A36E-460C-B698-CFBE0F589F88}" sibTransId="{36D53841-D90C-4581-A09A-F48284445C12}"/>
    <dgm:cxn modelId="{8D99B557-02CD-459C-88FD-C6938790E4E6}" srcId="{D259F316-9250-4ED9-B60A-045987A2120A}" destId="{E516F248-8EE0-492B-8E51-DECC78C81152}" srcOrd="2" destOrd="0" parTransId="{C5629BC2-F04C-4623-858D-B12158945711}" sibTransId="{DB4A3740-CA38-472B-B233-E3DC39DDB59F}"/>
    <dgm:cxn modelId="{536EB27E-6170-496D-892E-0AD0BC4864BE}" type="presOf" srcId="{11B886B1-23D5-43B6-BADA-611393EE471D}" destId="{070AE3FA-6021-4D7D-8CCA-53C7CE8C2A00}" srcOrd="0" destOrd="0" presId="urn:microsoft.com/office/officeart/2008/layout/PictureStrips"/>
    <dgm:cxn modelId="{06B129A3-D9A4-4DC7-9AB0-157982661BCF}" srcId="{D259F316-9250-4ED9-B60A-045987A2120A}" destId="{11B886B1-23D5-43B6-BADA-611393EE471D}" srcOrd="1" destOrd="0" parTransId="{49862620-236B-4D7C-8F79-479AE46EE15A}" sibTransId="{E562743C-CC03-4CA3-94EF-1B81E54D550F}"/>
    <dgm:cxn modelId="{605767B2-86CC-4149-9A20-FC178086F66A}" type="presOf" srcId="{0981147F-A6E6-4460-9A7A-B4731D0D7495}" destId="{B4E55D4D-78A3-4D6B-A0B1-C6C51E890C5B}" srcOrd="0" destOrd="0" presId="urn:microsoft.com/office/officeart/2008/layout/PictureStrips"/>
    <dgm:cxn modelId="{1E55CDD9-5FE8-4018-99DD-009AB96C816D}" type="presOf" srcId="{B26BA475-0712-43C1-B8C3-40E9EDF81FC7}" destId="{C53AD2EB-B81A-4A82-9617-3ADD6DD1DA01}" srcOrd="0" destOrd="0" presId="urn:microsoft.com/office/officeart/2008/layout/PictureStrips"/>
    <dgm:cxn modelId="{4E3EA7F3-E2D8-461F-8C9A-675442BE4B1A}" type="presOf" srcId="{D259F316-9250-4ED9-B60A-045987A2120A}" destId="{2122CE62-03E4-4304-A7AE-4D25A6F1932F}" srcOrd="0" destOrd="0" presId="urn:microsoft.com/office/officeart/2008/layout/PictureStrips"/>
    <dgm:cxn modelId="{134D3259-41E5-43B2-B878-5A8162CB20F6}" type="presParOf" srcId="{2122CE62-03E4-4304-A7AE-4D25A6F1932F}" destId="{020BD24E-5F21-4554-A2A5-C9DF6DD0922C}" srcOrd="0" destOrd="0" presId="urn:microsoft.com/office/officeart/2008/layout/PictureStrips"/>
    <dgm:cxn modelId="{1BF9D922-2327-49D3-98E6-1E2C53786795}" type="presParOf" srcId="{020BD24E-5F21-4554-A2A5-C9DF6DD0922C}" destId="{C53AD2EB-B81A-4A82-9617-3ADD6DD1DA01}" srcOrd="0" destOrd="0" presId="urn:microsoft.com/office/officeart/2008/layout/PictureStrips"/>
    <dgm:cxn modelId="{DE8CAED7-C4E1-48F6-BC65-FC2D8F35A870}" type="presParOf" srcId="{020BD24E-5F21-4554-A2A5-C9DF6DD0922C}" destId="{DADFC49C-D4FD-470A-8D24-41B048E8B24D}" srcOrd="1" destOrd="0" presId="urn:microsoft.com/office/officeart/2008/layout/PictureStrips"/>
    <dgm:cxn modelId="{6A359D81-D5F3-49E5-889B-1AA64E00DE17}" type="presParOf" srcId="{2122CE62-03E4-4304-A7AE-4D25A6F1932F}" destId="{9ED7A6B7-2288-4672-A140-93BB970EFE1D}" srcOrd="1" destOrd="0" presId="urn:microsoft.com/office/officeart/2008/layout/PictureStrips"/>
    <dgm:cxn modelId="{DB331262-CDF7-4E4B-98B5-C4456198B9BE}" type="presParOf" srcId="{2122CE62-03E4-4304-A7AE-4D25A6F1932F}" destId="{D226DB7C-060E-4CC7-BEA6-9AD0991D534D}" srcOrd="2" destOrd="0" presId="urn:microsoft.com/office/officeart/2008/layout/PictureStrips"/>
    <dgm:cxn modelId="{DE63189D-CA10-45A8-978C-3B6A3F52B98A}" type="presParOf" srcId="{D226DB7C-060E-4CC7-BEA6-9AD0991D534D}" destId="{070AE3FA-6021-4D7D-8CCA-53C7CE8C2A00}" srcOrd="0" destOrd="0" presId="urn:microsoft.com/office/officeart/2008/layout/PictureStrips"/>
    <dgm:cxn modelId="{ED29A2EA-8488-424D-961F-8B9062C31BC9}" type="presParOf" srcId="{D226DB7C-060E-4CC7-BEA6-9AD0991D534D}" destId="{63505F62-ED4E-4A80-982D-F7F29AE59A8B}" srcOrd="1" destOrd="0" presId="urn:microsoft.com/office/officeart/2008/layout/PictureStrips"/>
    <dgm:cxn modelId="{75C33C72-807C-4690-854D-693C4A1B9C0F}" type="presParOf" srcId="{2122CE62-03E4-4304-A7AE-4D25A6F1932F}" destId="{9AC43516-08AB-42E8-A3FA-466A777C4320}" srcOrd="3" destOrd="0" presId="urn:microsoft.com/office/officeart/2008/layout/PictureStrips"/>
    <dgm:cxn modelId="{B355B3CD-1B61-4964-BB8D-23A4A1A2F381}" type="presParOf" srcId="{2122CE62-03E4-4304-A7AE-4D25A6F1932F}" destId="{2038DF92-4A2F-474A-BA95-D10712F903D4}" srcOrd="4" destOrd="0" presId="urn:microsoft.com/office/officeart/2008/layout/PictureStrips"/>
    <dgm:cxn modelId="{C206ADE9-C0AA-4B40-98A2-1478EC9B5A2D}" type="presParOf" srcId="{2038DF92-4A2F-474A-BA95-D10712F903D4}" destId="{9C41F42B-31D3-4B83-A1B8-C1E54E027F15}" srcOrd="0" destOrd="0" presId="urn:microsoft.com/office/officeart/2008/layout/PictureStrips"/>
    <dgm:cxn modelId="{AD1DADCE-E43D-40AC-8BEB-7201E94D23BA}" type="presParOf" srcId="{2038DF92-4A2F-474A-BA95-D10712F903D4}" destId="{38826172-1B9C-4B74-B5A1-1AB043E54006}" srcOrd="1" destOrd="0" presId="urn:microsoft.com/office/officeart/2008/layout/PictureStrips"/>
    <dgm:cxn modelId="{419E4072-130D-4C0C-93F3-93152F57AD7D}" type="presParOf" srcId="{2122CE62-03E4-4304-A7AE-4D25A6F1932F}" destId="{134C889D-545E-4C28-B8A4-54E322C780C2}" srcOrd="5" destOrd="0" presId="urn:microsoft.com/office/officeart/2008/layout/PictureStrips"/>
    <dgm:cxn modelId="{0239F1F4-9BD2-4098-A8A2-B302C0851B3F}" type="presParOf" srcId="{2122CE62-03E4-4304-A7AE-4D25A6F1932F}" destId="{9806DB9B-0FF3-49F0-8BAF-56DA7D776AD7}" srcOrd="6" destOrd="0" presId="urn:microsoft.com/office/officeart/2008/layout/PictureStrips"/>
    <dgm:cxn modelId="{EA5DDB30-8BEF-48D8-84B0-109A225E109C}" type="presParOf" srcId="{9806DB9B-0FF3-49F0-8BAF-56DA7D776AD7}" destId="{B4E55D4D-78A3-4D6B-A0B1-C6C51E890C5B}" srcOrd="0" destOrd="0" presId="urn:microsoft.com/office/officeart/2008/layout/PictureStrips"/>
    <dgm:cxn modelId="{86D146A9-D6F9-4AB7-A49B-9E549882761C}" type="presParOf" srcId="{9806DB9B-0FF3-49F0-8BAF-56DA7D776AD7}" destId="{A42FB8AE-EC00-4D42-9880-551F0FBDBAFB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EB3AC-C794-4F15-95C2-B057BE1A79E7}">
      <dsp:nvSpPr>
        <dsp:cNvPr id="0" name=""/>
        <dsp:cNvSpPr/>
      </dsp:nvSpPr>
      <dsp:spPr>
        <a:xfrm>
          <a:off x="2331" y="765155"/>
          <a:ext cx="2358528" cy="277473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7D4DF-2CF2-422B-8D8B-7FB504844459}">
      <dsp:nvSpPr>
        <dsp:cNvPr id="0" name=""/>
        <dsp:cNvSpPr/>
      </dsp:nvSpPr>
      <dsp:spPr>
        <a:xfrm>
          <a:off x="120258" y="876145"/>
          <a:ext cx="2122676" cy="1803580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2540" r="2254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60D1E-7B59-43E2-BBC8-4872192EEBE2}">
      <dsp:nvSpPr>
        <dsp:cNvPr id="0" name=""/>
        <dsp:cNvSpPr/>
      </dsp:nvSpPr>
      <dsp:spPr>
        <a:xfrm>
          <a:off x="120258" y="2679726"/>
          <a:ext cx="2122676" cy="749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 do I know you are not over charging me?</a:t>
          </a:r>
        </a:p>
      </dsp:txBody>
      <dsp:txXfrm>
        <a:off x="120258" y="2679726"/>
        <a:ext cx="2122676" cy="749179"/>
      </dsp:txXfrm>
    </dsp:sp>
    <dsp:sp modelId="{8218B206-0DA4-4404-8B4F-A0A204958DE1}">
      <dsp:nvSpPr>
        <dsp:cNvPr id="0" name=""/>
        <dsp:cNvSpPr/>
      </dsp:nvSpPr>
      <dsp:spPr>
        <a:xfrm>
          <a:off x="2884735" y="765155"/>
          <a:ext cx="2358528" cy="277473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80884-7612-4473-8D4F-2CFCE568B012}">
      <dsp:nvSpPr>
        <dsp:cNvPr id="0" name=""/>
        <dsp:cNvSpPr/>
      </dsp:nvSpPr>
      <dsp:spPr>
        <a:xfrm>
          <a:off x="3002661" y="876145"/>
          <a:ext cx="2122676" cy="1803580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22954" r="22954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C59468-1280-447B-9FE6-CC717DA62477}">
      <dsp:nvSpPr>
        <dsp:cNvPr id="0" name=""/>
        <dsp:cNvSpPr/>
      </dsp:nvSpPr>
      <dsp:spPr>
        <a:xfrm>
          <a:off x="3002661" y="2679726"/>
          <a:ext cx="2122676" cy="749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Quality was so bad, I could have had an accident.</a:t>
          </a:r>
        </a:p>
      </dsp:txBody>
      <dsp:txXfrm>
        <a:off x="3002661" y="2679726"/>
        <a:ext cx="2122676" cy="749179"/>
      </dsp:txXfrm>
    </dsp:sp>
    <dsp:sp modelId="{70019A6E-1F01-4D5C-B04D-2687F8EE7B80}">
      <dsp:nvSpPr>
        <dsp:cNvPr id="0" name=""/>
        <dsp:cNvSpPr/>
      </dsp:nvSpPr>
      <dsp:spPr>
        <a:xfrm>
          <a:off x="5767139" y="765155"/>
          <a:ext cx="2358528" cy="277473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86D74-D275-456D-96D5-EC4B9A34421F}">
      <dsp:nvSpPr>
        <dsp:cNvPr id="0" name=""/>
        <dsp:cNvSpPr/>
      </dsp:nvSpPr>
      <dsp:spPr>
        <a:xfrm>
          <a:off x="5885065" y="876145"/>
          <a:ext cx="2122676" cy="1803580"/>
        </a:xfrm>
        <a:prstGeom prst="rect">
          <a:avLst/>
        </a:prstGeom>
        <a:blipFill dpi="0"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18539" r="18539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0F62C-428E-4E49-BC7D-A6CC93A88134}">
      <dsp:nvSpPr>
        <dsp:cNvPr id="0" name=""/>
        <dsp:cNvSpPr/>
      </dsp:nvSpPr>
      <dsp:spPr>
        <a:xfrm>
          <a:off x="5885065" y="2679726"/>
          <a:ext cx="2122676" cy="749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Yeah, these are fancy stuff. So what?</a:t>
          </a:r>
        </a:p>
      </dsp:txBody>
      <dsp:txXfrm>
        <a:off x="5885065" y="2679726"/>
        <a:ext cx="2122676" cy="749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D5690-98EE-4203-A418-6209E156BE91}">
      <dsp:nvSpPr>
        <dsp:cNvPr id="0" name=""/>
        <dsp:cNvSpPr/>
      </dsp:nvSpPr>
      <dsp:spPr>
        <a:xfrm rot="10800000">
          <a:off x="1662709" y="2877"/>
          <a:ext cx="5832298" cy="774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616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Yash</a:t>
          </a:r>
        </a:p>
      </dsp:txBody>
      <dsp:txXfrm rot="10800000">
        <a:off x="1856381" y="2877"/>
        <a:ext cx="5638626" cy="774687"/>
      </dsp:txXfrm>
    </dsp:sp>
    <dsp:sp modelId="{F13D2A4B-7213-48C0-8E03-D58DAFEDBDC2}">
      <dsp:nvSpPr>
        <dsp:cNvPr id="0" name=""/>
        <dsp:cNvSpPr/>
      </dsp:nvSpPr>
      <dsp:spPr>
        <a:xfrm>
          <a:off x="1275365" y="2877"/>
          <a:ext cx="774687" cy="774687"/>
        </a:xfrm>
        <a:prstGeom prst="ellipse">
          <a:avLst/>
        </a:prstGeom>
        <a:blipFill dpi="0" rotWithShape="1">
          <a:blip xmlns:r="http://schemas.openxmlformats.org/officeDocument/2006/relationships" r:embed="rId1">
            <a:alphaModFix/>
          </a:blip>
          <a:srcRect/>
          <a:stretch>
            <a:fillRect t="18060" b="1806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94D5E-97DF-44F1-B593-CC29B823CAB0}">
      <dsp:nvSpPr>
        <dsp:cNvPr id="0" name=""/>
        <dsp:cNvSpPr/>
      </dsp:nvSpPr>
      <dsp:spPr>
        <a:xfrm rot="10800000">
          <a:off x="1662709" y="1008815"/>
          <a:ext cx="5832298" cy="774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616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Shobhit</a:t>
          </a:r>
          <a:endParaRPr lang="en-US" sz="3500" kern="1200" dirty="0"/>
        </a:p>
      </dsp:txBody>
      <dsp:txXfrm rot="10800000">
        <a:off x="1856381" y="1008815"/>
        <a:ext cx="5638626" cy="774687"/>
      </dsp:txXfrm>
    </dsp:sp>
    <dsp:sp modelId="{A8C1607D-E2F3-434F-88B4-708EF209F053}">
      <dsp:nvSpPr>
        <dsp:cNvPr id="0" name=""/>
        <dsp:cNvSpPr/>
      </dsp:nvSpPr>
      <dsp:spPr>
        <a:xfrm>
          <a:off x="1275365" y="1008815"/>
          <a:ext cx="774687" cy="774687"/>
        </a:xfrm>
        <a:prstGeom prst="ellipse">
          <a:avLst/>
        </a:prstGeom>
        <a:blipFill dpi="0" rotWithShape="1">
          <a:blip xmlns:r="http://schemas.openxmlformats.org/officeDocument/2006/relationships" r:embed="rId1">
            <a:alphaModFix/>
          </a:blip>
          <a:srcRect/>
          <a:stretch>
            <a:fillRect t="18060" b="1806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C6629-AC55-439B-9053-922DE78E2A83}">
      <dsp:nvSpPr>
        <dsp:cNvPr id="0" name=""/>
        <dsp:cNvSpPr/>
      </dsp:nvSpPr>
      <dsp:spPr>
        <a:xfrm rot="10800000">
          <a:off x="1662709" y="2014753"/>
          <a:ext cx="5832298" cy="774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616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Leo</a:t>
          </a:r>
        </a:p>
      </dsp:txBody>
      <dsp:txXfrm rot="10800000">
        <a:off x="1856381" y="2014753"/>
        <a:ext cx="5638626" cy="774687"/>
      </dsp:txXfrm>
    </dsp:sp>
    <dsp:sp modelId="{75E03691-F776-4A47-8485-E7E33B675CC1}">
      <dsp:nvSpPr>
        <dsp:cNvPr id="0" name=""/>
        <dsp:cNvSpPr/>
      </dsp:nvSpPr>
      <dsp:spPr>
        <a:xfrm>
          <a:off x="1275365" y="2014753"/>
          <a:ext cx="774687" cy="774687"/>
        </a:xfrm>
        <a:prstGeom prst="ellipse">
          <a:avLst/>
        </a:prstGeom>
        <a:blipFill dpi="0" rotWithShape="1">
          <a:blip xmlns:r="http://schemas.openxmlformats.org/officeDocument/2006/relationships" r:embed="rId1">
            <a:alphaModFix/>
          </a:blip>
          <a:srcRect/>
          <a:stretch>
            <a:fillRect t="18060" b="1806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8304D-296D-48EB-BA3F-BEABA041AFA3}">
      <dsp:nvSpPr>
        <dsp:cNvPr id="0" name=""/>
        <dsp:cNvSpPr/>
      </dsp:nvSpPr>
      <dsp:spPr>
        <a:xfrm rot="10800000">
          <a:off x="1662709" y="3020690"/>
          <a:ext cx="5832298" cy="774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616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Victor</a:t>
          </a:r>
        </a:p>
      </dsp:txBody>
      <dsp:txXfrm rot="10800000">
        <a:off x="1856381" y="3020690"/>
        <a:ext cx="5638626" cy="774687"/>
      </dsp:txXfrm>
    </dsp:sp>
    <dsp:sp modelId="{5C7FC687-E81B-4E14-BF55-4B5165965330}">
      <dsp:nvSpPr>
        <dsp:cNvPr id="0" name=""/>
        <dsp:cNvSpPr/>
      </dsp:nvSpPr>
      <dsp:spPr>
        <a:xfrm>
          <a:off x="1275365" y="3020690"/>
          <a:ext cx="774687" cy="774687"/>
        </a:xfrm>
        <a:prstGeom prst="ellipse">
          <a:avLst/>
        </a:prstGeom>
        <a:blipFill dpi="0" rotWithShape="1">
          <a:blip xmlns:r="http://schemas.openxmlformats.org/officeDocument/2006/relationships" r:embed="rId1">
            <a:alphaModFix/>
          </a:blip>
          <a:srcRect/>
          <a:stretch>
            <a:fillRect t="18060" b="1806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EF353-EA5A-4FA3-AC1C-4337B294F1CA}">
      <dsp:nvSpPr>
        <dsp:cNvPr id="0" name=""/>
        <dsp:cNvSpPr/>
      </dsp:nvSpPr>
      <dsp:spPr>
        <a:xfrm>
          <a:off x="1322" y="513291"/>
          <a:ext cx="3733271" cy="439208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C589C-6C19-43D3-9333-1E8DFC89A0A7}">
      <dsp:nvSpPr>
        <dsp:cNvPr id="0" name=""/>
        <dsp:cNvSpPr/>
      </dsp:nvSpPr>
      <dsp:spPr>
        <a:xfrm>
          <a:off x="187986" y="688975"/>
          <a:ext cx="3359943" cy="2854854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18428" r="18428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0EC15-55B3-4031-8974-F3A23032B8F7}">
      <dsp:nvSpPr>
        <dsp:cNvPr id="0" name=""/>
        <dsp:cNvSpPr/>
      </dsp:nvSpPr>
      <dsp:spPr>
        <a:xfrm>
          <a:off x="187986" y="3983072"/>
          <a:ext cx="3359943" cy="746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Experienced Salesman and Lion’s share contributor to team </a:t>
          </a:r>
        </a:p>
      </dsp:txBody>
      <dsp:txXfrm>
        <a:off x="187986" y="3983072"/>
        <a:ext cx="3359943" cy="746619"/>
      </dsp:txXfrm>
    </dsp:sp>
    <dsp:sp modelId="{F4192020-149A-4B44-A8FB-8A234DCD63FB}">
      <dsp:nvSpPr>
        <dsp:cNvPr id="0" name=""/>
        <dsp:cNvSpPr/>
      </dsp:nvSpPr>
      <dsp:spPr>
        <a:xfrm>
          <a:off x="187986" y="3543829"/>
          <a:ext cx="3359943" cy="439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Jack</a:t>
          </a:r>
        </a:p>
      </dsp:txBody>
      <dsp:txXfrm>
        <a:off x="187986" y="3543829"/>
        <a:ext cx="3359943" cy="439243"/>
      </dsp:txXfrm>
    </dsp:sp>
    <dsp:sp modelId="{60DB33A1-7145-4C31-B9A4-207B024AAE93}">
      <dsp:nvSpPr>
        <dsp:cNvPr id="0" name=""/>
        <dsp:cNvSpPr/>
      </dsp:nvSpPr>
      <dsp:spPr>
        <a:xfrm>
          <a:off x="4393406" y="513291"/>
          <a:ext cx="3733271" cy="439208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906A4-6D98-4DF5-BA63-E4FB841E6257}">
      <dsp:nvSpPr>
        <dsp:cNvPr id="0" name=""/>
        <dsp:cNvSpPr/>
      </dsp:nvSpPr>
      <dsp:spPr>
        <a:xfrm>
          <a:off x="4580069" y="688975"/>
          <a:ext cx="3359943" cy="2854854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20455" r="20455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F7C7D-43BD-4828-8967-D805FBCDFD17}">
      <dsp:nvSpPr>
        <dsp:cNvPr id="0" name=""/>
        <dsp:cNvSpPr/>
      </dsp:nvSpPr>
      <dsp:spPr>
        <a:xfrm>
          <a:off x="4580069" y="3983072"/>
          <a:ext cx="3359943" cy="746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Still learning the art of sales and has low productivity</a:t>
          </a:r>
        </a:p>
      </dsp:txBody>
      <dsp:txXfrm>
        <a:off x="4580069" y="3983072"/>
        <a:ext cx="3359943" cy="746619"/>
      </dsp:txXfrm>
    </dsp:sp>
    <dsp:sp modelId="{2E312A23-19D7-4F6E-9FF3-C1D251E00E53}">
      <dsp:nvSpPr>
        <dsp:cNvPr id="0" name=""/>
        <dsp:cNvSpPr/>
      </dsp:nvSpPr>
      <dsp:spPr>
        <a:xfrm>
          <a:off x="4580069" y="3543829"/>
          <a:ext cx="3359943" cy="439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Timmy</a:t>
          </a:r>
        </a:p>
      </dsp:txBody>
      <dsp:txXfrm>
        <a:off x="4580069" y="3543829"/>
        <a:ext cx="3359943" cy="4392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5A91F-E5C3-408E-8C79-575AF12903E3}">
      <dsp:nvSpPr>
        <dsp:cNvPr id="0" name=""/>
        <dsp:cNvSpPr/>
      </dsp:nvSpPr>
      <dsp:spPr>
        <a:xfrm>
          <a:off x="4832350" y="368"/>
          <a:ext cx="1652227" cy="1073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Log successful sales calls in the CRM</a:t>
          </a:r>
        </a:p>
      </dsp:txBody>
      <dsp:txXfrm>
        <a:off x="4884776" y="52794"/>
        <a:ext cx="1547375" cy="969095"/>
      </dsp:txXfrm>
    </dsp:sp>
    <dsp:sp modelId="{DBA972A2-64B6-4F35-AE5E-76020A24C791}">
      <dsp:nvSpPr>
        <dsp:cNvPr id="0" name=""/>
        <dsp:cNvSpPr/>
      </dsp:nvSpPr>
      <dsp:spPr>
        <a:xfrm>
          <a:off x="3885226" y="537342"/>
          <a:ext cx="3546475" cy="3546475"/>
        </a:xfrm>
        <a:custGeom>
          <a:avLst/>
          <a:gdLst/>
          <a:ahLst/>
          <a:cxnLst/>
          <a:rect l="0" t="0" r="0" b="0"/>
          <a:pathLst>
            <a:path>
              <a:moveTo>
                <a:pt x="2827120" y="347158"/>
              </a:moveTo>
              <a:arcTo wR="1773237" hR="1773237" stAng="18387880" swAng="1632639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121A3-A02E-4D67-83C3-57DE8B5839B2}">
      <dsp:nvSpPr>
        <dsp:cNvPr id="0" name=""/>
        <dsp:cNvSpPr/>
      </dsp:nvSpPr>
      <dsp:spPr>
        <a:xfrm>
          <a:off x="6605588" y="1773606"/>
          <a:ext cx="1652227" cy="1073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Will</a:t>
          </a:r>
          <a:r>
            <a:rPr lang="en-US" sz="1200" kern="1200" baseline="0" dirty="0"/>
            <a:t> note the customer queries during a sales call.</a:t>
          </a:r>
          <a:endParaRPr lang="en-US" sz="1200" kern="1200" dirty="0"/>
        </a:p>
      </dsp:txBody>
      <dsp:txXfrm>
        <a:off x="6658014" y="1826032"/>
        <a:ext cx="1547375" cy="969095"/>
      </dsp:txXfrm>
    </dsp:sp>
    <dsp:sp modelId="{932DA1B5-9242-425D-9C24-3B475D26DB29}">
      <dsp:nvSpPr>
        <dsp:cNvPr id="0" name=""/>
        <dsp:cNvSpPr/>
      </dsp:nvSpPr>
      <dsp:spPr>
        <a:xfrm>
          <a:off x="3885226" y="537342"/>
          <a:ext cx="3546475" cy="3546475"/>
        </a:xfrm>
        <a:custGeom>
          <a:avLst/>
          <a:gdLst/>
          <a:ahLst/>
          <a:cxnLst/>
          <a:rect l="0" t="0" r="0" b="0"/>
          <a:pathLst>
            <a:path>
              <a:moveTo>
                <a:pt x="3362582" y="2559593"/>
              </a:moveTo>
              <a:arcTo wR="1773237" hR="1773237" stAng="1579481" swAng="1632639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E24D9-B598-43D8-B071-A1C0F0677FC8}">
      <dsp:nvSpPr>
        <dsp:cNvPr id="0" name=""/>
        <dsp:cNvSpPr/>
      </dsp:nvSpPr>
      <dsp:spPr>
        <a:xfrm>
          <a:off x="4832350" y="3546843"/>
          <a:ext cx="1652227" cy="1073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Analyze responses for similar questions that resulted in a sale in the CRM</a:t>
          </a:r>
        </a:p>
      </dsp:txBody>
      <dsp:txXfrm>
        <a:off x="4884776" y="3599269"/>
        <a:ext cx="1547375" cy="969095"/>
      </dsp:txXfrm>
    </dsp:sp>
    <dsp:sp modelId="{757B75E4-E9D0-43AA-856A-B3A40034162A}">
      <dsp:nvSpPr>
        <dsp:cNvPr id="0" name=""/>
        <dsp:cNvSpPr/>
      </dsp:nvSpPr>
      <dsp:spPr>
        <a:xfrm>
          <a:off x="3885226" y="537342"/>
          <a:ext cx="3546475" cy="3546475"/>
        </a:xfrm>
        <a:custGeom>
          <a:avLst/>
          <a:gdLst/>
          <a:ahLst/>
          <a:cxnLst/>
          <a:rect l="0" t="0" r="0" b="0"/>
          <a:pathLst>
            <a:path>
              <a:moveTo>
                <a:pt x="719354" y="3199317"/>
              </a:moveTo>
              <a:arcTo wR="1773237" hR="1773237" stAng="7587880" swAng="1632639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6854A-A40E-44A1-9F2F-B52946E3B992}">
      <dsp:nvSpPr>
        <dsp:cNvPr id="0" name=""/>
        <dsp:cNvSpPr/>
      </dsp:nvSpPr>
      <dsp:spPr>
        <a:xfrm>
          <a:off x="3059112" y="1773606"/>
          <a:ext cx="1652227" cy="1073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Recommend the optimum response</a:t>
          </a:r>
        </a:p>
      </dsp:txBody>
      <dsp:txXfrm>
        <a:off x="3111538" y="1826032"/>
        <a:ext cx="1547375" cy="969095"/>
      </dsp:txXfrm>
    </dsp:sp>
    <dsp:sp modelId="{18C58085-09AC-49DD-8F2A-F351C938EEF8}">
      <dsp:nvSpPr>
        <dsp:cNvPr id="0" name=""/>
        <dsp:cNvSpPr/>
      </dsp:nvSpPr>
      <dsp:spPr>
        <a:xfrm>
          <a:off x="3885226" y="537342"/>
          <a:ext cx="3546475" cy="3546475"/>
        </a:xfrm>
        <a:custGeom>
          <a:avLst/>
          <a:gdLst/>
          <a:ahLst/>
          <a:cxnLst/>
          <a:rect l="0" t="0" r="0" b="0"/>
          <a:pathLst>
            <a:path>
              <a:moveTo>
                <a:pt x="183892" y="986882"/>
              </a:moveTo>
              <a:arcTo wR="1773237" hR="1773237" stAng="12379481" swAng="1632639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9F9F4-C423-41E8-AADA-F359B719A066}">
      <dsp:nvSpPr>
        <dsp:cNvPr id="0" name=""/>
        <dsp:cNvSpPr/>
      </dsp:nvSpPr>
      <dsp:spPr>
        <a:xfrm>
          <a:off x="0" y="329377"/>
          <a:ext cx="3023419" cy="18140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Python</a:t>
          </a:r>
        </a:p>
      </dsp:txBody>
      <dsp:txXfrm>
        <a:off x="0" y="329377"/>
        <a:ext cx="3023419" cy="1814051"/>
      </dsp:txXfrm>
    </dsp:sp>
    <dsp:sp modelId="{724F11E0-8F6B-48EA-AAD7-3B1D774D3C5A}">
      <dsp:nvSpPr>
        <dsp:cNvPr id="0" name=""/>
        <dsp:cNvSpPr/>
      </dsp:nvSpPr>
      <dsp:spPr>
        <a:xfrm>
          <a:off x="3325760" y="329377"/>
          <a:ext cx="3023419" cy="18140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Octo AI</a:t>
          </a:r>
          <a:endParaRPr lang="en-US" sz="5000" kern="1200" dirty="0"/>
        </a:p>
      </dsp:txBody>
      <dsp:txXfrm>
        <a:off x="3325760" y="329377"/>
        <a:ext cx="3023419" cy="1814051"/>
      </dsp:txXfrm>
    </dsp:sp>
    <dsp:sp modelId="{EBC47288-DA23-4707-8977-C4E52AF08EA4}">
      <dsp:nvSpPr>
        <dsp:cNvPr id="0" name=""/>
        <dsp:cNvSpPr/>
      </dsp:nvSpPr>
      <dsp:spPr>
        <a:xfrm>
          <a:off x="6651521" y="329377"/>
          <a:ext cx="3023419" cy="18140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Lang-chain</a:t>
          </a:r>
          <a:endParaRPr lang="en-US" sz="5000" kern="1200" dirty="0"/>
        </a:p>
      </dsp:txBody>
      <dsp:txXfrm>
        <a:off x="6651521" y="329377"/>
        <a:ext cx="3023419" cy="1814051"/>
      </dsp:txXfrm>
    </dsp:sp>
    <dsp:sp modelId="{17D658FC-07BB-42BC-AD6F-6D244F2CDDD7}">
      <dsp:nvSpPr>
        <dsp:cNvPr id="0" name=""/>
        <dsp:cNvSpPr/>
      </dsp:nvSpPr>
      <dsp:spPr>
        <a:xfrm>
          <a:off x="0" y="2445770"/>
          <a:ext cx="3023419" cy="18140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Fast API</a:t>
          </a:r>
          <a:endParaRPr lang="en-US" sz="5000" kern="1200" dirty="0"/>
        </a:p>
      </dsp:txBody>
      <dsp:txXfrm>
        <a:off x="0" y="2445770"/>
        <a:ext cx="3023419" cy="1814051"/>
      </dsp:txXfrm>
    </dsp:sp>
    <dsp:sp modelId="{C08FE1B0-A02C-46B7-BEF6-3B1B2AA844C4}">
      <dsp:nvSpPr>
        <dsp:cNvPr id="0" name=""/>
        <dsp:cNvSpPr/>
      </dsp:nvSpPr>
      <dsp:spPr>
        <a:xfrm>
          <a:off x="3325760" y="2445770"/>
          <a:ext cx="3023419" cy="18140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Hugging Face</a:t>
          </a:r>
          <a:endParaRPr lang="en-US" sz="5000" kern="1200" dirty="0"/>
        </a:p>
      </dsp:txBody>
      <dsp:txXfrm>
        <a:off x="3325760" y="2445770"/>
        <a:ext cx="3023419" cy="1814051"/>
      </dsp:txXfrm>
    </dsp:sp>
    <dsp:sp modelId="{4EB22658-B975-4A9F-AD22-495970CCC4D6}">
      <dsp:nvSpPr>
        <dsp:cNvPr id="0" name=""/>
        <dsp:cNvSpPr/>
      </dsp:nvSpPr>
      <dsp:spPr>
        <a:xfrm>
          <a:off x="6651521" y="2445770"/>
          <a:ext cx="3023419" cy="18140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Llama 3</a:t>
          </a:r>
          <a:endParaRPr lang="en-US" sz="5000" kern="1200" dirty="0"/>
        </a:p>
      </dsp:txBody>
      <dsp:txXfrm>
        <a:off x="6651521" y="2445770"/>
        <a:ext cx="3023419" cy="18140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AD2EB-B81A-4A82-9617-3ADD6DD1DA01}">
      <dsp:nvSpPr>
        <dsp:cNvPr id="0" name=""/>
        <dsp:cNvSpPr/>
      </dsp:nvSpPr>
      <dsp:spPr>
        <a:xfrm>
          <a:off x="161131" y="1463165"/>
          <a:ext cx="3771900" cy="117871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386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User Interface for ease of access</a:t>
          </a:r>
        </a:p>
      </dsp:txBody>
      <dsp:txXfrm>
        <a:off x="161131" y="1463165"/>
        <a:ext cx="3771900" cy="1178718"/>
      </dsp:txXfrm>
    </dsp:sp>
    <dsp:sp modelId="{DADFC49C-D4FD-470A-8D24-41B048E8B24D}">
      <dsp:nvSpPr>
        <dsp:cNvPr id="0" name=""/>
        <dsp:cNvSpPr/>
      </dsp:nvSpPr>
      <dsp:spPr>
        <a:xfrm>
          <a:off x="3968" y="1292906"/>
          <a:ext cx="825103" cy="1237654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/>
          </a:blip>
          <a:srcRect/>
          <a:stretch>
            <a:fillRect t="28707" b="28707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AE3FA-6021-4D7D-8CCA-53C7CE8C2A00}">
      <dsp:nvSpPr>
        <dsp:cNvPr id="0" name=""/>
        <dsp:cNvSpPr/>
      </dsp:nvSpPr>
      <dsp:spPr>
        <a:xfrm>
          <a:off x="4352131" y="1463165"/>
          <a:ext cx="3771900" cy="117871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386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Research sales interaction datasets</a:t>
          </a:r>
          <a:endParaRPr lang="en-US" sz="2300" kern="1200" dirty="0"/>
        </a:p>
      </dsp:txBody>
      <dsp:txXfrm>
        <a:off x="4352131" y="1463165"/>
        <a:ext cx="3771900" cy="1178718"/>
      </dsp:txXfrm>
    </dsp:sp>
    <dsp:sp modelId="{63505F62-ED4E-4A80-982D-F7F29AE59A8B}">
      <dsp:nvSpPr>
        <dsp:cNvPr id="0" name=""/>
        <dsp:cNvSpPr/>
      </dsp:nvSpPr>
      <dsp:spPr>
        <a:xfrm>
          <a:off x="4194968" y="1292906"/>
          <a:ext cx="825103" cy="1237654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/>
          </a:blip>
          <a:srcRect/>
          <a:stretch>
            <a:fillRect t="28707" b="28707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1F42B-31D3-4B83-A1B8-C1E54E027F15}">
      <dsp:nvSpPr>
        <dsp:cNvPr id="0" name=""/>
        <dsp:cNvSpPr/>
      </dsp:nvSpPr>
      <dsp:spPr>
        <a:xfrm>
          <a:off x="161131" y="2947041"/>
          <a:ext cx="3771900" cy="117871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386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Build a custom model based on said dataset</a:t>
          </a:r>
          <a:endParaRPr lang="en-US" sz="2300" kern="1200" dirty="0"/>
        </a:p>
      </dsp:txBody>
      <dsp:txXfrm>
        <a:off x="161131" y="2947041"/>
        <a:ext cx="3771900" cy="1178718"/>
      </dsp:txXfrm>
    </dsp:sp>
    <dsp:sp modelId="{38826172-1B9C-4B74-B5A1-1AB043E54006}">
      <dsp:nvSpPr>
        <dsp:cNvPr id="0" name=""/>
        <dsp:cNvSpPr/>
      </dsp:nvSpPr>
      <dsp:spPr>
        <a:xfrm>
          <a:off x="3968" y="2776782"/>
          <a:ext cx="825103" cy="1237654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/>
          </a:blip>
          <a:srcRect/>
          <a:stretch>
            <a:fillRect t="28707" b="28707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55D4D-78A3-4D6B-A0B1-C6C51E890C5B}">
      <dsp:nvSpPr>
        <dsp:cNvPr id="0" name=""/>
        <dsp:cNvSpPr/>
      </dsp:nvSpPr>
      <dsp:spPr>
        <a:xfrm>
          <a:off x="4352131" y="2947041"/>
          <a:ext cx="3771900" cy="117871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386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Speech to Text integration</a:t>
          </a:r>
          <a:endParaRPr lang="en-US" sz="2300" kern="1200" dirty="0"/>
        </a:p>
      </dsp:txBody>
      <dsp:txXfrm>
        <a:off x="4352131" y="2947041"/>
        <a:ext cx="3771900" cy="1178718"/>
      </dsp:txXfrm>
    </dsp:sp>
    <dsp:sp modelId="{A42FB8AE-EC00-4D42-9880-551F0FBDBAFB}">
      <dsp:nvSpPr>
        <dsp:cNvPr id="0" name=""/>
        <dsp:cNvSpPr/>
      </dsp:nvSpPr>
      <dsp:spPr>
        <a:xfrm>
          <a:off x="4194968" y="2776782"/>
          <a:ext cx="825103" cy="1237654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/>
          </a:blip>
          <a:srcRect/>
          <a:stretch>
            <a:fillRect t="28707" b="28707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D1EDB-69D9-4CDD-A6BD-0AE107D508F8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0986A-DE2A-485F-902B-8F6982E8E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7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d4caeb691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d4caeb691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8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99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1314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04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24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43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98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9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119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9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8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7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2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9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E81E2B-6B6E-47BB-847A-2A554220240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61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C6AF9FB-4A87-06F0-D8E4-E23A214542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665040"/>
              </p:ext>
            </p:extLst>
          </p:nvPr>
        </p:nvGraphicFramePr>
        <p:xfrm>
          <a:off x="1746865" y="663244"/>
          <a:ext cx="8128000" cy="4305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9D694FA6-5A5C-753C-1D92-C94627ED4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021" y="5142705"/>
            <a:ext cx="9404723" cy="1400530"/>
          </a:xfrm>
        </p:spPr>
        <p:txBody>
          <a:bodyPr/>
          <a:lstStyle/>
          <a:p>
            <a:pPr algn="ctr"/>
            <a:r>
              <a:rPr lang="en-US" sz="3600" i="1" dirty="0"/>
              <a:t>Imagine yourself as a tire salesman, how would you respond?</a:t>
            </a:r>
          </a:p>
        </p:txBody>
      </p:sp>
    </p:spTree>
    <p:extLst>
      <p:ext uri="{BB962C8B-B14F-4D97-AF65-F5344CB8AC3E}">
        <p14:creationId xmlns:p14="http://schemas.microsoft.com/office/powerpoint/2010/main" val="197963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 rotWithShape="1">
          <a:blip r:embed="rId3">
            <a:alphaModFix/>
          </a:blip>
          <a:srcRect l="1132" r="-516" b="-1142"/>
          <a:stretch/>
        </p:blipFill>
        <p:spPr>
          <a:xfrm>
            <a:off x="0" y="0"/>
            <a:ext cx="12270658" cy="70005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FCE013-3771-01FD-D833-BB50007CFC51}"/>
              </a:ext>
            </a:extLst>
          </p:cNvPr>
          <p:cNvSpPr/>
          <p:nvPr/>
        </p:nvSpPr>
        <p:spPr>
          <a:xfrm>
            <a:off x="1796368" y="5848186"/>
            <a:ext cx="828464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Empowering Salespeop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with AI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Team Members</a:t>
            </a:r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63B299-72D1-9463-13BD-D337F73CB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6866030"/>
              </p:ext>
            </p:extLst>
          </p:nvPr>
        </p:nvGraphicFramePr>
        <p:xfrm>
          <a:off x="1887794" y="2340077"/>
          <a:ext cx="8770374" cy="3798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A797-5579-479B-8A22-78DDED13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current Sales Teams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5949DE9-024F-ACB5-466B-4C8B6D32B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9869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150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A6EF-3214-6235-BCDD-0FD694CA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Wolf AI reduce our dependence on Jack and improve Timmy’s performance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0F3FBE7-274E-6417-179F-CBA7D6FBD5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5188620"/>
              </p:ext>
            </p:extLst>
          </p:nvPr>
        </p:nvGraphicFramePr>
        <p:xfrm>
          <a:off x="491613" y="1868130"/>
          <a:ext cx="11316929" cy="4621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656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74CF-5275-82B4-1BB5-F10D22AB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Techstack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CFCB95-363B-FA6D-0179-DE87B8C987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1998531"/>
              </p:ext>
            </p:extLst>
          </p:nvPr>
        </p:nvGraphicFramePr>
        <p:xfrm>
          <a:off x="1543665" y="1743800"/>
          <a:ext cx="9674941" cy="458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861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277589-9B64-043D-8C12-C760CE30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3BDE1-492C-D7EC-626A-2870A9F1EAF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3800" r="17327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1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79A1-B41A-BFC2-D538-68DB2A30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EFF978-DF3B-9E71-C831-62F35EC664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21114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110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</TotalTime>
  <Words>164</Words>
  <Application>Microsoft Office PowerPoint</Application>
  <PresentationFormat>Widescreen</PresentationFormat>
  <Paragraphs>33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Century Gothic</vt:lpstr>
      <vt:lpstr>Wingdings 3</vt:lpstr>
      <vt:lpstr>Ion</vt:lpstr>
      <vt:lpstr>Imagine yourself as a tire salesman, how would you respond?</vt:lpstr>
      <vt:lpstr>PowerPoint Presentation</vt:lpstr>
      <vt:lpstr>Team Members</vt:lpstr>
      <vt:lpstr>Challenges with current Sales Teams</vt:lpstr>
      <vt:lpstr>How does Wolf AI reduce our dependence on Jack and improve Timmy’s performance</vt:lpstr>
      <vt:lpstr>Techstack</vt:lpstr>
      <vt:lpstr>Demo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Dasgupta</dc:creator>
  <cp:lastModifiedBy>Yash Dasgupta</cp:lastModifiedBy>
  <cp:revision>1</cp:revision>
  <dcterms:created xsi:type="dcterms:W3CDTF">2024-07-20T21:21:31Z</dcterms:created>
  <dcterms:modified xsi:type="dcterms:W3CDTF">2024-07-20T22:52:46Z</dcterms:modified>
</cp:coreProperties>
</file>