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87128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87128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2fc9c8c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2fc9c8c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efa4c2c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efa4c2c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efa4c2c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efa4c2c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ecec4801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ecec4801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ecec480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ecec480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ecec4801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ecec4801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efa4c2c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efa4c2c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9" name="Google Shape;29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clanthology.org/2023.acl-long.495/" TargetMode="External"/><Relationship Id="rId4" Type="http://schemas.openxmlformats.org/officeDocument/2006/relationships/hyperlink" Target="https://arxiv.org/abs/2501.1532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342900" y="1503700"/>
            <a:ext cx="8458200" cy="14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Mental Health Meme Classification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NLP Project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3429150" y="3211025"/>
            <a:ext cx="4343400" cy="155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Manan Aggarwal (202273)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Shobhit Raj (2022482)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Souparno Ghose (2022506)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NLP Group - 12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633850" y="1035875"/>
            <a:ext cx="4708200" cy="373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today’s digital age,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social media platforms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have become powerful outlets for individuals to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express emotions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struggles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personal experiences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often through humor and satire.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Internet memes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in particular, serve as a relatable medium for younger audiences to communicate complex feelings in a lighthearted, visually engaging way. Beneath their humor, however, many memes subtly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reflect deeper mental health issues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like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anxiety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depression.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Our project explores how computational models can be used to interpret these subtle cues by developing a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multimodal framework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that identifies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classifies mental health symptoms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from memes.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n the right, the first meme shows a burning amusement park labeled “FUNTOWN” with a caption about using humor to mask distress, while another features a chaotic scene with a cartoon cat, capturing the disconnect between saying “I’m fine” and feeling overwhelmed inside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0" title="WhatsApp Image 2025-04-15 at 19.54.19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412" y="2917662"/>
            <a:ext cx="1464676" cy="161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 title="WhatsApp Image 2025-04-15 at 19.54.19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450" y="1234450"/>
            <a:ext cx="1554601" cy="14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Related Work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633850" y="1035875"/>
            <a:ext cx="79626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Depression Symptom Classification (Yadav et al., 2023)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Introduced the RESTORE dataset, comprising memes annotated with depression symptoms based on the PHQ-9 clinical questionnaire.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Used transformer-based models with orthogonal constraints to enable non-redundant learning across modalities.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Anxiety Symptom Classification (Mazhar et al., 2025)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Released the AxiOM dataset, targeting anxiety symptom detection through multimodal meme classification.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Proposed the M3H framework, which enhances multimodal models with domain-specific knowledge and figurative reasoning.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Our Contribution: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propose modular baselines and fusion strategies, evaluating the incremental impact of OCR-extracted text, visual features, and LLM-generated figurative reasoning using transformer encoders.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Introduce a lightweight multimodal attention mechanism, enhanced with a contrastive learning objective to align visual and textual embeddings, improving semantic coherence and robustness.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633850" y="1035875"/>
            <a:ext cx="79626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Input Processing: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Textual: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Extracted via OCR and enriched with figurative reasoning, then encoded with a Mental-RoBERTa Transformer for context-aware features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sual: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Processed using a CLIP-based encoder to capture spatial and structural details.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Fusion Strategy: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Custom cross-attention modules merge visual and textual features into a cohesive representation.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 mixture-of-experts framework further refines the integrated multimodal features for flexibility and interpretability.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Task Adaptation: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Supports both single-label anxiety classification (AxiOM dataset) and multi-label depression classification (RESTORE dataset) through tailored processing pipelines.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633851" y="1035875"/>
            <a:ext cx="48582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Dual-Loss Framework: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Combines primary classification loss with a contrastive loss to ensure robust semantic alignment across modalities.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Cross-entropy loss is used for anxiety, while binary cross-entropy is applied for depression.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Contrastive Learning: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Reinforces semantic similarity among multimodal, text-only, and image-only embeddings for improved r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presentation quality.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Training Process: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Systematic data splitting into training and validation sets with iterative updates using state-of-the-art optimization techniques.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Continuous evaluation using macro-F1 and weighted-F1 metrics to address class imbalances and ensure strong generalization.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3" title="NLP_Pipe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944075" y="1741025"/>
            <a:ext cx="3966999" cy="24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Dataset/Experimental Setup/Results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633850" y="1188275"/>
            <a:ext cx="43896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ll experiments were conducted in a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Kaggle Notebook environment using 2 GPUs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For data processing, we extracted text via Google OCR and enhanced it with figurative reasoning using the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LLAVA model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, while visual features were obtained with a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CLIP-based encoder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We implemented and compared three baselines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OCR + BERT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OCR + Mental-BERT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OCR + LLAVA + Mental-BERT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cross-entropy loss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for the anxiety task, and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binary cross-entropy loss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for the depression task.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Our proposed approach, which leverages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multimodal fusion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and contrastive learning, significantly improved both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macro-F1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weighted-F1 scores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over the baselines.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450" y="1345025"/>
            <a:ext cx="1998875" cy="10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100" y="1345025"/>
            <a:ext cx="1938152" cy="10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5450" y="2563950"/>
            <a:ext cx="27051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4025" y="3583125"/>
            <a:ext cx="26765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Discussion/Analysis/Observations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633850" y="1035875"/>
            <a:ext cx="3874500" cy="229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Objective: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Evaluate the contribution of each component in the multimodal framework.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 Key Findings: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complete model with contrastive learning and cross-attention fusion performs best for both Anxiety (Macro-F1: 0.6851) and Depression (Macro-F1: 0.6606).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Removing contrastive learning or fusion module degrades performance.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Text encoding is crucial for both tasks, while image encoding has secondary importance.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52" y="3471725"/>
            <a:ext cx="4144776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4508350" y="1035875"/>
            <a:ext cx="4587000" cy="234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Error Analysis &amp; Performance Comparison: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Anxiety Errors: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Model showed correct direction of prediction but wrong intensity. E.g. “Lack of Worry Control” predicted as “Impending Doom”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Depression Errors: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Model was getting confused between similar labels like “Feeling Down” and “Lack of Interest”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Insights: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Fine-grained misclassifications suggest overemphasis on certain cues, highlighting a need for more granular detection of emotional nuances.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❖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Performance Gains: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Our approach outperforms baselines by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 &gt;6%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in Macro-F1, emphasizing the value of multimodal fusion and contrastive learning.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150" y="3471725"/>
            <a:ext cx="1579559" cy="11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7424" y="3446686"/>
            <a:ext cx="1542400" cy="121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633850" y="1035875"/>
            <a:ext cx="79626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Conclusion: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Proposed a novel multimodal framework to classify mental health symptoms in memes using text, vision, and figurative reasoning.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Utilized cross-attention fusion and a Mixture-of-Experts module to capture nuanced emotional cues.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Achieved over 6% improvement in Macro-F1 on anxiety classification and 3% improvement in Macro-F1 on depression classification.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Ablation studies confirmed the importance of contrastive learning and fusion strategy.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Future Work: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Explore advanced fusion techniques like adaptive gating or graph-based semantic integration.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❖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Enhance model explainability to improve transparency and support real-world mental health applications.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