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F0923E-FB91-49E4-8D13-CAC0090AAF16}" v="2159" dt="2022-07-08T11:57:12.4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5118" y="891758"/>
            <a:ext cx="11082617" cy="6347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800" b="1" dirty="0">
                <a:cs typeface="Calibri Light"/>
              </a:rPr>
              <a:t>Cloud Agnostic data storage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118" y="1711776"/>
            <a:ext cx="11082617" cy="45835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>
                <a:latin typeface="Calibri Light"/>
                <a:cs typeface="Calibri"/>
              </a:rPr>
              <a:t>Upload file to AWS S3 Bucket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0FBE1D-D4F5-936D-9317-CDA3CDDBF1C7}"/>
              </a:ext>
            </a:extLst>
          </p:cNvPr>
          <p:cNvSpPr txBox="1"/>
          <p:nvPr/>
        </p:nvSpPr>
        <p:spPr>
          <a:xfrm>
            <a:off x="1659592" y="2712945"/>
            <a:ext cx="1196788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cs typeface="Calibri"/>
              </a:rPr>
              <a:t>File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21DD9D-50FC-C63E-8B68-AF1DFA74B9D8}"/>
              </a:ext>
            </a:extLst>
          </p:cNvPr>
          <p:cNvSpPr txBox="1"/>
          <p:nvPr/>
        </p:nvSpPr>
        <p:spPr>
          <a:xfrm>
            <a:off x="1656790" y="4447054"/>
            <a:ext cx="1196789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Zip file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08B911-4B34-7B2D-9AF7-0ACC851C94FC}"/>
              </a:ext>
            </a:extLst>
          </p:cNvPr>
          <p:cNvSpPr txBox="1"/>
          <p:nvPr/>
        </p:nvSpPr>
        <p:spPr>
          <a:xfrm>
            <a:off x="3749488" y="3211607"/>
            <a:ext cx="1320053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cs typeface="Calibri"/>
              </a:rPr>
              <a:t>Api to upload file</a:t>
            </a:r>
            <a:endParaRPr lang="en-US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E1EFBA1-DADD-DECA-64A6-2D267EB38C34}"/>
              </a:ext>
            </a:extLst>
          </p:cNvPr>
          <p:cNvCxnSpPr/>
          <p:nvPr/>
        </p:nvCxnSpPr>
        <p:spPr>
          <a:xfrm>
            <a:off x="2854138" y="2898963"/>
            <a:ext cx="903195" cy="53340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F56A752-AAC4-042E-4777-24CFDAC83292}"/>
              </a:ext>
            </a:extLst>
          </p:cNvPr>
          <p:cNvCxnSpPr/>
          <p:nvPr/>
        </p:nvCxnSpPr>
        <p:spPr>
          <a:xfrm flipV="1">
            <a:off x="2862543" y="3754532"/>
            <a:ext cx="925606" cy="968187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EF0B064-BA52-A474-5E95-4226B4F8EF86}"/>
              </a:ext>
            </a:extLst>
          </p:cNvPr>
          <p:cNvSpPr txBox="1"/>
          <p:nvPr/>
        </p:nvSpPr>
        <p:spPr>
          <a:xfrm>
            <a:off x="9811871" y="3301253"/>
            <a:ext cx="1510553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cs typeface="Calibri"/>
              </a:rPr>
              <a:t>AWS S3 bucket</a:t>
            </a:r>
            <a:endParaRPr lang="en-US">
              <a:cs typeface="Calibri" panose="020F0502020204030204"/>
            </a:endParaRPr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E131A1D6-878B-9C32-12EA-AD0F64FD72F2}"/>
              </a:ext>
            </a:extLst>
          </p:cNvPr>
          <p:cNvSpPr/>
          <p:nvPr/>
        </p:nvSpPr>
        <p:spPr>
          <a:xfrm>
            <a:off x="6521263" y="4072373"/>
            <a:ext cx="1411940" cy="8628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cs typeface="Calibri"/>
              </a:rPr>
              <a:t>Disk storage</a:t>
            </a:r>
            <a:endParaRPr lang="en-US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6EF0EE0-0206-32E8-D12B-2E528E3A1BF3}"/>
              </a:ext>
            </a:extLst>
          </p:cNvPr>
          <p:cNvCxnSpPr/>
          <p:nvPr/>
        </p:nvCxnSpPr>
        <p:spPr>
          <a:xfrm flipV="1">
            <a:off x="5067300" y="2669240"/>
            <a:ext cx="1367117" cy="672354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72756C58-99EB-DF7C-5BDA-B5325FF5C565}"/>
              </a:ext>
            </a:extLst>
          </p:cNvPr>
          <p:cNvCxnSpPr/>
          <p:nvPr/>
        </p:nvCxnSpPr>
        <p:spPr>
          <a:xfrm>
            <a:off x="5117727" y="3750611"/>
            <a:ext cx="1407458" cy="746312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6C3A397-A4EB-C86D-C32B-0F1BCAB45256}"/>
              </a:ext>
            </a:extLst>
          </p:cNvPr>
          <p:cNvCxnSpPr/>
          <p:nvPr/>
        </p:nvCxnSpPr>
        <p:spPr>
          <a:xfrm flipV="1">
            <a:off x="7871571" y="3810560"/>
            <a:ext cx="1945342" cy="72166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C7B0C8E-DD6F-CF6A-5DA4-1C5C1A57034B}"/>
              </a:ext>
            </a:extLst>
          </p:cNvPr>
          <p:cNvCxnSpPr/>
          <p:nvPr/>
        </p:nvCxnSpPr>
        <p:spPr>
          <a:xfrm flipV="1">
            <a:off x="6339170" y="2663638"/>
            <a:ext cx="1602439" cy="1120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B44C958-041D-717C-8758-3E0290EA8DD7}"/>
              </a:ext>
            </a:extLst>
          </p:cNvPr>
          <p:cNvCxnSpPr/>
          <p:nvPr/>
        </p:nvCxnSpPr>
        <p:spPr>
          <a:xfrm>
            <a:off x="7860367" y="2660838"/>
            <a:ext cx="1945340" cy="869575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0078FE1A-B526-0CBF-B0E6-96F683B05426}"/>
              </a:ext>
            </a:extLst>
          </p:cNvPr>
          <p:cNvCxnSpPr/>
          <p:nvPr/>
        </p:nvCxnSpPr>
        <p:spPr>
          <a:xfrm>
            <a:off x="7936004" y="4630272"/>
            <a:ext cx="1945343" cy="645458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7395A13-FFFD-0B5D-1854-739BA4E50C70}"/>
              </a:ext>
            </a:extLst>
          </p:cNvPr>
          <p:cNvSpPr txBox="1"/>
          <p:nvPr/>
        </p:nvSpPr>
        <p:spPr>
          <a:xfrm>
            <a:off x="9881907" y="4536702"/>
            <a:ext cx="1454525" cy="14773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Delete extracted folder after upload is done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B79557-B74B-4E07-5B7C-A0CDBE401E65}"/>
              </a:ext>
            </a:extLst>
          </p:cNvPr>
          <p:cNvSpPr txBox="1"/>
          <p:nvPr/>
        </p:nvSpPr>
        <p:spPr>
          <a:xfrm>
            <a:off x="5318312" y="4993341"/>
            <a:ext cx="34603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Zip file extracted and stored in disk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6A893-39DD-6ECD-D938-026181DEB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0799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>
                <a:cs typeface="Calibri Light" panose="020F0302020204030204"/>
              </a:rPr>
              <a:t>Cloud Agnostic storage</a:t>
            </a:r>
            <a:endParaRPr lang="en-GB" b="1" dirty="0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33D86-262C-9FE0-BC10-FCFFF4C11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6037"/>
            <a:ext cx="10515600" cy="50909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GB" sz="2400" b="1" dirty="0">
                <a:latin typeface="Calibri Light"/>
                <a:cs typeface="Calibri" panose="020F0502020204030204"/>
              </a:rPr>
              <a:t>Download file from AWS S3 Bucket</a:t>
            </a:r>
          </a:p>
          <a:p>
            <a:pPr marL="0" indent="0" algn="ctr">
              <a:buNone/>
            </a:pPr>
            <a:endParaRPr lang="en-GB" sz="2400" b="1" dirty="0">
              <a:latin typeface="Calibri Light"/>
              <a:cs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6298D0-D7B0-F314-7547-31606CE443E6}"/>
              </a:ext>
            </a:extLst>
          </p:cNvPr>
          <p:cNvSpPr txBox="1"/>
          <p:nvPr/>
        </p:nvSpPr>
        <p:spPr>
          <a:xfrm>
            <a:off x="925606" y="1889311"/>
            <a:ext cx="1622611" cy="12003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cs typeface="Calibri"/>
              </a:rPr>
              <a:t>S3 bucket object name to be downloaded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8BD874-339E-236F-EB5A-2D41B2508E49}"/>
              </a:ext>
            </a:extLst>
          </p:cNvPr>
          <p:cNvSpPr txBox="1"/>
          <p:nvPr/>
        </p:nvSpPr>
        <p:spPr>
          <a:xfrm>
            <a:off x="3948393" y="2054598"/>
            <a:ext cx="1488142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cs typeface="Calibri"/>
              </a:rPr>
              <a:t>Download file Api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78A331-6B23-A477-6F74-1C48EC8B37E8}"/>
              </a:ext>
            </a:extLst>
          </p:cNvPr>
          <p:cNvSpPr txBox="1"/>
          <p:nvPr/>
        </p:nvSpPr>
        <p:spPr>
          <a:xfrm>
            <a:off x="6713444" y="2063003"/>
            <a:ext cx="1667436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cs typeface="Calibri"/>
              </a:rPr>
              <a:t>AWS S3 </a:t>
            </a:r>
            <a:endParaRPr lang="en-US">
              <a:cs typeface="Calibri"/>
            </a:endParaRPr>
          </a:p>
          <a:p>
            <a:pPr algn="ctr"/>
            <a:r>
              <a:rPr lang="en-GB">
                <a:cs typeface="Calibri"/>
              </a:rPr>
              <a:t>Bucket</a:t>
            </a:r>
            <a:endParaRPr lang="en-US">
              <a:cs typeface="Calibri"/>
            </a:endParaRP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F927CF81-5E3D-034A-D2CB-6081DAF9EA37}"/>
              </a:ext>
            </a:extLst>
          </p:cNvPr>
          <p:cNvSpPr/>
          <p:nvPr/>
        </p:nvSpPr>
        <p:spPr>
          <a:xfrm>
            <a:off x="9530042" y="1949666"/>
            <a:ext cx="1221441" cy="750794"/>
          </a:xfrm>
          <a:prstGeom prst="can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cs typeface="Calibri"/>
              </a:rPr>
              <a:t>Disk storage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AE0A39-90DE-6CD8-DB4C-45FBED0103D1}"/>
              </a:ext>
            </a:extLst>
          </p:cNvPr>
          <p:cNvSpPr txBox="1"/>
          <p:nvPr/>
        </p:nvSpPr>
        <p:spPr>
          <a:xfrm>
            <a:off x="9307606" y="3491752"/>
            <a:ext cx="1846730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cs typeface="Calibri"/>
              </a:rPr>
              <a:t>Send file to user from Api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E80310-968A-ADFD-E059-21D4E4C1E02D}"/>
              </a:ext>
            </a:extLst>
          </p:cNvPr>
          <p:cNvSpPr txBox="1"/>
          <p:nvPr/>
        </p:nvSpPr>
        <p:spPr>
          <a:xfrm>
            <a:off x="9304804" y="4867276"/>
            <a:ext cx="1835525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cs typeface="Calibri"/>
              </a:rPr>
              <a:t>Delete file from disk storage</a:t>
            </a:r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F7F8D44-0FE1-6835-FC32-D3E7F77FA449}"/>
              </a:ext>
            </a:extLst>
          </p:cNvPr>
          <p:cNvCxnSpPr/>
          <p:nvPr/>
        </p:nvCxnSpPr>
        <p:spPr>
          <a:xfrm flipV="1">
            <a:off x="2540375" y="2379009"/>
            <a:ext cx="1418663" cy="44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6EA525C-5746-0694-ED2B-5554757341A8}"/>
              </a:ext>
            </a:extLst>
          </p:cNvPr>
          <p:cNvCxnSpPr/>
          <p:nvPr/>
        </p:nvCxnSpPr>
        <p:spPr>
          <a:xfrm flipV="1">
            <a:off x="5439898" y="2376208"/>
            <a:ext cx="1261780" cy="44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53C7FB1-AD71-83C5-AE2F-1C5297D87B9C}"/>
              </a:ext>
            </a:extLst>
          </p:cNvPr>
          <p:cNvCxnSpPr/>
          <p:nvPr/>
        </p:nvCxnSpPr>
        <p:spPr>
          <a:xfrm flipV="1">
            <a:off x="8373036" y="2328585"/>
            <a:ext cx="1149722" cy="44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62B946E-5811-D1E8-CBFC-EDE87738AB47}"/>
              </a:ext>
            </a:extLst>
          </p:cNvPr>
          <p:cNvCxnSpPr/>
          <p:nvPr/>
        </p:nvCxnSpPr>
        <p:spPr>
          <a:xfrm>
            <a:off x="10196791" y="2711264"/>
            <a:ext cx="17932" cy="8471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403C15B-E105-9EF8-E04C-8021EDF10D17}"/>
              </a:ext>
            </a:extLst>
          </p:cNvPr>
          <p:cNvCxnSpPr/>
          <p:nvPr/>
        </p:nvCxnSpPr>
        <p:spPr>
          <a:xfrm>
            <a:off x="10205197" y="4176433"/>
            <a:ext cx="6723" cy="6902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224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02DD0-3AAD-7C4E-1658-D4242ECB4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0093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>
                <a:cs typeface="Calibri Light" panose="020F0302020204030204"/>
              </a:rPr>
              <a:t>Upload file request and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B3CDB-6114-7969-D50B-0A1450C65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7390"/>
            <a:ext cx="10515600" cy="519177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457200" indent="-457200"/>
            <a:r>
              <a:rPr lang="en-GB" sz="2000" dirty="0">
                <a:latin typeface="Calibri Light"/>
                <a:cs typeface="Calibri" panose="020F0502020204030204"/>
              </a:rPr>
              <a:t>Api to upload file : /</a:t>
            </a:r>
            <a:r>
              <a:rPr lang="en-GB" sz="2000" b="1" dirty="0" err="1">
                <a:latin typeface="Calibri Light"/>
                <a:cs typeface="Calibri" panose="020F0502020204030204"/>
              </a:rPr>
              <a:t>store_file</a:t>
            </a:r>
          </a:p>
          <a:p>
            <a:pPr marL="457200" indent="-457200"/>
            <a:r>
              <a:rPr lang="en-GB" sz="2000" dirty="0">
                <a:latin typeface="Calibri Light"/>
                <a:cs typeface="Calibri" panose="020F0502020204030204"/>
              </a:rPr>
              <a:t>Update AWS access key, secret key, Region, host and port in config.ini</a:t>
            </a:r>
          </a:p>
          <a:p>
            <a:pPr marL="457200" indent="-457200"/>
            <a:r>
              <a:rPr lang="en-GB" sz="2000" dirty="0">
                <a:latin typeface="Calibri Light"/>
                <a:cs typeface="Calibri" panose="020F0502020204030204"/>
              </a:rPr>
              <a:t>Request body is provided as form data and key are following: </a:t>
            </a:r>
          </a:p>
          <a:p>
            <a:pPr marL="0" indent="0">
              <a:buNone/>
            </a:pPr>
            <a:r>
              <a:rPr lang="en-GB" sz="2000" dirty="0">
                <a:latin typeface="Calibri Light"/>
                <a:cs typeface="Calibri" panose="020F0502020204030204"/>
              </a:rPr>
              <a:t>                1. file : file which needs to be uploaded. It can be a single file or zip file. All the files inside                                    zip file will be uploaded to s3 bucket</a:t>
            </a:r>
          </a:p>
          <a:p>
            <a:pPr marL="0" indent="0">
              <a:buNone/>
            </a:pPr>
            <a:r>
              <a:rPr lang="en-GB" sz="2000" dirty="0">
                <a:latin typeface="Calibri Light"/>
                <a:cs typeface="Calibri" panose="020F0502020204030204"/>
              </a:rPr>
              <a:t>                2. instance : Cloud instance name (</a:t>
            </a:r>
            <a:r>
              <a:rPr lang="en-GB" sz="2000" dirty="0" err="1">
                <a:latin typeface="Calibri Light"/>
                <a:cs typeface="Calibri" panose="020F0502020204030204"/>
              </a:rPr>
              <a:t>aws</a:t>
            </a:r>
            <a:r>
              <a:rPr lang="en-GB" sz="2000" dirty="0">
                <a:latin typeface="Calibri Light"/>
                <a:cs typeface="Calibri" panose="020F0502020204030204"/>
              </a:rPr>
              <a:t>, azure, </a:t>
            </a:r>
            <a:r>
              <a:rPr lang="en-GB" sz="2000" dirty="0" err="1">
                <a:latin typeface="Calibri Light"/>
                <a:cs typeface="Calibri" panose="020F0502020204030204"/>
              </a:rPr>
              <a:t>googlecloud</a:t>
            </a:r>
            <a:r>
              <a:rPr lang="en-GB" sz="2000" dirty="0">
                <a:latin typeface="Calibri Light"/>
                <a:cs typeface="Calibri" panose="020F0502020204030204"/>
              </a:rPr>
              <a:t>)</a:t>
            </a:r>
          </a:p>
          <a:p>
            <a:pPr marL="0" indent="0">
              <a:buNone/>
            </a:pPr>
            <a:r>
              <a:rPr lang="en-GB" sz="2000" dirty="0">
                <a:latin typeface="Calibri Light"/>
                <a:cs typeface="Calibri" panose="020F0502020204030204"/>
              </a:rPr>
              <a:t>                3. </a:t>
            </a:r>
            <a:r>
              <a:rPr lang="en-GB" sz="2000" dirty="0" err="1">
                <a:latin typeface="Calibri Light"/>
                <a:cs typeface="Calibri" panose="020F0502020204030204"/>
              </a:rPr>
              <a:t>bucket_name</a:t>
            </a:r>
            <a:r>
              <a:rPr lang="en-GB" sz="2000" dirty="0">
                <a:latin typeface="Calibri Light"/>
                <a:cs typeface="Calibri" panose="020F0502020204030204"/>
              </a:rPr>
              <a:t> : name of the s3 bucket</a:t>
            </a:r>
          </a:p>
          <a:p>
            <a:pPr marL="342900" indent="-342900"/>
            <a:r>
              <a:rPr lang="en-GB" sz="2000" dirty="0">
                <a:latin typeface="Calibri Light"/>
                <a:cs typeface="Calibri" panose="020F0502020204030204"/>
              </a:rPr>
              <a:t>Api Output : </a:t>
            </a:r>
          </a:p>
          <a:p>
            <a:pPr marL="0" indent="0">
              <a:buNone/>
            </a:pPr>
            <a:r>
              <a:rPr lang="en-GB" sz="2000" dirty="0">
                <a:latin typeface="Calibri Light"/>
                <a:cs typeface="Calibri" panose="020F0502020204030204"/>
              </a:rPr>
              <a:t>             {</a:t>
            </a:r>
          </a:p>
          <a:p>
            <a:pPr marL="0" indent="0">
              <a:buNone/>
            </a:pPr>
            <a:r>
              <a:rPr lang="en-GB" sz="2000" dirty="0">
                <a:latin typeface="Calibri Light"/>
                <a:cs typeface="Calibri" panose="020F0502020204030204"/>
              </a:rPr>
              <a:t>             'status_Code':200, </a:t>
            </a:r>
          </a:p>
          <a:p>
            <a:pPr marL="0" indent="0">
              <a:buNone/>
            </a:pPr>
            <a:r>
              <a:rPr lang="en-GB" sz="2000" dirty="0">
                <a:latin typeface="Calibri Light"/>
                <a:cs typeface="Calibri" panose="020F0502020204030204"/>
              </a:rPr>
              <a:t>             'message': 'file uploaded successfully',</a:t>
            </a:r>
          </a:p>
          <a:p>
            <a:pPr marL="0" indent="0">
              <a:buNone/>
            </a:pPr>
            <a:r>
              <a:rPr lang="en-GB" sz="2000" dirty="0">
                <a:latin typeface="Calibri Light"/>
                <a:cs typeface="Calibri" panose="020F0502020204030204"/>
              </a:rPr>
              <a:t>             'Reason':''</a:t>
            </a:r>
          </a:p>
          <a:p>
            <a:pPr marL="0" indent="0">
              <a:buNone/>
            </a:pPr>
            <a:r>
              <a:rPr lang="en-GB" sz="2000" dirty="0">
                <a:latin typeface="Calibri Light"/>
                <a:cs typeface="Calibri" panose="020F0502020204030204"/>
              </a:rPr>
              <a:t>              }</a:t>
            </a:r>
          </a:p>
          <a:p>
            <a:pPr marL="0" indent="0">
              <a:buNone/>
            </a:pPr>
            <a:r>
              <a:rPr lang="en-GB" sz="2000" dirty="0">
                <a:latin typeface="Calibri Light"/>
                <a:cs typeface="Calibri" panose="020F0502020204030204"/>
              </a:rPr>
              <a:t>Note: As of now upload and download is implemented for only </a:t>
            </a:r>
            <a:r>
              <a:rPr lang="en-GB" sz="2000" dirty="0" err="1">
                <a:latin typeface="Calibri Light"/>
                <a:cs typeface="Calibri" panose="020F0502020204030204"/>
              </a:rPr>
              <a:t>aws</a:t>
            </a:r>
            <a:r>
              <a:rPr lang="en-GB" sz="2000" dirty="0">
                <a:latin typeface="Calibri Light"/>
                <a:cs typeface="Calibri" panose="020F0502020204030204"/>
              </a:rPr>
              <a:t> instance</a:t>
            </a:r>
          </a:p>
        </p:txBody>
      </p:sp>
    </p:spTree>
    <p:extLst>
      <p:ext uri="{BB962C8B-B14F-4D97-AF65-F5344CB8AC3E}">
        <p14:creationId xmlns:p14="http://schemas.microsoft.com/office/powerpoint/2010/main" val="3535454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77224-33B7-7A3A-3AC8-F90EDDC73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2005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>
                <a:cs typeface="Calibri Light" panose="020F0302020204030204"/>
              </a:rPr>
              <a:t>Download file from s3 bucket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43775-5992-FCEB-6597-BD753246A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3273"/>
            <a:ext cx="10515600" cy="50236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GB" sz="2400" dirty="0">
                <a:latin typeface="Calibri Light"/>
                <a:cs typeface="Calibri Light"/>
              </a:rPr>
              <a:t>Api to upload file : /</a:t>
            </a:r>
            <a:r>
              <a:rPr lang="en-GB" sz="2400" b="1" dirty="0" err="1">
                <a:latin typeface="Calibri Light"/>
                <a:cs typeface="Calibri Light"/>
              </a:rPr>
              <a:t>retrieve_file</a:t>
            </a:r>
            <a:endParaRPr lang="en-GB" sz="2400" b="1">
              <a:latin typeface="Calibri Light"/>
              <a:ea typeface="+mn-lt"/>
              <a:cs typeface="Calibri Light"/>
            </a:endParaRPr>
          </a:p>
          <a:p>
            <a:pPr marL="457200" indent="-457200"/>
            <a:r>
              <a:rPr lang="en-GB" sz="2400">
                <a:latin typeface="Calibri Light"/>
                <a:cs typeface="Calibri Light"/>
              </a:rPr>
              <a:t>Request body is provided as json data and key are following: </a:t>
            </a:r>
            <a:endParaRPr lang="en-US" sz="2400">
              <a:latin typeface="Calibri Light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 dirty="0">
                <a:latin typeface="Calibri Light"/>
                <a:ea typeface="+mn-lt"/>
                <a:cs typeface="Calibri"/>
              </a:rPr>
              <a:t>      1. instance: cloud instance name (</a:t>
            </a:r>
            <a:r>
              <a:rPr lang="en-US" sz="2400" dirty="0" err="1">
                <a:latin typeface="Calibri Light"/>
                <a:ea typeface="+mn-lt"/>
                <a:cs typeface="Calibri"/>
              </a:rPr>
              <a:t>aws</a:t>
            </a:r>
            <a:r>
              <a:rPr lang="en-US" sz="2400" dirty="0">
                <a:latin typeface="Calibri Light"/>
                <a:ea typeface="+mn-lt"/>
                <a:cs typeface="Calibri"/>
              </a:rPr>
              <a:t>, azure, </a:t>
            </a:r>
            <a:r>
              <a:rPr lang="en-US" sz="2400" dirty="0" err="1">
                <a:latin typeface="Calibri Light"/>
                <a:ea typeface="+mn-lt"/>
                <a:cs typeface="Calibri"/>
              </a:rPr>
              <a:t>googlecloud</a:t>
            </a:r>
            <a:r>
              <a:rPr lang="en-US" sz="2400" dirty="0">
                <a:latin typeface="Calibri Light"/>
                <a:ea typeface="+mn-lt"/>
                <a:cs typeface="Calibri"/>
              </a:rPr>
              <a:t>)</a:t>
            </a:r>
            <a:endParaRPr lang="en-GB" sz="2400">
              <a:latin typeface="Calibri Light"/>
              <a:ea typeface="+mn-lt"/>
              <a:cs typeface="Calibri Light"/>
            </a:endParaRPr>
          </a:p>
          <a:p>
            <a:pPr marL="0" indent="0">
              <a:buNone/>
            </a:pPr>
            <a:r>
              <a:rPr lang="en-US" sz="2400" dirty="0">
                <a:latin typeface="Calibri Light"/>
                <a:ea typeface="+mn-lt"/>
                <a:cs typeface="Calibri"/>
              </a:rPr>
              <a:t>      2. </a:t>
            </a:r>
            <a:r>
              <a:rPr lang="en-US" sz="2400" dirty="0" err="1">
                <a:latin typeface="Calibri Light"/>
                <a:ea typeface="+mn-lt"/>
                <a:cs typeface="Calibri"/>
              </a:rPr>
              <a:t>bucket_name</a:t>
            </a:r>
            <a:r>
              <a:rPr lang="en-US" sz="2400" dirty="0">
                <a:latin typeface="Calibri Light"/>
                <a:ea typeface="+mn-lt"/>
                <a:cs typeface="Calibri"/>
              </a:rPr>
              <a:t> : s3 bucket name</a:t>
            </a:r>
          </a:p>
          <a:p>
            <a:pPr marL="0" indent="0">
              <a:buNone/>
            </a:pPr>
            <a:r>
              <a:rPr lang="en-US" sz="2400" dirty="0">
                <a:latin typeface="Calibri Light"/>
                <a:ea typeface="+mn-lt"/>
                <a:cs typeface="Calibri"/>
              </a:rPr>
              <a:t>      3. </a:t>
            </a:r>
            <a:r>
              <a:rPr lang="en-US" sz="2400" dirty="0" err="1">
                <a:latin typeface="Calibri Light"/>
                <a:ea typeface="+mn-lt"/>
                <a:cs typeface="Calibri"/>
              </a:rPr>
              <a:t>object_name</a:t>
            </a:r>
            <a:r>
              <a:rPr lang="en-US" sz="2400" dirty="0">
                <a:latin typeface="Calibri Light"/>
                <a:ea typeface="+mn-lt"/>
                <a:cs typeface="Calibri"/>
              </a:rPr>
              <a:t> : s3 object name to be downloaded from bucket</a:t>
            </a:r>
          </a:p>
          <a:p>
            <a:pPr marL="457200" indent="-457200"/>
            <a:r>
              <a:rPr lang="en-US" sz="2400" dirty="0">
                <a:latin typeface="Calibri Light"/>
                <a:ea typeface="+mn-lt"/>
                <a:cs typeface="Calibri"/>
              </a:rPr>
              <a:t>Api output: file object </a:t>
            </a:r>
          </a:p>
          <a:p>
            <a:pPr marL="0" indent="0">
              <a:buNone/>
            </a:pPr>
            <a:r>
              <a:rPr lang="en-GB" dirty="0">
                <a:latin typeface="Calibri Light"/>
                <a:ea typeface="+mn-lt"/>
                <a:cs typeface="Calibri Light"/>
              </a:rPr>
              <a:t>                </a:t>
            </a:r>
          </a:p>
          <a:p>
            <a:endParaRPr lang="en-GB" dirty="0">
              <a:latin typeface="Calibri" panose="020F0502020204030204"/>
              <a:ea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2220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97AD88-372E-F54F-4E5D-EEE0908C9570}"/>
              </a:ext>
            </a:extLst>
          </p:cNvPr>
          <p:cNvSpPr txBox="1"/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 </a:t>
            </a: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2944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Cloud Agnostic data storage</vt:lpstr>
      <vt:lpstr>Cloud Agnostic storage</vt:lpstr>
      <vt:lpstr>Upload file request and output</vt:lpstr>
      <vt:lpstr>Download file from s3 bucket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528</cp:revision>
  <dcterms:created xsi:type="dcterms:W3CDTF">2022-07-08T07:17:11Z</dcterms:created>
  <dcterms:modified xsi:type="dcterms:W3CDTF">2022-07-08T11:58:02Z</dcterms:modified>
</cp:coreProperties>
</file>