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310" r:id="rId2"/>
    <p:sldId id="307" r:id="rId3"/>
    <p:sldId id="314" r:id="rId4"/>
    <p:sldId id="317" r:id="rId5"/>
    <p:sldId id="311" r:id="rId6"/>
    <p:sldId id="258" r:id="rId7"/>
    <p:sldId id="260" r:id="rId8"/>
    <p:sldId id="308" r:id="rId9"/>
    <p:sldId id="316" r:id="rId10"/>
    <p:sldId id="30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20E0C-9A9F-48DF-9156-2D79CAA2D9EA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47DA1-184E-4522-A87A-2E8AFD1180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49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98AD-30EA-4A7A-BAD4-262854C0493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4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5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95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2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5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7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6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9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2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1AC5FCA-95DD-4299-ABB3-99B3CE11A9A7}" type="datetimeFigureOut">
              <a:rPr lang="en-US" smtClean="0"/>
              <a:pPr/>
              <a:t>2/5/2024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9A7E32A-900B-4FDD-8277-12E15B1FCEE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12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he word welcome written in orange and black ink on a white background with swirls">
            <a:extLst>
              <a:ext uri="{FF2B5EF4-FFF2-40B4-BE49-F238E27FC236}">
                <a16:creationId xmlns:a16="http://schemas.microsoft.com/office/drawing/2014/main" id="{EBA7B6B4-34A8-D793-734A-4893F88D3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484784"/>
            <a:ext cx="474345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85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4" name="Picture 18" descr="Puppytalesphotos Puppytales Sticker - Puppytalesphotos Puppytales Photography Stickers">
            <a:extLst>
              <a:ext uri="{FF2B5EF4-FFF2-40B4-BE49-F238E27FC236}">
                <a16:creationId xmlns:a16="http://schemas.microsoft.com/office/drawing/2014/main" id="{D83129DD-F16B-A6D7-BE28-624990596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420888"/>
            <a:ext cx="7200800" cy="172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95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63352" y="4731172"/>
            <a:ext cx="3384376" cy="1685079"/>
          </a:xfrm>
          <a:prstGeom prst="rect">
            <a:avLst/>
          </a:prstGeom>
          <a:noFill/>
        </p:spPr>
        <p:txBody>
          <a:bodyPr wrap="square" lIns="68580" tIns="34291" rIns="68580" bIns="34291">
            <a:spAutoFit/>
          </a:bodyPr>
          <a:lstStyle/>
          <a:p>
            <a:pPr algn="ctr"/>
            <a:r>
              <a:rPr lang="en-US" sz="1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/>
            <a:endParaRPr lang="en-US" sz="15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 SHOBIKA    S  (927621BEC198)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SURIYA       N (927621BEC224)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VAISRI      S (927621BEC233)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sz="15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alifornian FB" panose="0207040306080B030204" pitchFamily="18" charset="0"/>
                <a:cs typeface="Times New Roman" panose="02020603050405020304" pitchFamily="18" charset="0"/>
              </a:rPr>
              <a:t>VASUKI      M (927621BEC236)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sz="150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Californian FB" panose="0207040306080B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94206" y="5301208"/>
            <a:ext cx="3291862" cy="8540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68580" tIns="34291" rIns="68580" bIns="34291">
            <a:spAutoFit/>
          </a:bodyPr>
          <a:lstStyle/>
          <a:p>
            <a:pPr algn="ctr"/>
            <a:r>
              <a:rPr lang="en-US" sz="27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algn="ctr"/>
            <a:r>
              <a:rPr lang="en-US" sz="2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Dr.S.MEIVEL</a:t>
            </a:r>
            <a:r>
              <a:rPr lang="en-US" sz="2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AP/ECE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0" y="2636912"/>
            <a:ext cx="11208568" cy="1054214"/>
          </a:xfrm>
        </p:spPr>
        <p:txBody>
          <a:bodyPr>
            <a:noAutofit/>
          </a:bodyPr>
          <a:lstStyle/>
          <a:p>
            <a:pPr algn="ctr"/>
            <a:r>
              <a:rPr lang="en-US" sz="2000" b="1" i="0" dirty="0">
                <a:solidFill>
                  <a:srgbClr val="333333"/>
                </a:solidFill>
                <a:effectLst/>
                <a:latin typeface="HelveticaNeue Regular"/>
              </a:rPr>
              <a:t>                    </a:t>
            </a:r>
            <a:r>
              <a:rPr lang="en-US" sz="2800" dirty="0">
                <a:latin typeface="Algerian" panose="04020705040A02060702" pitchFamily="82" charset="0"/>
              </a:rPr>
              <a:t>object weight measurement using </a:t>
            </a:r>
            <a:r>
              <a:rPr lang="en-US" sz="2800" dirty="0" err="1">
                <a:latin typeface="Algerian" panose="04020705040A02060702" pitchFamily="82" charset="0"/>
              </a:rPr>
              <a:t>iot</a:t>
            </a:r>
            <a:r>
              <a:rPr lang="en-US" sz="2800" dirty="0">
                <a:latin typeface="Algerian" panose="04020705040A02060702" pitchFamily="82" charset="0"/>
              </a:rPr>
              <a:t> protocol with mobile application </a:t>
            </a:r>
            <a:endParaRPr lang="en-US" sz="2800" i="0" dirty="0">
              <a:solidFill>
                <a:srgbClr val="333333"/>
              </a:solidFill>
              <a:effectLst/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421E6-E3FC-4189-B2BB-9AEA353085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344" y="26880"/>
            <a:ext cx="4300405" cy="14550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96EAA6-1572-414A-8EEF-C0F5A5ED3A45}"/>
              </a:ext>
            </a:extLst>
          </p:cNvPr>
          <p:cNvSpPr txBox="1"/>
          <p:nvPr/>
        </p:nvSpPr>
        <p:spPr>
          <a:xfrm>
            <a:off x="2216424" y="1661865"/>
            <a:ext cx="10009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F0"/>
                </a:solidFill>
                <a:latin typeface="Algerian" panose="04020705040A02060702" pitchFamily="82" charset="0"/>
              </a:rPr>
              <a:t>ELECTRONICS AND COMMUNICATION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72FFD-DB15-6171-932E-80805394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448" y="70899"/>
            <a:ext cx="196167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6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3CDC-5DED-1990-051C-BF23367BA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424" y="692696"/>
            <a:ext cx="3244240" cy="484609"/>
          </a:xfrm>
        </p:spPr>
        <p:txBody>
          <a:bodyPr/>
          <a:lstStyle/>
          <a:p>
            <a:r>
              <a:rPr lang="en-IN" sz="3200" dirty="0">
                <a:latin typeface="Algerian" panose="04020705040A02060702" pitchFamily="82" charset="0"/>
              </a:rPr>
              <a:t>Contents: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38DAB-1174-A981-8884-916FA12D2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1556792"/>
            <a:ext cx="7891272" cy="417646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PROBLEM STATEMENT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94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02ED-E106-CF74-1BF3-AC4F42A5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E628-816E-8126-7D96-F1DB6C26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10282736" cy="40507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Internet of Things (IoT) protocols with mobile applications has ushered in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transformative possibilities across various domains.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application lies in the realm of object weight measurement, where the convergence of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IoT and mobile technology offers innovative solutions.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synergy facilitates real-time monitoring, data collection, and seamless user interaction,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revolutionizing traditional weight measurement methods.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61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CCDB-CFDB-8615-C752-3BC161AC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4784"/>
            <a:ext cx="7238216" cy="48965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weight measurement processes lack real-time monitoring and precision, leading to inefficiencies in logistics, 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IoT-based system with a mobile app for accurate and instant object weight measurement, ensuring improved efficiency, accessibility, and data-driven decision-making in diverse industries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 growing need for innovative solutions that seamlessly integrate Internet of Things (IoT) protocols with mobile applications to address real-world challenges.</a:t>
            </a:r>
          </a:p>
          <a:p>
            <a:pPr marL="0" indent="0">
              <a:buNone/>
            </a:pPr>
            <a:endParaRPr lang="en-US" b="0" i="0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FFCB-2ADD-9F07-FB96-FE269685F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760296" y="908720"/>
            <a:ext cx="3200400" cy="3291840"/>
          </a:xfrm>
        </p:spPr>
        <p:txBody>
          <a:bodyPr/>
          <a:lstStyle/>
          <a:p>
            <a:r>
              <a:rPr lang="en-IN" dirty="0"/>
              <a:t>Security </a:t>
            </a:r>
          </a:p>
        </p:txBody>
      </p:sp>
      <p:pic>
        <p:nvPicPr>
          <p:cNvPr id="5" name="Picture 2" descr="What Should I Look for in a Home Security Camera System?">
            <a:extLst>
              <a:ext uri="{FF2B5EF4-FFF2-40B4-BE49-F238E27FC236}">
                <a16:creationId xmlns:a16="http://schemas.microsoft.com/office/drawing/2014/main" id="{EEE1855C-278A-AB78-0717-316CE4447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1484784"/>
            <a:ext cx="2592288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3CAA4-B7C9-C5E3-C9CE-426C21E29A6B}"/>
              </a:ext>
            </a:extLst>
          </p:cNvPr>
          <p:cNvSpPr txBox="1"/>
          <p:nvPr/>
        </p:nvSpPr>
        <p:spPr>
          <a:xfrm>
            <a:off x="551384" y="836712"/>
            <a:ext cx="6097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359828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226" y="692696"/>
            <a:ext cx="9720072" cy="816752"/>
          </a:xfrm>
        </p:spPr>
        <p:txBody>
          <a:bodyPr>
            <a:normAutofit/>
          </a:bodyPr>
          <a:lstStyle/>
          <a:p>
            <a:pPr algn="l"/>
            <a:r>
              <a:rPr lang="en-IN" sz="3200" dirty="0">
                <a:latin typeface="Algerian" panose="04020705040A02060702" pitchFamily="82" charset="0"/>
                <a:cs typeface="Times New Roman" pitchFamily="18" charset="0"/>
              </a:rPr>
              <a:t>OBJECTIVES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889448"/>
            <a:ext cx="10746118" cy="49685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design and implement a comprehensive system that utilizes IoT protocols for</a:t>
            </a:r>
          </a:p>
          <a:p>
            <a:pPr marL="0" indent="0" algn="just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precise and real- time object weight measurement. </a:t>
            </a:r>
          </a:p>
          <a:p>
            <a:pPr marL="0" indent="0" algn="just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Smart Security and Surveillance System | Oob Automation">
            <a:extLst>
              <a:ext uri="{FF2B5EF4-FFF2-40B4-BE49-F238E27FC236}">
                <a16:creationId xmlns:a16="http://schemas.microsoft.com/office/drawing/2014/main" id="{493F50F3-AC0D-4EB0-268F-D13AF162F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3645024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88640"/>
            <a:ext cx="9720072" cy="122413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lgerian" panose="04020705040A02060702" pitchFamily="82" charset="0"/>
                <a:cs typeface="Times New Roman" pitchFamily="18" charset="0"/>
              </a:rPr>
              <a:t>Existing system: </a:t>
            </a:r>
            <a:endParaRPr lang="en-IN" sz="3200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052736"/>
            <a:ext cx="10657183" cy="54006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for object weight measurement often rely on traditional weighing systems that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real-time monitoring and connectivity features. 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methods can be error-prone, leading to inefficiencies in industries such as logistics and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integration of IoT protocols with mobile applications has started gaining attention, but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current implementations may lack a standardized and scalable approach.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 is a need for a more cohesive and user-friendly solution that seamlessly combines IoT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with mobile interfaces, providing accurate, timely, and accessible object weight data for</a:t>
            </a:r>
          </a:p>
          <a:p>
            <a:pPr marL="0" indent="0" algn="l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 and operational efficiency.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 descr="Existing System Activation - Premier Security">
            <a:extLst>
              <a:ext uri="{FF2B5EF4-FFF2-40B4-BE49-F238E27FC236}">
                <a16:creationId xmlns:a16="http://schemas.microsoft.com/office/drawing/2014/main" id="{718DF049-D014-3F23-4C67-1E40117B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5276617"/>
            <a:ext cx="2088232" cy="158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283E6E-CD52-423B-A8C4-F5B383A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9" y="260648"/>
            <a:ext cx="9720072" cy="149961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Algerian" panose="04020705040A02060702" pitchFamily="82" charset="0"/>
                <a:cs typeface="Times New Roman" pitchFamily="18" charset="0"/>
              </a:rPr>
              <a:t>REFERENCES :</a:t>
            </a:r>
            <a:endParaRPr lang="en-IN" sz="3200" dirty="0">
              <a:latin typeface="Algerian" panose="04020705040A02060702" pitchFamily="82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4B1B5-6616-4E87-B78D-FE304A02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73" y="1628800"/>
            <a:ext cx="12024127" cy="52291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Abdesalam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Al_Issa.H.A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Thuneibat.S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,“Sensors Application Using PIC16F877A Microcontroller,” American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Remote Sensing, vol. 4, no. 3, pp. 13-18, 2016.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Abraham .J,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Habeeburahman.C.A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Hareesh.K.S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Jithin.K.K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Thomas.R.P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“Range Detection Based on Ultrasonic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Principle,” International Journal of Advanced Research in Electrical, Electronics and Instrumentation Engineering,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vol. 3, no. 2, pp. 7638-7642, 2014.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Aldoulah.Z.A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“Application of Ultrasonic Radars in a Real-time Distance Detection System for Individuals with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Impairment,” M.S. thesis, Department of Electrical Engineering, The University of Toledo, USA, 2017.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Alessio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Carullo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Marco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Parvis,”An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ultrasonic sensors for distance measurement in automotive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application”,IEEE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Journal,2001. </a:t>
            </a:r>
          </a:p>
        </p:txBody>
      </p:sp>
      <p:pic>
        <p:nvPicPr>
          <p:cNvPr id="3074" name="Picture 2" descr="How we built our DIY Home Security Camera System - VueVille">
            <a:extLst>
              <a:ext uri="{FF2B5EF4-FFF2-40B4-BE49-F238E27FC236}">
                <a16:creationId xmlns:a16="http://schemas.microsoft.com/office/drawing/2014/main" id="{B669FC5C-9E25-344D-9854-82650781D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5185605"/>
            <a:ext cx="2471743" cy="13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681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4C09-7AC6-53AE-A889-2039EA30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260648"/>
            <a:ext cx="10058400" cy="1609344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9346-38EE-663C-74BA-BAFB5E62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700808"/>
            <a:ext cx="10504856" cy="44713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IoT protocols with mobile applications in object weight measurement exemplifies the evolving landscape of smart technologies.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move forward, the continued exploration and refinement of these technologies hold the promise of further advancements in precision, connectivity, and usability, ultimately contributing to a more interconnected and data-driven world.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 weight measurement through IoT and mobile application stands as a testament to the ongoing convergence of cutting-edge technologies, shaping a future where efficiency and convenience coalesce seamlessly.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011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1893</TotalTime>
  <Words>609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Algerian</vt:lpstr>
      <vt:lpstr>Calibri</vt:lpstr>
      <vt:lpstr>Californian FB</vt:lpstr>
      <vt:lpstr>HelveticaNeue Regular</vt:lpstr>
      <vt:lpstr>Rockwell</vt:lpstr>
      <vt:lpstr>Rockwell Condensed</vt:lpstr>
      <vt:lpstr>Times New Roman</vt:lpstr>
      <vt:lpstr>Wingdings</vt:lpstr>
      <vt:lpstr>Wood Type</vt:lpstr>
      <vt:lpstr>PowerPoint Presentation</vt:lpstr>
      <vt:lpstr>                    object weight measurement using iot protocol with mobile application </vt:lpstr>
      <vt:lpstr>Contents:</vt:lpstr>
      <vt:lpstr>Introduction:</vt:lpstr>
      <vt:lpstr>PowerPoint Presentation</vt:lpstr>
      <vt:lpstr>OBJECTIVES :</vt:lpstr>
      <vt:lpstr>Existing system: </vt:lpstr>
      <vt:lpstr>REFERENCES 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SDPRO-1</dc:creator>
  <cp:lastModifiedBy>Shobika Shobi</cp:lastModifiedBy>
  <cp:revision>108</cp:revision>
  <dcterms:created xsi:type="dcterms:W3CDTF">2018-01-09T13:35:26Z</dcterms:created>
  <dcterms:modified xsi:type="dcterms:W3CDTF">2024-02-05T14:29:42Z</dcterms:modified>
</cp:coreProperties>
</file>