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4" r:id="rId3"/>
    <p:sldId id="263" r:id="rId4"/>
    <p:sldId id="256" r:id="rId5"/>
    <p:sldId id="257" r:id="rId6"/>
    <p:sldId id="258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9AA351-A7BF-54B8-C94A-06C5E162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4" y="121660"/>
            <a:ext cx="11430991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0F2055-66E8-B5C8-DA28-4D3EDB7A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41" y="405525"/>
            <a:ext cx="10758115" cy="5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DB60-FE2E-CC0D-9131-0782E3F0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62" y="2765839"/>
            <a:ext cx="10353761" cy="1326321"/>
          </a:xfrm>
        </p:spPr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TSUNAMI</a:t>
            </a:r>
            <a:r>
              <a:rPr lang="en-US" sz="4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</a:t>
            </a:r>
            <a:r>
              <a:rPr lang="en-US" sz="40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40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05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AD37-B77B-F62F-93D2-4980BD59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5" y="239768"/>
            <a:ext cx="6825162" cy="102448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89DEA-6812-8B62-BDFC-0A2531EBA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222" y="1447136"/>
            <a:ext cx="10835124" cy="507293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S.SHOBIKA (927621BEC198)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S.SIVAPRIYA (927621BEC200)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S.VIDHYA SHREE (927621BEC239)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P.VINOTHA (927621BEC241)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GUIDED BY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M.G.RAJENDRAKUMAR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AP/ECE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60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9C64-E7F6-12E8-9E5C-4B5DEF30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58" y="359037"/>
            <a:ext cx="9001462" cy="1016538"/>
          </a:xfrm>
        </p:spPr>
        <p:txBody>
          <a:bodyPr/>
          <a:lstStyle/>
          <a:p>
            <a:r>
              <a:rPr lang="en-IN" dirty="0"/>
              <a:t>Introduction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C283B-F2B2-F3E2-CBF4-12087912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02" y="1717481"/>
            <a:ext cx="10129961" cy="4420925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Tsunami Early Warning System (TEWS) is built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minimizing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tsunami disaster.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generic system consists of two components: the first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tsunami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interconnected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 infrastructure for evacuation notification.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paper, additional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based on computer vision technology is proposed for observing ocean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wave condition.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technology, combined with other sensors technology, will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effectiveness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TEWS.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07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D826-D7BE-B8E4-886A-12BACE985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4" y="438552"/>
            <a:ext cx="5605669" cy="897268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77D6F-0387-7016-7A9C-BF3683719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786" y="1820849"/>
            <a:ext cx="10071945" cy="3436951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ITEWS is to detect,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locate, and deter- mine the magnitude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potentially tsunami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genic earthquakes occurring in the Indian Ocean Basin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timely advisories to the vulnerable community following a standard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procedure (SOP) by means of various available communication methods.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system subscribers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acquire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telephonic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warning,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threatening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tsunami is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unrolled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9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0433-8D0E-5DFD-05DC-E8F7BEC50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8" y="138389"/>
            <a:ext cx="5656321" cy="1382298"/>
          </a:xfrm>
        </p:spPr>
        <p:txBody>
          <a:bodyPr>
            <a:normAutofit fontScale="90000"/>
          </a:bodyPr>
          <a:lstStyle/>
          <a:p>
            <a:r>
              <a:rPr lang="en-IN" dirty="0"/>
              <a:t>Block diagram 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8AF3A7-62D9-E4B8-CF85-D5789998FAE1}"/>
              </a:ext>
            </a:extLst>
          </p:cNvPr>
          <p:cNvGrpSpPr>
            <a:grpSpLocks/>
          </p:cNvGrpSpPr>
          <p:nvPr/>
        </p:nvGrpSpPr>
        <p:grpSpPr bwMode="auto">
          <a:xfrm>
            <a:off x="2963917" y="1944468"/>
            <a:ext cx="5962015" cy="4543425"/>
            <a:chOff x="1780" y="-470"/>
            <a:chExt cx="9389" cy="71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FA038A-EA45-9BB0-CDC9-556F1B6EC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" y="3340"/>
              <a:ext cx="1230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98">
              <a:extLst>
                <a:ext uri="{FF2B5EF4-FFF2-40B4-BE49-F238E27FC236}">
                  <a16:creationId xmlns:a16="http://schemas.microsoft.com/office/drawing/2014/main" id="{D96510B9-FCAD-E774-ED5B-AE88AF037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5" y="3340"/>
              <a:ext cx="1230" cy="555"/>
            </a:xfrm>
            <a:custGeom>
              <a:avLst/>
              <a:gdLst>
                <a:gd name="T0" fmla="+- 0 8155 8155"/>
                <a:gd name="T1" fmla="*/ T0 w 1230"/>
                <a:gd name="T2" fmla="+- 0 3433 3340"/>
                <a:gd name="T3" fmla="*/ 3433 h 555"/>
                <a:gd name="T4" fmla="+- 0 8162 8155"/>
                <a:gd name="T5" fmla="*/ T4 w 1230"/>
                <a:gd name="T6" fmla="+- 0 3397 3340"/>
                <a:gd name="T7" fmla="*/ 3397 h 555"/>
                <a:gd name="T8" fmla="+- 0 8182 8155"/>
                <a:gd name="T9" fmla="*/ T8 w 1230"/>
                <a:gd name="T10" fmla="+- 0 3367 3340"/>
                <a:gd name="T11" fmla="*/ 3367 h 555"/>
                <a:gd name="T12" fmla="+- 0 8212 8155"/>
                <a:gd name="T13" fmla="*/ T12 w 1230"/>
                <a:gd name="T14" fmla="+- 0 3348 3340"/>
                <a:gd name="T15" fmla="*/ 3348 h 555"/>
                <a:gd name="T16" fmla="+- 0 8248 8155"/>
                <a:gd name="T17" fmla="*/ T16 w 1230"/>
                <a:gd name="T18" fmla="+- 0 3340 3340"/>
                <a:gd name="T19" fmla="*/ 3340 h 555"/>
                <a:gd name="T20" fmla="+- 0 9292 8155"/>
                <a:gd name="T21" fmla="*/ T20 w 1230"/>
                <a:gd name="T22" fmla="+- 0 3340 3340"/>
                <a:gd name="T23" fmla="*/ 3340 h 555"/>
                <a:gd name="T24" fmla="+- 0 9328 8155"/>
                <a:gd name="T25" fmla="*/ T24 w 1230"/>
                <a:gd name="T26" fmla="+- 0 3348 3340"/>
                <a:gd name="T27" fmla="*/ 3348 h 555"/>
                <a:gd name="T28" fmla="+- 0 9358 8155"/>
                <a:gd name="T29" fmla="*/ T28 w 1230"/>
                <a:gd name="T30" fmla="+- 0 3367 3340"/>
                <a:gd name="T31" fmla="*/ 3367 h 555"/>
                <a:gd name="T32" fmla="+- 0 9378 8155"/>
                <a:gd name="T33" fmla="*/ T32 w 1230"/>
                <a:gd name="T34" fmla="+- 0 3397 3340"/>
                <a:gd name="T35" fmla="*/ 3397 h 555"/>
                <a:gd name="T36" fmla="+- 0 9385 8155"/>
                <a:gd name="T37" fmla="*/ T36 w 1230"/>
                <a:gd name="T38" fmla="+- 0 3433 3340"/>
                <a:gd name="T39" fmla="*/ 3433 h 555"/>
                <a:gd name="T40" fmla="+- 0 9385 8155"/>
                <a:gd name="T41" fmla="*/ T40 w 1230"/>
                <a:gd name="T42" fmla="+- 0 3803 3340"/>
                <a:gd name="T43" fmla="*/ 3803 h 555"/>
                <a:gd name="T44" fmla="+- 0 9378 8155"/>
                <a:gd name="T45" fmla="*/ T44 w 1230"/>
                <a:gd name="T46" fmla="+- 0 3839 3340"/>
                <a:gd name="T47" fmla="*/ 3839 h 555"/>
                <a:gd name="T48" fmla="+- 0 9358 8155"/>
                <a:gd name="T49" fmla="*/ T48 w 1230"/>
                <a:gd name="T50" fmla="+- 0 3868 3340"/>
                <a:gd name="T51" fmla="*/ 3868 h 555"/>
                <a:gd name="T52" fmla="+- 0 9328 8155"/>
                <a:gd name="T53" fmla="*/ T52 w 1230"/>
                <a:gd name="T54" fmla="+- 0 3888 3340"/>
                <a:gd name="T55" fmla="*/ 3888 h 555"/>
                <a:gd name="T56" fmla="+- 0 9292 8155"/>
                <a:gd name="T57" fmla="*/ T56 w 1230"/>
                <a:gd name="T58" fmla="+- 0 3895 3340"/>
                <a:gd name="T59" fmla="*/ 3895 h 555"/>
                <a:gd name="T60" fmla="+- 0 8248 8155"/>
                <a:gd name="T61" fmla="*/ T60 w 1230"/>
                <a:gd name="T62" fmla="+- 0 3895 3340"/>
                <a:gd name="T63" fmla="*/ 3895 h 555"/>
                <a:gd name="T64" fmla="+- 0 8212 8155"/>
                <a:gd name="T65" fmla="*/ T64 w 1230"/>
                <a:gd name="T66" fmla="+- 0 3888 3340"/>
                <a:gd name="T67" fmla="*/ 3888 h 555"/>
                <a:gd name="T68" fmla="+- 0 8182 8155"/>
                <a:gd name="T69" fmla="*/ T68 w 1230"/>
                <a:gd name="T70" fmla="+- 0 3868 3340"/>
                <a:gd name="T71" fmla="*/ 3868 h 555"/>
                <a:gd name="T72" fmla="+- 0 8162 8155"/>
                <a:gd name="T73" fmla="*/ T72 w 1230"/>
                <a:gd name="T74" fmla="+- 0 3839 3340"/>
                <a:gd name="T75" fmla="*/ 3839 h 555"/>
                <a:gd name="T76" fmla="+- 0 8155 8155"/>
                <a:gd name="T77" fmla="*/ T76 w 1230"/>
                <a:gd name="T78" fmla="+- 0 3803 3340"/>
                <a:gd name="T79" fmla="*/ 3803 h 555"/>
                <a:gd name="T80" fmla="+- 0 8155 8155"/>
                <a:gd name="T81" fmla="*/ T80 w 1230"/>
                <a:gd name="T82" fmla="+- 0 3433 3340"/>
                <a:gd name="T83" fmla="*/ 3433 h 5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1230" h="555">
                  <a:moveTo>
                    <a:pt x="0" y="93"/>
                  </a:moveTo>
                  <a:lnTo>
                    <a:pt x="7" y="57"/>
                  </a:lnTo>
                  <a:lnTo>
                    <a:pt x="27" y="27"/>
                  </a:lnTo>
                  <a:lnTo>
                    <a:pt x="57" y="8"/>
                  </a:lnTo>
                  <a:lnTo>
                    <a:pt x="93" y="0"/>
                  </a:lnTo>
                  <a:lnTo>
                    <a:pt x="1137" y="0"/>
                  </a:lnTo>
                  <a:lnTo>
                    <a:pt x="1173" y="8"/>
                  </a:lnTo>
                  <a:lnTo>
                    <a:pt x="1203" y="27"/>
                  </a:lnTo>
                  <a:lnTo>
                    <a:pt x="1223" y="57"/>
                  </a:lnTo>
                  <a:lnTo>
                    <a:pt x="1230" y="93"/>
                  </a:lnTo>
                  <a:lnTo>
                    <a:pt x="1230" y="463"/>
                  </a:lnTo>
                  <a:lnTo>
                    <a:pt x="1223" y="499"/>
                  </a:lnTo>
                  <a:lnTo>
                    <a:pt x="1203" y="528"/>
                  </a:lnTo>
                  <a:lnTo>
                    <a:pt x="1173" y="548"/>
                  </a:lnTo>
                  <a:lnTo>
                    <a:pt x="1137" y="555"/>
                  </a:lnTo>
                  <a:lnTo>
                    <a:pt x="93" y="555"/>
                  </a:lnTo>
                  <a:lnTo>
                    <a:pt x="57" y="548"/>
                  </a:lnTo>
                  <a:lnTo>
                    <a:pt x="27" y="528"/>
                  </a:lnTo>
                  <a:lnTo>
                    <a:pt x="7" y="499"/>
                  </a:lnTo>
                  <a:lnTo>
                    <a:pt x="0" y="463"/>
                  </a:lnTo>
                  <a:lnTo>
                    <a:pt x="0" y="93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4D95FA-6D51-11B7-BA7A-B3E9343CD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" y="2230"/>
              <a:ext cx="151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6">
              <a:extLst>
                <a:ext uri="{FF2B5EF4-FFF2-40B4-BE49-F238E27FC236}">
                  <a16:creationId xmlns:a16="http://schemas.microsoft.com/office/drawing/2014/main" id="{1C410020-E28A-236F-F719-ED0D87D27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" y="2230"/>
              <a:ext cx="1515" cy="825"/>
            </a:xfrm>
            <a:custGeom>
              <a:avLst/>
              <a:gdLst>
                <a:gd name="T0" fmla="+- 0 1780 1780"/>
                <a:gd name="T1" fmla="*/ T0 w 1515"/>
                <a:gd name="T2" fmla="+- 0 2368 2230"/>
                <a:gd name="T3" fmla="*/ 2368 h 825"/>
                <a:gd name="T4" fmla="+- 0 1791 1780"/>
                <a:gd name="T5" fmla="*/ T4 w 1515"/>
                <a:gd name="T6" fmla="+- 0 2314 2230"/>
                <a:gd name="T7" fmla="*/ 2314 h 825"/>
                <a:gd name="T8" fmla="+- 0 1820 1780"/>
                <a:gd name="T9" fmla="*/ T8 w 1515"/>
                <a:gd name="T10" fmla="+- 0 2271 2230"/>
                <a:gd name="T11" fmla="*/ 2271 h 825"/>
                <a:gd name="T12" fmla="+- 0 1864 1780"/>
                <a:gd name="T13" fmla="*/ T12 w 1515"/>
                <a:gd name="T14" fmla="+- 0 2241 2230"/>
                <a:gd name="T15" fmla="*/ 2241 h 825"/>
                <a:gd name="T16" fmla="+- 0 1918 1780"/>
                <a:gd name="T17" fmla="*/ T16 w 1515"/>
                <a:gd name="T18" fmla="+- 0 2230 2230"/>
                <a:gd name="T19" fmla="*/ 2230 h 825"/>
                <a:gd name="T20" fmla="+- 0 3157 1780"/>
                <a:gd name="T21" fmla="*/ T20 w 1515"/>
                <a:gd name="T22" fmla="+- 0 2230 2230"/>
                <a:gd name="T23" fmla="*/ 2230 h 825"/>
                <a:gd name="T24" fmla="+- 0 3211 1780"/>
                <a:gd name="T25" fmla="*/ T24 w 1515"/>
                <a:gd name="T26" fmla="+- 0 2241 2230"/>
                <a:gd name="T27" fmla="*/ 2241 h 825"/>
                <a:gd name="T28" fmla="+- 0 3255 1780"/>
                <a:gd name="T29" fmla="*/ T28 w 1515"/>
                <a:gd name="T30" fmla="+- 0 2271 2230"/>
                <a:gd name="T31" fmla="*/ 2271 h 825"/>
                <a:gd name="T32" fmla="+- 0 3284 1780"/>
                <a:gd name="T33" fmla="*/ T32 w 1515"/>
                <a:gd name="T34" fmla="+- 0 2314 2230"/>
                <a:gd name="T35" fmla="*/ 2314 h 825"/>
                <a:gd name="T36" fmla="+- 0 3295 1780"/>
                <a:gd name="T37" fmla="*/ T36 w 1515"/>
                <a:gd name="T38" fmla="+- 0 2368 2230"/>
                <a:gd name="T39" fmla="*/ 2368 h 825"/>
                <a:gd name="T40" fmla="+- 0 3295 1780"/>
                <a:gd name="T41" fmla="*/ T40 w 1515"/>
                <a:gd name="T42" fmla="+- 0 2918 2230"/>
                <a:gd name="T43" fmla="*/ 2918 h 825"/>
                <a:gd name="T44" fmla="+- 0 3284 1780"/>
                <a:gd name="T45" fmla="*/ T44 w 1515"/>
                <a:gd name="T46" fmla="+- 0 2971 2230"/>
                <a:gd name="T47" fmla="*/ 2971 h 825"/>
                <a:gd name="T48" fmla="+- 0 3255 1780"/>
                <a:gd name="T49" fmla="*/ T48 w 1515"/>
                <a:gd name="T50" fmla="+- 0 3015 2230"/>
                <a:gd name="T51" fmla="*/ 3015 h 825"/>
                <a:gd name="T52" fmla="+- 0 3211 1780"/>
                <a:gd name="T53" fmla="*/ T52 w 1515"/>
                <a:gd name="T54" fmla="+- 0 3044 2230"/>
                <a:gd name="T55" fmla="*/ 3044 h 825"/>
                <a:gd name="T56" fmla="+- 0 3157 1780"/>
                <a:gd name="T57" fmla="*/ T56 w 1515"/>
                <a:gd name="T58" fmla="+- 0 3055 2230"/>
                <a:gd name="T59" fmla="*/ 3055 h 825"/>
                <a:gd name="T60" fmla="+- 0 1918 1780"/>
                <a:gd name="T61" fmla="*/ T60 w 1515"/>
                <a:gd name="T62" fmla="+- 0 3055 2230"/>
                <a:gd name="T63" fmla="*/ 3055 h 825"/>
                <a:gd name="T64" fmla="+- 0 1864 1780"/>
                <a:gd name="T65" fmla="*/ T64 w 1515"/>
                <a:gd name="T66" fmla="+- 0 3044 2230"/>
                <a:gd name="T67" fmla="*/ 3044 h 825"/>
                <a:gd name="T68" fmla="+- 0 1820 1780"/>
                <a:gd name="T69" fmla="*/ T68 w 1515"/>
                <a:gd name="T70" fmla="+- 0 3015 2230"/>
                <a:gd name="T71" fmla="*/ 3015 h 825"/>
                <a:gd name="T72" fmla="+- 0 1791 1780"/>
                <a:gd name="T73" fmla="*/ T72 w 1515"/>
                <a:gd name="T74" fmla="+- 0 2971 2230"/>
                <a:gd name="T75" fmla="*/ 2971 h 825"/>
                <a:gd name="T76" fmla="+- 0 1780 1780"/>
                <a:gd name="T77" fmla="*/ T76 w 1515"/>
                <a:gd name="T78" fmla="+- 0 2918 2230"/>
                <a:gd name="T79" fmla="*/ 2918 h 825"/>
                <a:gd name="T80" fmla="+- 0 1780 1780"/>
                <a:gd name="T81" fmla="*/ T80 w 1515"/>
                <a:gd name="T82" fmla="+- 0 2368 2230"/>
                <a:gd name="T83" fmla="*/ 2368 h 82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1515" h="825">
                  <a:moveTo>
                    <a:pt x="0" y="138"/>
                  </a:moveTo>
                  <a:lnTo>
                    <a:pt x="11" y="84"/>
                  </a:lnTo>
                  <a:lnTo>
                    <a:pt x="40" y="41"/>
                  </a:lnTo>
                  <a:lnTo>
                    <a:pt x="84" y="11"/>
                  </a:lnTo>
                  <a:lnTo>
                    <a:pt x="138" y="0"/>
                  </a:lnTo>
                  <a:lnTo>
                    <a:pt x="1377" y="0"/>
                  </a:lnTo>
                  <a:lnTo>
                    <a:pt x="1431" y="11"/>
                  </a:lnTo>
                  <a:lnTo>
                    <a:pt x="1475" y="41"/>
                  </a:lnTo>
                  <a:lnTo>
                    <a:pt x="1504" y="84"/>
                  </a:lnTo>
                  <a:lnTo>
                    <a:pt x="1515" y="138"/>
                  </a:lnTo>
                  <a:lnTo>
                    <a:pt x="1515" y="688"/>
                  </a:lnTo>
                  <a:lnTo>
                    <a:pt x="1504" y="741"/>
                  </a:lnTo>
                  <a:lnTo>
                    <a:pt x="1475" y="785"/>
                  </a:lnTo>
                  <a:lnTo>
                    <a:pt x="1431" y="814"/>
                  </a:lnTo>
                  <a:lnTo>
                    <a:pt x="1377" y="825"/>
                  </a:lnTo>
                  <a:lnTo>
                    <a:pt x="138" y="825"/>
                  </a:lnTo>
                  <a:lnTo>
                    <a:pt x="84" y="814"/>
                  </a:lnTo>
                  <a:lnTo>
                    <a:pt x="40" y="785"/>
                  </a:lnTo>
                  <a:lnTo>
                    <a:pt x="11" y="741"/>
                  </a:lnTo>
                  <a:lnTo>
                    <a:pt x="0" y="688"/>
                  </a:lnTo>
                  <a:lnTo>
                    <a:pt x="0" y="138"/>
                  </a:lnTo>
                  <a:close/>
                </a:path>
              </a:pathLst>
            </a:custGeom>
            <a:noFill/>
            <a:ln w="6350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9" name="AutoShape 95">
              <a:extLst>
                <a:ext uri="{FF2B5EF4-FFF2-40B4-BE49-F238E27FC236}">
                  <a16:creationId xmlns:a16="http://schemas.microsoft.com/office/drawing/2014/main" id="{A836A039-A372-6D94-5D62-16F61AD00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" y="2590"/>
              <a:ext cx="1215" cy="120"/>
            </a:xfrm>
            <a:custGeom>
              <a:avLst/>
              <a:gdLst>
                <a:gd name="T0" fmla="+- 0 4390 3295"/>
                <a:gd name="T1" fmla="*/ T0 w 1215"/>
                <a:gd name="T2" fmla="+- 0 2590 2590"/>
                <a:gd name="T3" fmla="*/ 2590 h 120"/>
                <a:gd name="T4" fmla="+- 0 4390 3295"/>
                <a:gd name="T5" fmla="*/ T4 w 1215"/>
                <a:gd name="T6" fmla="+- 0 2710 2590"/>
                <a:gd name="T7" fmla="*/ 2710 h 120"/>
                <a:gd name="T8" fmla="+- 0 4490 3295"/>
                <a:gd name="T9" fmla="*/ T8 w 1215"/>
                <a:gd name="T10" fmla="+- 0 2660 2590"/>
                <a:gd name="T11" fmla="*/ 2660 h 120"/>
                <a:gd name="T12" fmla="+- 0 4410 3295"/>
                <a:gd name="T13" fmla="*/ T12 w 1215"/>
                <a:gd name="T14" fmla="+- 0 2660 2590"/>
                <a:gd name="T15" fmla="*/ 2660 h 120"/>
                <a:gd name="T16" fmla="+- 0 4410 3295"/>
                <a:gd name="T17" fmla="*/ T16 w 1215"/>
                <a:gd name="T18" fmla="+- 0 2640 2590"/>
                <a:gd name="T19" fmla="*/ 2640 h 120"/>
                <a:gd name="T20" fmla="+- 0 4490 3295"/>
                <a:gd name="T21" fmla="*/ T20 w 1215"/>
                <a:gd name="T22" fmla="+- 0 2640 2590"/>
                <a:gd name="T23" fmla="*/ 2640 h 120"/>
                <a:gd name="T24" fmla="+- 0 4390 3295"/>
                <a:gd name="T25" fmla="*/ T24 w 1215"/>
                <a:gd name="T26" fmla="+- 0 2590 2590"/>
                <a:gd name="T27" fmla="*/ 2590 h 120"/>
                <a:gd name="T28" fmla="+- 0 4390 3295"/>
                <a:gd name="T29" fmla="*/ T28 w 1215"/>
                <a:gd name="T30" fmla="+- 0 2640 2590"/>
                <a:gd name="T31" fmla="*/ 2640 h 120"/>
                <a:gd name="T32" fmla="+- 0 3295 3295"/>
                <a:gd name="T33" fmla="*/ T32 w 1215"/>
                <a:gd name="T34" fmla="+- 0 2640 2590"/>
                <a:gd name="T35" fmla="*/ 2640 h 120"/>
                <a:gd name="T36" fmla="+- 0 3295 3295"/>
                <a:gd name="T37" fmla="*/ T36 w 1215"/>
                <a:gd name="T38" fmla="+- 0 2660 2590"/>
                <a:gd name="T39" fmla="*/ 2660 h 120"/>
                <a:gd name="T40" fmla="+- 0 4390 3295"/>
                <a:gd name="T41" fmla="*/ T40 w 1215"/>
                <a:gd name="T42" fmla="+- 0 2660 2590"/>
                <a:gd name="T43" fmla="*/ 2660 h 120"/>
                <a:gd name="T44" fmla="+- 0 4390 3295"/>
                <a:gd name="T45" fmla="*/ T44 w 1215"/>
                <a:gd name="T46" fmla="+- 0 2640 2590"/>
                <a:gd name="T47" fmla="*/ 2640 h 120"/>
                <a:gd name="T48" fmla="+- 0 4490 3295"/>
                <a:gd name="T49" fmla="*/ T48 w 1215"/>
                <a:gd name="T50" fmla="+- 0 2640 2590"/>
                <a:gd name="T51" fmla="*/ 2640 h 120"/>
                <a:gd name="T52" fmla="+- 0 4410 3295"/>
                <a:gd name="T53" fmla="*/ T52 w 1215"/>
                <a:gd name="T54" fmla="+- 0 2640 2590"/>
                <a:gd name="T55" fmla="*/ 2640 h 120"/>
                <a:gd name="T56" fmla="+- 0 4410 3295"/>
                <a:gd name="T57" fmla="*/ T56 w 1215"/>
                <a:gd name="T58" fmla="+- 0 2660 2590"/>
                <a:gd name="T59" fmla="*/ 2660 h 120"/>
                <a:gd name="T60" fmla="+- 0 4490 3295"/>
                <a:gd name="T61" fmla="*/ T60 w 1215"/>
                <a:gd name="T62" fmla="+- 0 2660 2590"/>
                <a:gd name="T63" fmla="*/ 2660 h 120"/>
                <a:gd name="T64" fmla="+- 0 4510 3295"/>
                <a:gd name="T65" fmla="*/ T64 w 1215"/>
                <a:gd name="T66" fmla="+- 0 2650 2590"/>
                <a:gd name="T67" fmla="*/ 2650 h 120"/>
                <a:gd name="T68" fmla="+- 0 4490 3295"/>
                <a:gd name="T69" fmla="*/ T68 w 1215"/>
                <a:gd name="T70" fmla="+- 0 2640 2590"/>
                <a:gd name="T71" fmla="*/ 2640 h 1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215" h="120">
                  <a:moveTo>
                    <a:pt x="1095" y="0"/>
                  </a:moveTo>
                  <a:lnTo>
                    <a:pt x="1095" y="120"/>
                  </a:lnTo>
                  <a:lnTo>
                    <a:pt x="1195" y="70"/>
                  </a:lnTo>
                  <a:lnTo>
                    <a:pt x="1115" y="70"/>
                  </a:lnTo>
                  <a:lnTo>
                    <a:pt x="1115" y="50"/>
                  </a:lnTo>
                  <a:lnTo>
                    <a:pt x="1195" y="50"/>
                  </a:lnTo>
                  <a:lnTo>
                    <a:pt x="1095" y="0"/>
                  </a:lnTo>
                  <a:close/>
                  <a:moveTo>
                    <a:pt x="1095" y="50"/>
                  </a:moveTo>
                  <a:lnTo>
                    <a:pt x="0" y="50"/>
                  </a:lnTo>
                  <a:lnTo>
                    <a:pt x="0" y="70"/>
                  </a:lnTo>
                  <a:lnTo>
                    <a:pt x="1095" y="70"/>
                  </a:lnTo>
                  <a:lnTo>
                    <a:pt x="1095" y="50"/>
                  </a:lnTo>
                  <a:close/>
                  <a:moveTo>
                    <a:pt x="1195" y="50"/>
                  </a:moveTo>
                  <a:lnTo>
                    <a:pt x="1115" y="50"/>
                  </a:lnTo>
                  <a:lnTo>
                    <a:pt x="1115" y="70"/>
                  </a:lnTo>
                  <a:lnTo>
                    <a:pt x="1195" y="70"/>
                  </a:lnTo>
                  <a:lnTo>
                    <a:pt x="1215" y="60"/>
                  </a:lnTo>
                  <a:lnTo>
                    <a:pt x="119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41EABB-871C-474F-C083-6EEE2EDD4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0" y="685"/>
              <a:ext cx="2595" cy="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93">
              <a:extLst>
                <a:ext uri="{FF2B5EF4-FFF2-40B4-BE49-F238E27FC236}">
                  <a16:creationId xmlns:a16="http://schemas.microsoft.com/office/drawing/2014/main" id="{2143E2BE-CBC4-C158-FB5C-7A4BC398F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685"/>
              <a:ext cx="2595" cy="4725"/>
            </a:xfrm>
            <a:custGeom>
              <a:avLst/>
              <a:gdLst>
                <a:gd name="T0" fmla="+- 0 4510 4510"/>
                <a:gd name="T1" fmla="*/ T0 w 2595"/>
                <a:gd name="T2" fmla="+- 0 1118 685"/>
                <a:gd name="T3" fmla="*/ 1118 h 4725"/>
                <a:gd name="T4" fmla="+- 0 4517 4510"/>
                <a:gd name="T5" fmla="*/ T4 w 2595"/>
                <a:gd name="T6" fmla="+- 0 1040 685"/>
                <a:gd name="T7" fmla="*/ 1040 h 4725"/>
                <a:gd name="T8" fmla="+- 0 4537 4510"/>
                <a:gd name="T9" fmla="*/ T8 w 2595"/>
                <a:gd name="T10" fmla="+- 0 967 685"/>
                <a:gd name="T11" fmla="*/ 967 h 4725"/>
                <a:gd name="T12" fmla="+- 0 4569 4510"/>
                <a:gd name="T13" fmla="*/ T12 w 2595"/>
                <a:gd name="T14" fmla="+- 0 900 685"/>
                <a:gd name="T15" fmla="*/ 900 h 4725"/>
                <a:gd name="T16" fmla="+- 0 4612 4510"/>
                <a:gd name="T17" fmla="*/ T16 w 2595"/>
                <a:gd name="T18" fmla="+- 0 839 685"/>
                <a:gd name="T19" fmla="*/ 839 h 4725"/>
                <a:gd name="T20" fmla="+- 0 4664 4510"/>
                <a:gd name="T21" fmla="*/ T20 w 2595"/>
                <a:gd name="T22" fmla="+- 0 787 685"/>
                <a:gd name="T23" fmla="*/ 787 h 4725"/>
                <a:gd name="T24" fmla="+- 0 4724 4510"/>
                <a:gd name="T25" fmla="*/ T24 w 2595"/>
                <a:gd name="T26" fmla="+- 0 744 685"/>
                <a:gd name="T27" fmla="*/ 744 h 4725"/>
                <a:gd name="T28" fmla="+- 0 4792 4510"/>
                <a:gd name="T29" fmla="*/ T28 w 2595"/>
                <a:gd name="T30" fmla="+- 0 712 685"/>
                <a:gd name="T31" fmla="*/ 712 h 4725"/>
                <a:gd name="T32" fmla="+- 0 4865 4510"/>
                <a:gd name="T33" fmla="*/ T32 w 2595"/>
                <a:gd name="T34" fmla="+- 0 692 685"/>
                <a:gd name="T35" fmla="*/ 692 h 4725"/>
                <a:gd name="T36" fmla="+- 0 4943 4510"/>
                <a:gd name="T37" fmla="*/ T36 w 2595"/>
                <a:gd name="T38" fmla="+- 0 685 685"/>
                <a:gd name="T39" fmla="*/ 685 h 4725"/>
                <a:gd name="T40" fmla="+- 0 6672 4510"/>
                <a:gd name="T41" fmla="*/ T40 w 2595"/>
                <a:gd name="T42" fmla="+- 0 685 685"/>
                <a:gd name="T43" fmla="*/ 685 h 4725"/>
                <a:gd name="T44" fmla="+- 0 6750 4510"/>
                <a:gd name="T45" fmla="*/ T44 w 2595"/>
                <a:gd name="T46" fmla="+- 0 692 685"/>
                <a:gd name="T47" fmla="*/ 692 h 4725"/>
                <a:gd name="T48" fmla="+- 0 6823 4510"/>
                <a:gd name="T49" fmla="*/ T48 w 2595"/>
                <a:gd name="T50" fmla="+- 0 712 685"/>
                <a:gd name="T51" fmla="*/ 712 h 4725"/>
                <a:gd name="T52" fmla="+- 0 6891 4510"/>
                <a:gd name="T53" fmla="*/ T52 w 2595"/>
                <a:gd name="T54" fmla="+- 0 744 685"/>
                <a:gd name="T55" fmla="*/ 744 h 4725"/>
                <a:gd name="T56" fmla="+- 0 6951 4510"/>
                <a:gd name="T57" fmla="*/ T56 w 2595"/>
                <a:gd name="T58" fmla="+- 0 787 685"/>
                <a:gd name="T59" fmla="*/ 787 h 4725"/>
                <a:gd name="T60" fmla="+- 0 7003 4510"/>
                <a:gd name="T61" fmla="*/ T60 w 2595"/>
                <a:gd name="T62" fmla="+- 0 839 685"/>
                <a:gd name="T63" fmla="*/ 839 h 4725"/>
                <a:gd name="T64" fmla="+- 0 7046 4510"/>
                <a:gd name="T65" fmla="*/ T64 w 2595"/>
                <a:gd name="T66" fmla="+- 0 900 685"/>
                <a:gd name="T67" fmla="*/ 900 h 4725"/>
                <a:gd name="T68" fmla="+- 0 7078 4510"/>
                <a:gd name="T69" fmla="*/ T68 w 2595"/>
                <a:gd name="T70" fmla="+- 0 967 685"/>
                <a:gd name="T71" fmla="*/ 967 h 4725"/>
                <a:gd name="T72" fmla="+- 0 7098 4510"/>
                <a:gd name="T73" fmla="*/ T72 w 2595"/>
                <a:gd name="T74" fmla="+- 0 1040 685"/>
                <a:gd name="T75" fmla="*/ 1040 h 4725"/>
                <a:gd name="T76" fmla="+- 0 7105 4510"/>
                <a:gd name="T77" fmla="*/ T76 w 2595"/>
                <a:gd name="T78" fmla="+- 0 1118 685"/>
                <a:gd name="T79" fmla="*/ 1118 h 4725"/>
                <a:gd name="T80" fmla="+- 0 7105 4510"/>
                <a:gd name="T81" fmla="*/ T80 w 2595"/>
                <a:gd name="T82" fmla="+- 0 4978 685"/>
                <a:gd name="T83" fmla="*/ 4978 h 4725"/>
                <a:gd name="T84" fmla="+- 0 7098 4510"/>
                <a:gd name="T85" fmla="*/ T84 w 2595"/>
                <a:gd name="T86" fmla="+- 0 5056 685"/>
                <a:gd name="T87" fmla="*/ 5056 h 4725"/>
                <a:gd name="T88" fmla="+- 0 7078 4510"/>
                <a:gd name="T89" fmla="*/ T88 w 2595"/>
                <a:gd name="T90" fmla="+- 0 5129 685"/>
                <a:gd name="T91" fmla="*/ 5129 h 4725"/>
                <a:gd name="T92" fmla="+- 0 7046 4510"/>
                <a:gd name="T93" fmla="*/ T92 w 2595"/>
                <a:gd name="T94" fmla="+- 0 5196 685"/>
                <a:gd name="T95" fmla="*/ 5196 h 4725"/>
                <a:gd name="T96" fmla="+- 0 7003 4510"/>
                <a:gd name="T97" fmla="*/ T96 w 2595"/>
                <a:gd name="T98" fmla="+- 0 5256 685"/>
                <a:gd name="T99" fmla="*/ 5256 h 4725"/>
                <a:gd name="T100" fmla="+- 0 6951 4510"/>
                <a:gd name="T101" fmla="*/ T100 w 2595"/>
                <a:gd name="T102" fmla="+- 0 5309 685"/>
                <a:gd name="T103" fmla="*/ 5309 h 4725"/>
                <a:gd name="T104" fmla="+- 0 6891 4510"/>
                <a:gd name="T105" fmla="*/ T104 w 2595"/>
                <a:gd name="T106" fmla="+- 0 5351 685"/>
                <a:gd name="T107" fmla="*/ 5351 h 4725"/>
                <a:gd name="T108" fmla="+- 0 6823 4510"/>
                <a:gd name="T109" fmla="*/ T108 w 2595"/>
                <a:gd name="T110" fmla="+- 0 5383 685"/>
                <a:gd name="T111" fmla="*/ 5383 h 4725"/>
                <a:gd name="T112" fmla="+- 0 6750 4510"/>
                <a:gd name="T113" fmla="*/ T112 w 2595"/>
                <a:gd name="T114" fmla="+- 0 5403 685"/>
                <a:gd name="T115" fmla="*/ 5403 h 4725"/>
                <a:gd name="T116" fmla="+- 0 6672 4510"/>
                <a:gd name="T117" fmla="*/ T116 w 2595"/>
                <a:gd name="T118" fmla="+- 0 5410 685"/>
                <a:gd name="T119" fmla="*/ 5410 h 4725"/>
                <a:gd name="T120" fmla="+- 0 4943 4510"/>
                <a:gd name="T121" fmla="*/ T120 w 2595"/>
                <a:gd name="T122" fmla="+- 0 5410 685"/>
                <a:gd name="T123" fmla="*/ 5410 h 4725"/>
                <a:gd name="T124" fmla="+- 0 4865 4510"/>
                <a:gd name="T125" fmla="*/ T124 w 2595"/>
                <a:gd name="T126" fmla="+- 0 5403 685"/>
                <a:gd name="T127" fmla="*/ 5403 h 4725"/>
                <a:gd name="T128" fmla="+- 0 4792 4510"/>
                <a:gd name="T129" fmla="*/ T128 w 2595"/>
                <a:gd name="T130" fmla="+- 0 5383 685"/>
                <a:gd name="T131" fmla="*/ 5383 h 4725"/>
                <a:gd name="T132" fmla="+- 0 4724 4510"/>
                <a:gd name="T133" fmla="*/ T132 w 2595"/>
                <a:gd name="T134" fmla="+- 0 5351 685"/>
                <a:gd name="T135" fmla="*/ 5351 h 4725"/>
                <a:gd name="T136" fmla="+- 0 4664 4510"/>
                <a:gd name="T137" fmla="*/ T136 w 2595"/>
                <a:gd name="T138" fmla="+- 0 5309 685"/>
                <a:gd name="T139" fmla="*/ 5309 h 4725"/>
                <a:gd name="T140" fmla="+- 0 4612 4510"/>
                <a:gd name="T141" fmla="*/ T140 w 2595"/>
                <a:gd name="T142" fmla="+- 0 5256 685"/>
                <a:gd name="T143" fmla="*/ 5256 h 4725"/>
                <a:gd name="T144" fmla="+- 0 4569 4510"/>
                <a:gd name="T145" fmla="*/ T144 w 2595"/>
                <a:gd name="T146" fmla="+- 0 5196 685"/>
                <a:gd name="T147" fmla="*/ 5196 h 4725"/>
                <a:gd name="T148" fmla="+- 0 4537 4510"/>
                <a:gd name="T149" fmla="*/ T148 w 2595"/>
                <a:gd name="T150" fmla="+- 0 5129 685"/>
                <a:gd name="T151" fmla="*/ 5129 h 4725"/>
                <a:gd name="T152" fmla="+- 0 4517 4510"/>
                <a:gd name="T153" fmla="*/ T152 w 2595"/>
                <a:gd name="T154" fmla="+- 0 5056 685"/>
                <a:gd name="T155" fmla="*/ 5056 h 4725"/>
                <a:gd name="T156" fmla="+- 0 4510 4510"/>
                <a:gd name="T157" fmla="*/ T156 w 2595"/>
                <a:gd name="T158" fmla="+- 0 4978 685"/>
                <a:gd name="T159" fmla="*/ 4978 h 4725"/>
                <a:gd name="T160" fmla="+- 0 4510 4510"/>
                <a:gd name="T161" fmla="*/ T160 w 2595"/>
                <a:gd name="T162" fmla="+- 0 1118 685"/>
                <a:gd name="T163" fmla="*/ 1118 h 472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</a:cxnLst>
              <a:rect l="0" t="0" r="r" b="b"/>
              <a:pathLst>
                <a:path w="2595" h="4725">
                  <a:moveTo>
                    <a:pt x="0" y="433"/>
                  </a:moveTo>
                  <a:lnTo>
                    <a:pt x="7" y="355"/>
                  </a:lnTo>
                  <a:lnTo>
                    <a:pt x="27" y="282"/>
                  </a:lnTo>
                  <a:lnTo>
                    <a:pt x="59" y="215"/>
                  </a:lnTo>
                  <a:lnTo>
                    <a:pt x="102" y="154"/>
                  </a:lnTo>
                  <a:lnTo>
                    <a:pt x="154" y="102"/>
                  </a:lnTo>
                  <a:lnTo>
                    <a:pt x="214" y="59"/>
                  </a:lnTo>
                  <a:lnTo>
                    <a:pt x="282" y="27"/>
                  </a:lnTo>
                  <a:lnTo>
                    <a:pt x="355" y="7"/>
                  </a:lnTo>
                  <a:lnTo>
                    <a:pt x="433" y="0"/>
                  </a:lnTo>
                  <a:lnTo>
                    <a:pt x="2162" y="0"/>
                  </a:lnTo>
                  <a:lnTo>
                    <a:pt x="2240" y="7"/>
                  </a:lnTo>
                  <a:lnTo>
                    <a:pt x="2313" y="27"/>
                  </a:lnTo>
                  <a:lnTo>
                    <a:pt x="2381" y="59"/>
                  </a:lnTo>
                  <a:lnTo>
                    <a:pt x="2441" y="102"/>
                  </a:lnTo>
                  <a:lnTo>
                    <a:pt x="2493" y="154"/>
                  </a:lnTo>
                  <a:lnTo>
                    <a:pt x="2536" y="215"/>
                  </a:lnTo>
                  <a:lnTo>
                    <a:pt x="2568" y="282"/>
                  </a:lnTo>
                  <a:lnTo>
                    <a:pt x="2588" y="355"/>
                  </a:lnTo>
                  <a:lnTo>
                    <a:pt x="2595" y="433"/>
                  </a:lnTo>
                  <a:lnTo>
                    <a:pt x="2595" y="4293"/>
                  </a:lnTo>
                  <a:lnTo>
                    <a:pt x="2588" y="4371"/>
                  </a:lnTo>
                  <a:lnTo>
                    <a:pt x="2568" y="4444"/>
                  </a:lnTo>
                  <a:lnTo>
                    <a:pt x="2536" y="4511"/>
                  </a:lnTo>
                  <a:lnTo>
                    <a:pt x="2493" y="4571"/>
                  </a:lnTo>
                  <a:lnTo>
                    <a:pt x="2441" y="4624"/>
                  </a:lnTo>
                  <a:lnTo>
                    <a:pt x="2381" y="4666"/>
                  </a:lnTo>
                  <a:lnTo>
                    <a:pt x="2313" y="4698"/>
                  </a:lnTo>
                  <a:lnTo>
                    <a:pt x="2240" y="4718"/>
                  </a:lnTo>
                  <a:lnTo>
                    <a:pt x="2162" y="4725"/>
                  </a:lnTo>
                  <a:lnTo>
                    <a:pt x="433" y="4725"/>
                  </a:lnTo>
                  <a:lnTo>
                    <a:pt x="355" y="4718"/>
                  </a:lnTo>
                  <a:lnTo>
                    <a:pt x="282" y="4698"/>
                  </a:lnTo>
                  <a:lnTo>
                    <a:pt x="214" y="4666"/>
                  </a:lnTo>
                  <a:lnTo>
                    <a:pt x="154" y="4624"/>
                  </a:lnTo>
                  <a:lnTo>
                    <a:pt x="102" y="4571"/>
                  </a:lnTo>
                  <a:lnTo>
                    <a:pt x="59" y="4511"/>
                  </a:lnTo>
                  <a:lnTo>
                    <a:pt x="27" y="4444"/>
                  </a:lnTo>
                  <a:lnTo>
                    <a:pt x="7" y="4371"/>
                  </a:lnTo>
                  <a:lnTo>
                    <a:pt x="0" y="4293"/>
                  </a:lnTo>
                  <a:lnTo>
                    <a:pt x="0" y="433"/>
                  </a:lnTo>
                  <a:close/>
                </a:path>
              </a:pathLst>
            </a:custGeom>
            <a:noFill/>
            <a:ln w="6350">
              <a:solidFill>
                <a:srgbClr val="6EAC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079693-EEA3-6E9F-93D2-356D47777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5" y="1780"/>
              <a:ext cx="159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91">
              <a:extLst>
                <a:ext uri="{FF2B5EF4-FFF2-40B4-BE49-F238E27FC236}">
                  <a16:creationId xmlns:a16="http://schemas.microsoft.com/office/drawing/2014/main" id="{424DF159-8543-99ED-915B-255D2083D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5" y="1780"/>
              <a:ext cx="1590" cy="570"/>
            </a:xfrm>
            <a:custGeom>
              <a:avLst/>
              <a:gdLst>
                <a:gd name="T0" fmla="+- 0 8035 8035"/>
                <a:gd name="T1" fmla="*/ T0 w 1590"/>
                <a:gd name="T2" fmla="+- 0 1875 1780"/>
                <a:gd name="T3" fmla="*/ 1875 h 570"/>
                <a:gd name="T4" fmla="+- 0 8042 8035"/>
                <a:gd name="T5" fmla="*/ T4 w 1590"/>
                <a:gd name="T6" fmla="+- 0 1838 1780"/>
                <a:gd name="T7" fmla="*/ 1838 h 570"/>
                <a:gd name="T8" fmla="+- 0 8063 8035"/>
                <a:gd name="T9" fmla="*/ T8 w 1590"/>
                <a:gd name="T10" fmla="+- 0 1808 1780"/>
                <a:gd name="T11" fmla="*/ 1808 h 570"/>
                <a:gd name="T12" fmla="+- 0 8093 8035"/>
                <a:gd name="T13" fmla="*/ T12 w 1590"/>
                <a:gd name="T14" fmla="+- 0 1788 1780"/>
                <a:gd name="T15" fmla="*/ 1788 h 570"/>
                <a:gd name="T16" fmla="+- 0 8130 8035"/>
                <a:gd name="T17" fmla="*/ T16 w 1590"/>
                <a:gd name="T18" fmla="+- 0 1780 1780"/>
                <a:gd name="T19" fmla="*/ 1780 h 570"/>
                <a:gd name="T20" fmla="+- 0 9530 8035"/>
                <a:gd name="T21" fmla="*/ T20 w 1590"/>
                <a:gd name="T22" fmla="+- 0 1780 1780"/>
                <a:gd name="T23" fmla="*/ 1780 h 570"/>
                <a:gd name="T24" fmla="+- 0 9567 8035"/>
                <a:gd name="T25" fmla="*/ T24 w 1590"/>
                <a:gd name="T26" fmla="+- 0 1788 1780"/>
                <a:gd name="T27" fmla="*/ 1788 h 570"/>
                <a:gd name="T28" fmla="+- 0 9597 8035"/>
                <a:gd name="T29" fmla="*/ T28 w 1590"/>
                <a:gd name="T30" fmla="+- 0 1808 1780"/>
                <a:gd name="T31" fmla="*/ 1808 h 570"/>
                <a:gd name="T32" fmla="+- 0 9618 8035"/>
                <a:gd name="T33" fmla="*/ T32 w 1590"/>
                <a:gd name="T34" fmla="+- 0 1838 1780"/>
                <a:gd name="T35" fmla="*/ 1838 h 570"/>
                <a:gd name="T36" fmla="+- 0 9625 8035"/>
                <a:gd name="T37" fmla="*/ T36 w 1590"/>
                <a:gd name="T38" fmla="+- 0 1875 1780"/>
                <a:gd name="T39" fmla="*/ 1875 h 570"/>
                <a:gd name="T40" fmla="+- 0 9625 8035"/>
                <a:gd name="T41" fmla="*/ T40 w 1590"/>
                <a:gd name="T42" fmla="+- 0 2255 1780"/>
                <a:gd name="T43" fmla="*/ 2255 h 570"/>
                <a:gd name="T44" fmla="+- 0 9618 8035"/>
                <a:gd name="T45" fmla="*/ T44 w 1590"/>
                <a:gd name="T46" fmla="+- 0 2292 1780"/>
                <a:gd name="T47" fmla="*/ 2292 h 570"/>
                <a:gd name="T48" fmla="+- 0 9597 8035"/>
                <a:gd name="T49" fmla="*/ T48 w 1590"/>
                <a:gd name="T50" fmla="+- 0 2322 1780"/>
                <a:gd name="T51" fmla="*/ 2322 h 570"/>
                <a:gd name="T52" fmla="+- 0 9567 8035"/>
                <a:gd name="T53" fmla="*/ T52 w 1590"/>
                <a:gd name="T54" fmla="+- 0 2343 1780"/>
                <a:gd name="T55" fmla="*/ 2343 h 570"/>
                <a:gd name="T56" fmla="+- 0 9530 8035"/>
                <a:gd name="T57" fmla="*/ T56 w 1590"/>
                <a:gd name="T58" fmla="+- 0 2350 1780"/>
                <a:gd name="T59" fmla="*/ 2350 h 570"/>
                <a:gd name="T60" fmla="+- 0 8130 8035"/>
                <a:gd name="T61" fmla="*/ T60 w 1590"/>
                <a:gd name="T62" fmla="+- 0 2350 1780"/>
                <a:gd name="T63" fmla="*/ 2350 h 570"/>
                <a:gd name="T64" fmla="+- 0 8093 8035"/>
                <a:gd name="T65" fmla="*/ T64 w 1590"/>
                <a:gd name="T66" fmla="+- 0 2343 1780"/>
                <a:gd name="T67" fmla="*/ 2343 h 570"/>
                <a:gd name="T68" fmla="+- 0 8063 8035"/>
                <a:gd name="T69" fmla="*/ T68 w 1590"/>
                <a:gd name="T70" fmla="+- 0 2322 1780"/>
                <a:gd name="T71" fmla="*/ 2322 h 570"/>
                <a:gd name="T72" fmla="+- 0 8042 8035"/>
                <a:gd name="T73" fmla="*/ T72 w 1590"/>
                <a:gd name="T74" fmla="+- 0 2292 1780"/>
                <a:gd name="T75" fmla="*/ 2292 h 570"/>
                <a:gd name="T76" fmla="+- 0 8035 8035"/>
                <a:gd name="T77" fmla="*/ T76 w 1590"/>
                <a:gd name="T78" fmla="+- 0 2255 1780"/>
                <a:gd name="T79" fmla="*/ 2255 h 570"/>
                <a:gd name="T80" fmla="+- 0 8035 8035"/>
                <a:gd name="T81" fmla="*/ T80 w 1590"/>
                <a:gd name="T82" fmla="+- 0 1875 1780"/>
                <a:gd name="T83" fmla="*/ 1875 h 5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1590" h="570">
                  <a:moveTo>
                    <a:pt x="0" y="95"/>
                  </a:moveTo>
                  <a:lnTo>
                    <a:pt x="7" y="58"/>
                  </a:lnTo>
                  <a:lnTo>
                    <a:pt x="28" y="28"/>
                  </a:lnTo>
                  <a:lnTo>
                    <a:pt x="58" y="8"/>
                  </a:lnTo>
                  <a:lnTo>
                    <a:pt x="95" y="0"/>
                  </a:lnTo>
                  <a:lnTo>
                    <a:pt x="1495" y="0"/>
                  </a:lnTo>
                  <a:lnTo>
                    <a:pt x="1532" y="8"/>
                  </a:lnTo>
                  <a:lnTo>
                    <a:pt x="1562" y="28"/>
                  </a:lnTo>
                  <a:lnTo>
                    <a:pt x="1583" y="58"/>
                  </a:lnTo>
                  <a:lnTo>
                    <a:pt x="1590" y="95"/>
                  </a:lnTo>
                  <a:lnTo>
                    <a:pt x="1590" y="475"/>
                  </a:lnTo>
                  <a:lnTo>
                    <a:pt x="1583" y="512"/>
                  </a:lnTo>
                  <a:lnTo>
                    <a:pt x="1562" y="542"/>
                  </a:lnTo>
                  <a:lnTo>
                    <a:pt x="1532" y="563"/>
                  </a:lnTo>
                  <a:lnTo>
                    <a:pt x="1495" y="570"/>
                  </a:lnTo>
                  <a:lnTo>
                    <a:pt x="95" y="570"/>
                  </a:lnTo>
                  <a:lnTo>
                    <a:pt x="58" y="563"/>
                  </a:lnTo>
                  <a:lnTo>
                    <a:pt x="28" y="542"/>
                  </a:lnTo>
                  <a:lnTo>
                    <a:pt x="7" y="512"/>
                  </a:lnTo>
                  <a:lnTo>
                    <a:pt x="0" y="475"/>
                  </a:lnTo>
                  <a:lnTo>
                    <a:pt x="0" y="95"/>
                  </a:lnTo>
                  <a:close/>
                </a:path>
              </a:pathLst>
            </a:custGeom>
            <a:noFill/>
            <a:ln w="6350">
              <a:solidFill>
                <a:srgbClr val="5B9BD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D9DC76-3FF9-1E88-2152-6A714ED57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" y="494"/>
              <a:ext cx="2069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E32FA1-28BB-5192-6321-1AED2EED2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9" y="1839"/>
              <a:ext cx="6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F116AB6-9E0F-7B23-FF6C-4580F1F10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9" y="1628"/>
              <a:ext cx="22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AutoShape 87">
              <a:extLst>
                <a:ext uri="{FF2B5EF4-FFF2-40B4-BE49-F238E27FC236}">
                  <a16:creationId xmlns:a16="http://schemas.microsoft.com/office/drawing/2014/main" id="{6A112F40-4C6C-4514-2001-3DA661C50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" y="494"/>
              <a:ext cx="2068" cy="1413"/>
            </a:xfrm>
            <a:custGeom>
              <a:avLst/>
              <a:gdLst>
                <a:gd name="T0" fmla="+- 0 9350 9100"/>
                <a:gd name="T1" fmla="*/ T0 w 2068"/>
                <a:gd name="T2" fmla="+- 0 705 494"/>
                <a:gd name="T3" fmla="*/ 705 h 1413"/>
                <a:gd name="T4" fmla="+- 0 9618 9100"/>
                <a:gd name="T5" fmla="*/ T4 w 2068"/>
                <a:gd name="T6" fmla="+- 0 602 494"/>
                <a:gd name="T7" fmla="*/ 602 h 1413"/>
                <a:gd name="T8" fmla="+- 0 9820 9100"/>
                <a:gd name="T9" fmla="*/ T8 w 2068"/>
                <a:gd name="T10" fmla="+- 0 585 494"/>
                <a:gd name="T11" fmla="*/ 585 h 1413"/>
                <a:gd name="T12" fmla="+- 0 10117 9100"/>
                <a:gd name="T13" fmla="*/ T12 w 2068"/>
                <a:gd name="T14" fmla="+- 0 552 494"/>
                <a:gd name="T15" fmla="*/ 552 h 1413"/>
                <a:gd name="T16" fmla="+- 0 10176 9100"/>
                <a:gd name="T17" fmla="*/ T16 w 2068"/>
                <a:gd name="T18" fmla="+- 0 587 494"/>
                <a:gd name="T19" fmla="*/ 587 h 1413"/>
                <a:gd name="T20" fmla="+- 0 10457 9100"/>
                <a:gd name="T21" fmla="*/ T20 w 2068"/>
                <a:gd name="T22" fmla="+- 0 511 494"/>
                <a:gd name="T23" fmla="*/ 511 h 1413"/>
                <a:gd name="T24" fmla="+- 0 10529 9100"/>
                <a:gd name="T25" fmla="*/ T24 w 2068"/>
                <a:gd name="T26" fmla="+- 0 560 494"/>
                <a:gd name="T27" fmla="*/ 560 h 1413"/>
                <a:gd name="T28" fmla="+- 0 10794 9100"/>
                <a:gd name="T29" fmla="*/ T28 w 2068"/>
                <a:gd name="T30" fmla="+- 0 507 494"/>
                <a:gd name="T31" fmla="*/ 507 h 1413"/>
                <a:gd name="T32" fmla="+- 0 10925 9100"/>
                <a:gd name="T33" fmla="*/ T32 w 2068"/>
                <a:gd name="T34" fmla="+- 0 617 494"/>
                <a:gd name="T35" fmla="*/ 617 h 1413"/>
                <a:gd name="T36" fmla="+- 0 11108 9100"/>
                <a:gd name="T37" fmla="*/ T36 w 2068"/>
                <a:gd name="T38" fmla="+- 0 774 494"/>
                <a:gd name="T39" fmla="*/ 774 h 1413"/>
                <a:gd name="T40" fmla="+- 0 11108 9100"/>
                <a:gd name="T41" fmla="*/ T40 w 2068"/>
                <a:gd name="T42" fmla="+- 0 921 494"/>
                <a:gd name="T43" fmla="*/ 921 h 1413"/>
                <a:gd name="T44" fmla="+- 0 11168 9100"/>
                <a:gd name="T45" fmla="*/ T44 w 2068"/>
                <a:gd name="T46" fmla="+- 0 1123 494"/>
                <a:gd name="T47" fmla="*/ 1123 h 1413"/>
                <a:gd name="T48" fmla="+- 0 11009 9100"/>
                <a:gd name="T49" fmla="*/ T48 w 2068"/>
                <a:gd name="T50" fmla="+- 0 1316 494"/>
                <a:gd name="T51" fmla="*/ 1316 h 1413"/>
                <a:gd name="T52" fmla="+- 0 10877 9100"/>
                <a:gd name="T53" fmla="*/ T52 w 2068"/>
                <a:gd name="T54" fmla="+- 0 1420 494"/>
                <a:gd name="T55" fmla="*/ 1420 h 1413"/>
                <a:gd name="T56" fmla="+- 0 10613 9100"/>
                <a:gd name="T57" fmla="*/ T56 w 2068"/>
                <a:gd name="T58" fmla="+- 0 1571 494"/>
                <a:gd name="T59" fmla="*/ 1571 h 1413"/>
                <a:gd name="T60" fmla="+- 0 10468 9100"/>
                <a:gd name="T61" fmla="*/ T60 w 2068"/>
                <a:gd name="T62" fmla="+- 0 1537 494"/>
                <a:gd name="T63" fmla="*/ 1537 h 1413"/>
                <a:gd name="T64" fmla="+- 0 10279 9100"/>
                <a:gd name="T65" fmla="*/ T64 w 2068"/>
                <a:gd name="T66" fmla="+- 0 1705 494"/>
                <a:gd name="T67" fmla="*/ 1705 h 1413"/>
                <a:gd name="T68" fmla="+- 0 10013 9100"/>
                <a:gd name="T69" fmla="*/ T68 w 2068"/>
                <a:gd name="T70" fmla="+- 0 1696 494"/>
                <a:gd name="T71" fmla="*/ 1696 h 1413"/>
                <a:gd name="T72" fmla="+- 0 9822 9100"/>
                <a:gd name="T73" fmla="*/ T72 w 2068"/>
                <a:gd name="T74" fmla="+- 0 1633 494"/>
                <a:gd name="T75" fmla="*/ 1633 h 1413"/>
                <a:gd name="T76" fmla="+- 0 9543 9100"/>
                <a:gd name="T77" fmla="*/ T76 w 2068"/>
                <a:gd name="T78" fmla="+- 0 1622 494"/>
                <a:gd name="T79" fmla="*/ 1622 h 1413"/>
                <a:gd name="T80" fmla="+- 0 9381 9100"/>
                <a:gd name="T81" fmla="*/ T80 w 2068"/>
                <a:gd name="T82" fmla="+- 0 1503 494"/>
                <a:gd name="T83" fmla="*/ 1503 h 1413"/>
                <a:gd name="T84" fmla="+- 0 9224 9100"/>
                <a:gd name="T85" fmla="*/ T84 w 2068"/>
                <a:gd name="T86" fmla="+- 0 1464 494"/>
                <a:gd name="T87" fmla="*/ 1464 h 1413"/>
                <a:gd name="T88" fmla="+- 0 9155 9100"/>
                <a:gd name="T89" fmla="*/ T88 w 2068"/>
                <a:gd name="T90" fmla="+- 0 1279 494"/>
                <a:gd name="T91" fmla="*/ 1279 h 1413"/>
                <a:gd name="T92" fmla="+- 0 9105 9100"/>
                <a:gd name="T93" fmla="*/ T92 w 2068"/>
                <a:gd name="T94" fmla="+- 0 1113 494"/>
                <a:gd name="T95" fmla="*/ 1113 h 1413"/>
                <a:gd name="T96" fmla="+- 0 9194 9100"/>
                <a:gd name="T97" fmla="*/ T96 w 2068"/>
                <a:gd name="T98" fmla="+- 0 928 494"/>
                <a:gd name="T99" fmla="*/ 928 h 1413"/>
                <a:gd name="T100" fmla="+- 0 9738 9100"/>
                <a:gd name="T101" fmla="*/ T100 w 2068"/>
                <a:gd name="T102" fmla="+- 0 1873 494"/>
                <a:gd name="T103" fmla="*/ 1873 h 1413"/>
                <a:gd name="T104" fmla="+- 0 9704 9100"/>
                <a:gd name="T105" fmla="*/ T104 w 2068"/>
                <a:gd name="T106" fmla="+- 0 1907 494"/>
                <a:gd name="T107" fmla="*/ 1907 h 1413"/>
                <a:gd name="T108" fmla="+- 0 9670 9100"/>
                <a:gd name="T109" fmla="*/ T108 w 2068"/>
                <a:gd name="T110" fmla="+- 0 1873 494"/>
                <a:gd name="T111" fmla="*/ 1873 h 1413"/>
                <a:gd name="T112" fmla="+- 0 9704 9100"/>
                <a:gd name="T113" fmla="*/ T112 w 2068"/>
                <a:gd name="T114" fmla="+- 0 1839 494"/>
                <a:gd name="T115" fmla="*/ 1839 h 1413"/>
                <a:gd name="T116" fmla="+- 0 9738 9100"/>
                <a:gd name="T117" fmla="*/ T116 w 2068"/>
                <a:gd name="T118" fmla="+- 0 1873 494"/>
                <a:gd name="T119" fmla="*/ 1873 h 1413"/>
                <a:gd name="T120" fmla="+- 0 9754 9100"/>
                <a:gd name="T121" fmla="*/ T120 w 2068"/>
                <a:gd name="T122" fmla="+- 0 1894 494"/>
                <a:gd name="T123" fmla="*/ 1894 h 1413"/>
                <a:gd name="T124" fmla="+- 0 9664 9100"/>
                <a:gd name="T125" fmla="*/ T124 w 2068"/>
                <a:gd name="T126" fmla="+- 0 1858 494"/>
                <a:gd name="T127" fmla="*/ 1858 h 1413"/>
                <a:gd name="T128" fmla="+- 0 9701 9100"/>
                <a:gd name="T129" fmla="*/ T128 w 2068"/>
                <a:gd name="T130" fmla="+- 0 1768 494"/>
                <a:gd name="T131" fmla="*/ 1768 h 1413"/>
                <a:gd name="T132" fmla="+- 0 9790 9100"/>
                <a:gd name="T133" fmla="*/ T132 w 2068"/>
                <a:gd name="T134" fmla="+- 0 1805 494"/>
                <a:gd name="T135" fmla="*/ 1805 h 1413"/>
                <a:gd name="T136" fmla="+- 0 9857 9100"/>
                <a:gd name="T137" fmla="*/ T136 w 2068"/>
                <a:gd name="T138" fmla="+- 0 1802 494"/>
                <a:gd name="T139" fmla="*/ 1802 h 1413"/>
                <a:gd name="T140" fmla="+- 0 9712 9100"/>
                <a:gd name="T141" fmla="*/ T140 w 2068"/>
                <a:gd name="T142" fmla="+- 0 1802 494"/>
                <a:gd name="T143" fmla="*/ 1802 h 1413"/>
                <a:gd name="T144" fmla="+- 0 9712 9100"/>
                <a:gd name="T145" fmla="*/ T144 w 2068"/>
                <a:gd name="T146" fmla="+- 0 1657 494"/>
                <a:gd name="T147" fmla="*/ 1657 h 1413"/>
                <a:gd name="T148" fmla="+- 0 9857 9100"/>
                <a:gd name="T149" fmla="*/ T148 w 2068"/>
                <a:gd name="T150" fmla="+- 0 1657 494"/>
                <a:gd name="T151" fmla="*/ 1657 h 1413"/>
                <a:gd name="T152" fmla="+- 0 9293 9100"/>
                <a:gd name="T153" fmla="*/ T152 w 2068"/>
                <a:gd name="T154" fmla="+- 0 1235 494"/>
                <a:gd name="T155" fmla="*/ 1235 h 1413"/>
                <a:gd name="T156" fmla="+- 0 9432 9100"/>
                <a:gd name="T157" fmla="*/ T156 w 2068"/>
                <a:gd name="T158" fmla="+- 0 1483 494"/>
                <a:gd name="T159" fmla="*/ 1483 h 1413"/>
                <a:gd name="T160" fmla="+- 0 9379 9100"/>
                <a:gd name="T161" fmla="*/ T160 w 2068"/>
                <a:gd name="T162" fmla="+- 0 1494 494"/>
                <a:gd name="T163" fmla="*/ 1494 h 1413"/>
                <a:gd name="T164" fmla="+- 0 9864 9100"/>
                <a:gd name="T165" fmla="*/ T164 w 2068"/>
                <a:gd name="T166" fmla="+- 0 1566 494"/>
                <a:gd name="T167" fmla="*/ 1566 h 1413"/>
                <a:gd name="T168" fmla="+- 0 10477 9100"/>
                <a:gd name="T169" fmla="*/ T168 w 2068"/>
                <a:gd name="T170" fmla="+- 0 1506 494"/>
                <a:gd name="T171" fmla="*/ 1506 h 1413"/>
                <a:gd name="T172" fmla="+- 0 10800 9100"/>
                <a:gd name="T173" fmla="*/ T172 w 2068"/>
                <a:gd name="T174" fmla="+- 0 1178 494"/>
                <a:gd name="T175" fmla="*/ 1178 h 1413"/>
                <a:gd name="T176" fmla="+- 0 11103 9100"/>
                <a:gd name="T177" fmla="*/ T176 w 2068"/>
                <a:gd name="T178" fmla="+- 0 926 494"/>
                <a:gd name="T179" fmla="*/ 926 h 1413"/>
                <a:gd name="T180" fmla="+- 0 11033 9100"/>
                <a:gd name="T181" fmla="*/ T180 w 2068"/>
                <a:gd name="T182" fmla="+- 0 1003 494"/>
                <a:gd name="T183" fmla="*/ 1003 h 1413"/>
                <a:gd name="T184" fmla="+- 0 10940 9100"/>
                <a:gd name="T185" fmla="*/ T184 w 2068"/>
                <a:gd name="T186" fmla="+- 0 680 494"/>
                <a:gd name="T187" fmla="*/ 680 h 1413"/>
                <a:gd name="T188" fmla="+- 0 10518 9100"/>
                <a:gd name="T189" fmla="*/ T188 w 2068"/>
                <a:gd name="T190" fmla="+- 0 567 494"/>
                <a:gd name="T191" fmla="*/ 567 h 1413"/>
                <a:gd name="T192" fmla="+- 0 10168 9100"/>
                <a:gd name="T193" fmla="*/ T192 w 2068"/>
                <a:gd name="T194" fmla="+- 0 603 494"/>
                <a:gd name="T195" fmla="*/ 603 h 1413"/>
                <a:gd name="T196" fmla="+- 0 9787 9100"/>
                <a:gd name="T197" fmla="*/ T196 w 2068"/>
                <a:gd name="T198" fmla="+- 0 646 494"/>
                <a:gd name="T199" fmla="*/ 646 h 1413"/>
                <a:gd name="T200" fmla="+- 0 9298 9100"/>
                <a:gd name="T201" fmla="*/ T200 w 2068"/>
                <a:gd name="T202" fmla="+- 0 939 494"/>
                <a:gd name="T203" fmla="*/ 939 h 1413"/>
                <a:gd name="T204" fmla="+- 0 9287 9100"/>
                <a:gd name="T205" fmla="*/ T204 w 2068"/>
                <a:gd name="T206" fmla="+- 0 898 494"/>
                <a:gd name="T207" fmla="*/ 898 h 141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</a:cxnLst>
              <a:rect l="0" t="0" r="r" b="b"/>
              <a:pathLst>
                <a:path w="2068" h="1413">
                  <a:moveTo>
                    <a:pt x="187" y="404"/>
                  </a:moveTo>
                  <a:lnTo>
                    <a:pt x="187" y="334"/>
                  </a:lnTo>
                  <a:lnTo>
                    <a:pt x="209" y="269"/>
                  </a:lnTo>
                  <a:lnTo>
                    <a:pt x="250" y="211"/>
                  </a:lnTo>
                  <a:lnTo>
                    <a:pt x="308" y="163"/>
                  </a:lnTo>
                  <a:lnTo>
                    <a:pt x="380" y="128"/>
                  </a:lnTo>
                  <a:lnTo>
                    <a:pt x="464" y="110"/>
                  </a:lnTo>
                  <a:lnTo>
                    <a:pt x="518" y="108"/>
                  </a:lnTo>
                  <a:lnTo>
                    <a:pt x="571" y="113"/>
                  </a:lnTo>
                  <a:lnTo>
                    <a:pt x="622" y="125"/>
                  </a:lnTo>
                  <a:lnTo>
                    <a:pt x="671" y="143"/>
                  </a:lnTo>
                  <a:lnTo>
                    <a:pt x="720" y="91"/>
                  </a:lnTo>
                  <a:lnTo>
                    <a:pt x="785" y="54"/>
                  </a:lnTo>
                  <a:lnTo>
                    <a:pt x="860" y="36"/>
                  </a:lnTo>
                  <a:lnTo>
                    <a:pt x="939" y="36"/>
                  </a:lnTo>
                  <a:lnTo>
                    <a:pt x="1017" y="58"/>
                  </a:lnTo>
                  <a:lnTo>
                    <a:pt x="1033" y="65"/>
                  </a:lnTo>
                  <a:lnTo>
                    <a:pt x="1048" y="74"/>
                  </a:lnTo>
                  <a:lnTo>
                    <a:pt x="1062" y="83"/>
                  </a:lnTo>
                  <a:lnTo>
                    <a:pt x="1076" y="93"/>
                  </a:lnTo>
                  <a:lnTo>
                    <a:pt x="1127" y="40"/>
                  </a:lnTo>
                  <a:lnTo>
                    <a:pt x="1197" y="8"/>
                  </a:lnTo>
                  <a:lnTo>
                    <a:pt x="1276" y="0"/>
                  </a:lnTo>
                  <a:lnTo>
                    <a:pt x="1357" y="17"/>
                  </a:lnTo>
                  <a:lnTo>
                    <a:pt x="1377" y="27"/>
                  </a:lnTo>
                  <a:lnTo>
                    <a:pt x="1397" y="38"/>
                  </a:lnTo>
                  <a:lnTo>
                    <a:pt x="1414" y="51"/>
                  </a:lnTo>
                  <a:lnTo>
                    <a:pt x="1429" y="66"/>
                  </a:lnTo>
                  <a:lnTo>
                    <a:pt x="1486" y="27"/>
                  </a:lnTo>
                  <a:lnTo>
                    <a:pt x="1553" y="5"/>
                  </a:lnTo>
                  <a:lnTo>
                    <a:pt x="1624" y="0"/>
                  </a:lnTo>
                  <a:lnTo>
                    <a:pt x="1694" y="13"/>
                  </a:lnTo>
                  <a:lnTo>
                    <a:pt x="1758" y="44"/>
                  </a:lnTo>
                  <a:lnTo>
                    <a:pt x="1786" y="67"/>
                  </a:lnTo>
                  <a:lnTo>
                    <a:pt x="1809" y="94"/>
                  </a:lnTo>
                  <a:lnTo>
                    <a:pt x="1825" y="123"/>
                  </a:lnTo>
                  <a:lnTo>
                    <a:pt x="1836" y="154"/>
                  </a:lnTo>
                  <a:lnTo>
                    <a:pt x="1911" y="181"/>
                  </a:lnTo>
                  <a:lnTo>
                    <a:pt x="1969" y="225"/>
                  </a:lnTo>
                  <a:lnTo>
                    <a:pt x="2008" y="280"/>
                  </a:lnTo>
                  <a:lnTo>
                    <a:pt x="2024" y="342"/>
                  </a:lnTo>
                  <a:lnTo>
                    <a:pt x="2016" y="408"/>
                  </a:lnTo>
                  <a:lnTo>
                    <a:pt x="2012" y="418"/>
                  </a:lnTo>
                  <a:lnTo>
                    <a:pt x="2008" y="427"/>
                  </a:lnTo>
                  <a:lnTo>
                    <a:pt x="2004" y="435"/>
                  </a:lnTo>
                  <a:lnTo>
                    <a:pt x="2047" y="496"/>
                  </a:lnTo>
                  <a:lnTo>
                    <a:pt x="2068" y="562"/>
                  </a:lnTo>
                  <a:lnTo>
                    <a:pt x="2068" y="629"/>
                  </a:lnTo>
                  <a:lnTo>
                    <a:pt x="2047" y="694"/>
                  </a:lnTo>
                  <a:lnTo>
                    <a:pt x="2005" y="754"/>
                  </a:lnTo>
                  <a:lnTo>
                    <a:pt x="1944" y="804"/>
                  </a:lnTo>
                  <a:lnTo>
                    <a:pt x="1909" y="822"/>
                  </a:lnTo>
                  <a:lnTo>
                    <a:pt x="1872" y="837"/>
                  </a:lnTo>
                  <a:lnTo>
                    <a:pt x="1833" y="848"/>
                  </a:lnTo>
                  <a:lnTo>
                    <a:pt x="1792" y="855"/>
                  </a:lnTo>
                  <a:lnTo>
                    <a:pt x="1777" y="926"/>
                  </a:lnTo>
                  <a:lnTo>
                    <a:pt x="1737" y="987"/>
                  </a:lnTo>
                  <a:lnTo>
                    <a:pt x="1677" y="1035"/>
                  </a:lnTo>
                  <a:lnTo>
                    <a:pt x="1601" y="1067"/>
                  </a:lnTo>
                  <a:lnTo>
                    <a:pt x="1513" y="1077"/>
                  </a:lnTo>
                  <a:lnTo>
                    <a:pt x="1475" y="1075"/>
                  </a:lnTo>
                  <a:lnTo>
                    <a:pt x="1438" y="1069"/>
                  </a:lnTo>
                  <a:lnTo>
                    <a:pt x="1402" y="1058"/>
                  </a:lnTo>
                  <a:lnTo>
                    <a:pt x="1368" y="1043"/>
                  </a:lnTo>
                  <a:lnTo>
                    <a:pt x="1339" y="1099"/>
                  </a:lnTo>
                  <a:lnTo>
                    <a:pt x="1296" y="1146"/>
                  </a:lnTo>
                  <a:lnTo>
                    <a:pt x="1242" y="1184"/>
                  </a:lnTo>
                  <a:lnTo>
                    <a:pt x="1179" y="1211"/>
                  </a:lnTo>
                  <a:lnTo>
                    <a:pt x="1111" y="1227"/>
                  </a:lnTo>
                  <a:lnTo>
                    <a:pt x="1038" y="1229"/>
                  </a:lnTo>
                  <a:lnTo>
                    <a:pt x="965" y="1219"/>
                  </a:lnTo>
                  <a:lnTo>
                    <a:pt x="913" y="1202"/>
                  </a:lnTo>
                  <a:lnTo>
                    <a:pt x="866" y="1178"/>
                  </a:lnTo>
                  <a:lnTo>
                    <a:pt x="825" y="1149"/>
                  </a:lnTo>
                  <a:lnTo>
                    <a:pt x="790" y="1113"/>
                  </a:lnTo>
                  <a:lnTo>
                    <a:pt x="722" y="1139"/>
                  </a:lnTo>
                  <a:lnTo>
                    <a:pt x="651" y="1153"/>
                  </a:lnTo>
                  <a:lnTo>
                    <a:pt x="580" y="1156"/>
                  </a:lnTo>
                  <a:lnTo>
                    <a:pt x="510" y="1147"/>
                  </a:lnTo>
                  <a:lnTo>
                    <a:pt x="443" y="1128"/>
                  </a:lnTo>
                  <a:lnTo>
                    <a:pt x="381" y="1099"/>
                  </a:lnTo>
                  <a:lnTo>
                    <a:pt x="327" y="1059"/>
                  </a:lnTo>
                  <a:lnTo>
                    <a:pt x="282" y="1011"/>
                  </a:lnTo>
                  <a:lnTo>
                    <a:pt x="281" y="1009"/>
                  </a:lnTo>
                  <a:lnTo>
                    <a:pt x="279" y="1007"/>
                  </a:lnTo>
                  <a:lnTo>
                    <a:pt x="278" y="1005"/>
                  </a:lnTo>
                  <a:lnTo>
                    <a:pt x="196" y="1000"/>
                  </a:lnTo>
                  <a:lnTo>
                    <a:pt x="124" y="970"/>
                  </a:lnTo>
                  <a:lnTo>
                    <a:pt x="72" y="921"/>
                  </a:lnTo>
                  <a:lnTo>
                    <a:pt x="46" y="857"/>
                  </a:lnTo>
                  <a:lnTo>
                    <a:pt x="46" y="821"/>
                  </a:lnTo>
                  <a:lnTo>
                    <a:pt x="55" y="785"/>
                  </a:lnTo>
                  <a:lnTo>
                    <a:pt x="74" y="752"/>
                  </a:lnTo>
                  <a:lnTo>
                    <a:pt x="101" y="723"/>
                  </a:lnTo>
                  <a:lnTo>
                    <a:pt x="40" y="678"/>
                  </a:lnTo>
                  <a:lnTo>
                    <a:pt x="5" y="619"/>
                  </a:lnTo>
                  <a:lnTo>
                    <a:pt x="0" y="555"/>
                  </a:lnTo>
                  <a:lnTo>
                    <a:pt x="27" y="491"/>
                  </a:lnTo>
                  <a:lnTo>
                    <a:pt x="56" y="459"/>
                  </a:lnTo>
                  <a:lnTo>
                    <a:pt x="94" y="434"/>
                  </a:lnTo>
                  <a:lnTo>
                    <a:pt x="137" y="417"/>
                  </a:lnTo>
                  <a:lnTo>
                    <a:pt x="185" y="408"/>
                  </a:lnTo>
                  <a:lnTo>
                    <a:pt x="187" y="404"/>
                  </a:lnTo>
                  <a:close/>
                  <a:moveTo>
                    <a:pt x="638" y="1379"/>
                  </a:moveTo>
                  <a:lnTo>
                    <a:pt x="635" y="1392"/>
                  </a:lnTo>
                  <a:lnTo>
                    <a:pt x="628" y="1403"/>
                  </a:lnTo>
                  <a:lnTo>
                    <a:pt x="617" y="1411"/>
                  </a:lnTo>
                  <a:lnTo>
                    <a:pt x="604" y="1413"/>
                  </a:lnTo>
                  <a:lnTo>
                    <a:pt x="590" y="1411"/>
                  </a:lnTo>
                  <a:lnTo>
                    <a:pt x="580" y="1403"/>
                  </a:lnTo>
                  <a:lnTo>
                    <a:pt x="572" y="1392"/>
                  </a:lnTo>
                  <a:lnTo>
                    <a:pt x="570" y="1379"/>
                  </a:lnTo>
                  <a:lnTo>
                    <a:pt x="572" y="1366"/>
                  </a:lnTo>
                  <a:lnTo>
                    <a:pt x="580" y="1355"/>
                  </a:lnTo>
                  <a:lnTo>
                    <a:pt x="590" y="1348"/>
                  </a:lnTo>
                  <a:lnTo>
                    <a:pt x="604" y="1345"/>
                  </a:lnTo>
                  <a:lnTo>
                    <a:pt x="617" y="1348"/>
                  </a:lnTo>
                  <a:lnTo>
                    <a:pt x="628" y="1355"/>
                  </a:lnTo>
                  <a:lnTo>
                    <a:pt x="635" y="1366"/>
                  </a:lnTo>
                  <a:lnTo>
                    <a:pt x="638" y="1379"/>
                  </a:lnTo>
                  <a:close/>
                  <a:moveTo>
                    <a:pt x="696" y="1337"/>
                  </a:moveTo>
                  <a:lnTo>
                    <a:pt x="690" y="1364"/>
                  </a:lnTo>
                  <a:lnTo>
                    <a:pt x="676" y="1385"/>
                  </a:lnTo>
                  <a:lnTo>
                    <a:pt x="654" y="1400"/>
                  </a:lnTo>
                  <a:lnTo>
                    <a:pt x="627" y="1405"/>
                  </a:lnTo>
                  <a:lnTo>
                    <a:pt x="601" y="1400"/>
                  </a:lnTo>
                  <a:lnTo>
                    <a:pt x="579" y="1385"/>
                  </a:lnTo>
                  <a:lnTo>
                    <a:pt x="564" y="1364"/>
                  </a:lnTo>
                  <a:lnTo>
                    <a:pt x="559" y="1337"/>
                  </a:lnTo>
                  <a:lnTo>
                    <a:pt x="564" y="1311"/>
                  </a:lnTo>
                  <a:lnTo>
                    <a:pt x="579" y="1289"/>
                  </a:lnTo>
                  <a:lnTo>
                    <a:pt x="601" y="1274"/>
                  </a:lnTo>
                  <a:lnTo>
                    <a:pt x="627" y="1269"/>
                  </a:lnTo>
                  <a:lnTo>
                    <a:pt x="654" y="1274"/>
                  </a:lnTo>
                  <a:lnTo>
                    <a:pt x="676" y="1289"/>
                  </a:lnTo>
                  <a:lnTo>
                    <a:pt x="690" y="1311"/>
                  </a:lnTo>
                  <a:lnTo>
                    <a:pt x="696" y="1337"/>
                  </a:lnTo>
                  <a:close/>
                  <a:moveTo>
                    <a:pt x="787" y="1236"/>
                  </a:moveTo>
                  <a:lnTo>
                    <a:pt x="779" y="1276"/>
                  </a:lnTo>
                  <a:lnTo>
                    <a:pt x="757" y="1308"/>
                  </a:lnTo>
                  <a:lnTo>
                    <a:pt x="724" y="1330"/>
                  </a:lnTo>
                  <a:lnTo>
                    <a:pt x="684" y="1338"/>
                  </a:lnTo>
                  <a:lnTo>
                    <a:pt x="644" y="1330"/>
                  </a:lnTo>
                  <a:lnTo>
                    <a:pt x="612" y="1308"/>
                  </a:lnTo>
                  <a:lnTo>
                    <a:pt x="590" y="1276"/>
                  </a:lnTo>
                  <a:lnTo>
                    <a:pt x="582" y="1236"/>
                  </a:lnTo>
                  <a:lnTo>
                    <a:pt x="590" y="1196"/>
                  </a:lnTo>
                  <a:lnTo>
                    <a:pt x="612" y="1163"/>
                  </a:lnTo>
                  <a:lnTo>
                    <a:pt x="644" y="1141"/>
                  </a:lnTo>
                  <a:lnTo>
                    <a:pt x="684" y="1133"/>
                  </a:lnTo>
                  <a:lnTo>
                    <a:pt x="724" y="1141"/>
                  </a:lnTo>
                  <a:lnTo>
                    <a:pt x="757" y="1163"/>
                  </a:lnTo>
                  <a:lnTo>
                    <a:pt x="779" y="1196"/>
                  </a:lnTo>
                  <a:lnTo>
                    <a:pt x="787" y="1236"/>
                  </a:lnTo>
                  <a:close/>
                  <a:moveTo>
                    <a:pt x="225" y="741"/>
                  </a:moveTo>
                  <a:lnTo>
                    <a:pt x="193" y="741"/>
                  </a:lnTo>
                  <a:lnTo>
                    <a:pt x="162" y="737"/>
                  </a:lnTo>
                  <a:lnTo>
                    <a:pt x="132" y="729"/>
                  </a:lnTo>
                  <a:lnTo>
                    <a:pt x="103" y="718"/>
                  </a:lnTo>
                  <a:moveTo>
                    <a:pt x="332" y="989"/>
                  </a:moveTo>
                  <a:lnTo>
                    <a:pt x="319" y="993"/>
                  </a:lnTo>
                  <a:lnTo>
                    <a:pt x="306" y="996"/>
                  </a:lnTo>
                  <a:lnTo>
                    <a:pt x="292" y="998"/>
                  </a:lnTo>
                  <a:lnTo>
                    <a:pt x="279" y="1000"/>
                  </a:lnTo>
                  <a:moveTo>
                    <a:pt x="790" y="1108"/>
                  </a:moveTo>
                  <a:lnTo>
                    <a:pt x="780" y="1096"/>
                  </a:lnTo>
                  <a:lnTo>
                    <a:pt x="772" y="1084"/>
                  </a:lnTo>
                  <a:lnTo>
                    <a:pt x="764" y="1072"/>
                  </a:lnTo>
                  <a:lnTo>
                    <a:pt x="758" y="1059"/>
                  </a:lnTo>
                  <a:moveTo>
                    <a:pt x="1381" y="985"/>
                  </a:moveTo>
                  <a:lnTo>
                    <a:pt x="1379" y="999"/>
                  </a:lnTo>
                  <a:lnTo>
                    <a:pt x="1377" y="1012"/>
                  </a:lnTo>
                  <a:lnTo>
                    <a:pt x="1373" y="1026"/>
                  </a:lnTo>
                  <a:lnTo>
                    <a:pt x="1369" y="1039"/>
                  </a:lnTo>
                  <a:moveTo>
                    <a:pt x="1635" y="649"/>
                  </a:moveTo>
                  <a:lnTo>
                    <a:pt x="1700" y="684"/>
                  </a:lnTo>
                  <a:lnTo>
                    <a:pt x="1750" y="732"/>
                  </a:lnTo>
                  <a:lnTo>
                    <a:pt x="1781" y="789"/>
                  </a:lnTo>
                  <a:lnTo>
                    <a:pt x="1791" y="852"/>
                  </a:lnTo>
                  <a:moveTo>
                    <a:pt x="2003" y="432"/>
                  </a:moveTo>
                  <a:lnTo>
                    <a:pt x="1990" y="454"/>
                  </a:lnTo>
                  <a:lnTo>
                    <a:pt x="1974" y="474"/>
                  </a:lnTo>
                  <a:lnTo>
                    <a:pt x="1955" y="492"/>
                  </a:lnTo>
                  <a:lnTo>
                    <a:pt x="1933" y="509"/>
                  </a:lnTo>
                  <a:moveTo>
                    <a:pt x="1836" y="150"/>
                  </a:moveTo>
                  <a:lnTo>
                    <a:pt x="1839" y="162"/>
                  </a:lnTo>
                  <a:lnTo>
                    <a:pt x="1840" y="174"/>
                  </a:lnTo>
                  <a:lnTo>
                    <a:pt x="1840" y="186"/>
                  </a:lnTo>
                  <a:moveTo>
                    <a:pt x="1393" y="108"/>
                  </a:moveTo>
                  <a:lnTo>
                    <a:pt x="1401" y="96"/>
                  </a:lnTo>
                  <a:lnTo>
                    <a:pt x="1409" y="84"/>
                  </a:lnTo>
                  <a:lnTo>
                    <a:pt x="1418" y="73"/>
                  </a:lnTo>
                  <a:lnTo>
                    <a:pt x="1429" y="62"/>
                  </a:lnTo>
                  <a:moveTo>
                    <a:pt x="1061" y="130"/>
                  </a:moveTo>
                  <a:lnTo>
                    <a:pt x="1064" y="119"/>
                  </a:lnTo>
                  <a:lnTo>
                    <a:pt x="1068" y="109"/>
                  </a:lnTo>
                  <a:lnTo>
                    <a:pt x="1073" y="100"/>
                  </a:lnTo>
                  <a:lnTo>
                    <a:pt x="1078" y="90"/>
                  </a:lnTo>
                  <a:moveTo>
                    <a:pt x="671" y="143"/>
                  </a:moveTo>
                  <a:lnTo>
                    <a:pt x="687" y="152"/>
                  </a:lnTo>
                  <a:lnTo>
                    <a:pt x="703" y="161"/>
                  </a:lnTo>
                  <a:lnTo>
                    <a:pt x="719" y="171"/>
                  </a:lnTo>
                  <a:lnTo>
                    <a:pt x="733" y="182"/>
                  </a:lnTo>
                  <a:moveTo>
                    <a:pt x="198" y="445"/>
                  </a:moveTo>
                  <a:lnTo>
                    <a:pt x="194" y="435"/>
                  </a:lnTo>
                  <a:lnTo>
                    <a:pt x="191" y="425"/>
                  </a:lnTo>
                  <a:lnTo>
                    <a:pt x="189" y="415"/>
                  </a:lnTo>
                  <a:lnTo>
                    <a:pt x="187" y="404"/>
                  </a:lnTo>
                </a:path>
              </a:pathLst>
            </a:custGeom>
            <a:noFill/>
            <a:ln w="6350">
              <a:solidFill>
                <a:srgbClr val="4470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18" name="AutoShape 86">
              <a:extLst>
                <a:ext uri="{FF2B5EF4-FFF2-40B4-BE49-F238E27FC236}">
                  <a16:creationId xmlns:a16="http://schemas.microsoft.com/office/drawing/2014/main" id="{0CDA60EE-E3E1-464D-C915-25319F2F2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" y="2050"/>
              <a:ext cx="1050" cy="1710"/>
            </a:xfrm>
            <a:custGeom>
              <a:avLst/>
              <a:gdLst>
                <a:gd name="T0" fmla="+- 0 7915 7105"/>
                <a:gd name="T1" fmla="*/ T0 w 1050"/>
                <a:gd name="T2" fmla="+- 0 2050 2050"/>
                <a:gd name="T3" fmla="*/ 2050 h 1710"/>
                <a:gd name="T4" fmla="+- 0 7915 7105"/>
                <a:gd name="T5" fmla="*/ T4 w 1050"/>
                <a:gd name="T6" fmla="+- 0 2100 2050"/>
                <a:gd name="T7" fmla="*/ 2100 h 1710"/>
                <a:gd name="T8" fmla="+- 0 7105 7105"/>
                <a:gd name="T9" fmla="*/ T8 w 1050"/>
                <a:gd name="T10" fmla="+- 0 2100 2050"/>
                <a:gd name="T11" fmla="*/ 2100 h 1710"/>
                <a:gd name="T12" fmla="+- 0 7105 7105"/>
                <a:gd name="T13" fmla="*/ T12 w 1050"/>
                <a:gd name="T14" fmla="+- 0 2120 2050"/>
                <a:gd name="T15" fmla="*/ 2120 h 1710"/>
                <a:gd name="T16" fmla="+- 0 7915 7105"/>
                <a:gd name="T17" fmla="*/ T16 w 1050"/>
                <a:gd name="T18" fmla="+- 0 2120 2050"/>
                <a:gd name="T19" fmla="*/ 2120 h 1710"/>
                <a:gd name="T20" fmla="+- 0 7915 7105"/>
                <a:gd name="T21" fmla="*/ T20 w 1050"/>
                <a:gd name="T22" fmla="+- 0 2170 2050"/>
                <a:gd name="T23" fmla="*/ 2170 h 1710"/>
                <a:gd name="T24" fmla="+- 0 8035 7105"/>
                <a:gd name="T25" fmla="*/ T24 w 1050"/>
                <a:gd name="T26" fmla="+- 0 2110 2050"/>
                <a:gd name="T27" fmla="*/ 2110 h 1710"/>
                <a:gd name="T28" fmla="+- 0 7915 7105"/>
                <a:gd name="T29" fmla="*/ T28 w 1050"/>
                <a:gd name="T30" fmla="+- 0 2050 2050"/>
                <a:gd name="T31" fmla="*/ 2050 h 1710"/>
                <a:gd name="T32" fmla="+- 0 8035 7105"/>
                <a:gd name="T33" fmla="*/ T32 w 1050"/>
                <a:gd name="T34" fmla="+- 0 3640 2050"/>
                <a:gd name="T35" fmla="*/ 3640 h 1710"/>
                <a:gd name="T36" fmla="+- 0 8035 7105"/>
                <a:gd name="T37" fmla="*/ T36 w 1050"/>
                <a:gd name="T38" fmla="+- 0 3690 2050"/>
                <a:gd name="T39" fmla="*/ 3690 h 1710"/>
                <a:gd name="T40" fmla="+- 0 7105 7105"/>
                <a:gd name="T41" fmla="*/ T40 w 1050"/>
                <a:gd name="T42" fmla="+- 0 3690 2050"/>
                <a:gd name="T43" fmla="*/ 3690 h 1710"/>
                <a:gd name="T44" fmla="+- 0 7105 7105"/>
                <a:gd name="T45" fmla="*/ T44 w 1050"/>
                <a:gd name="T46" fmla="+- 0 3710 2050"/>
                <a:gd name="T47" fmla="*/ 3710 h 1710"/>
                <a:gd name="T48" fmla="+- 0 8035 7105"/>
                <a:gd name="T49" fmla="*/ T48 w 1050"/>
                <a:gd name="T50" fmla="+- 0 3710 2050"/>
                <a:gd name="T51" fmla="*/ 3710 h 1710"/>
                <a:gd name="T52" fmla="+- 0 8035 7105"/>
                <a:gd name="T53" fmla="*/ T52 w 1050"/>
                <a:gd name="T54" fmla="+- 0 3760 2050"/>
                <a:gd name="T55" fmla="*/ 3760 h 1710"/>
                <a:gd name="T56" fmla="+- 0 8155 7105"/>
                <a:gd name="T57" fmla="*/ T56 w 1050"/>
                <a:gd name="T58" fmla="+- 0 3700 2050"/>
                <a:gd name="T59" fmla="*/ 3700 h 1710"/>
                <a:gd name="T60" fmla="+- 0 8035 7105"/>
                <a:gd name="T61" fmla="*/ T60 w 1050"/>
                <a:gd name="T62" fmla="+- 0 3640 2050"/>
                <a:gd name="T63" fmla="*/ 3640 h 17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050" h="1710">
                  <a:moveTo>
                    <a:pt x="810" y="0"/>
                  </a:moveTo>
                  <a:lnTo>
                    <a:pt x="810" y="50"/>
                  </a:lnTo>
                  <a:lnTo>
                    <a:pt x="0" y="50"/>
                  </a:lnTo>
                  <a:lnTo>
                    <a:pt x="0" y="70"/>
                  </a:lnTo>
                  <a:lnTo>
                    <a:pt x="810" y="70"/>
                  </a:lnTo>
                  <a:lnTo>
                    <a:pt x="810" y="120"/>
                  </a:lnTo>
                  <a:lnTo>
                    <a:pt x="930" y="60"/>
                  </a:lnTo>
                  <a:lnTo>
                    <a:pt x="810" y="0"/>
                  </a:lnTo>
                  <a:close/>
                  <a:moveTo>
                    <a:pt x="930" y="1590"/>
                  </a:moveTo>
                  <a:lnTo>
                    <a:pt x="930" y="1640"/>
                  </a:lnTo>
                  <a:lnTo>
                    <a:pt x="0" y="1640"/>
                  </a:lnTo>
                  <a:lnTo>
                    <a:pt x="0" y="1660"/>
                  </a:lnTo>
                  <a:lnTo>
                    <a:pt x="930" y="1660"/>
                  </a:lnTo>
                  <a:lnTo>
                    <a:pt x="930" y="1710"/>
                  </a:lnTo>
                  <a:lnTo>
                    <a:pt x="1050" y="1650"/>
                  </a:lnTo>
                  <a:lnTo>
                    <a:pt x="930" y="15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CF622A3-C2FF-A22C-BC5D-13FC5EFFCC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" y="-470"/>
              <a:ext cx="162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87B7977-8B0A-2969-5788-2C206A8DA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" y="-470"/>
              <a:ext cx="1620" cy="495"/>
            </a:xfrm>
            <a:custGeom>
              <a:avLst/>
              <a:gdLst>
                <a:gd name="T0" fmla="+- 0 4975 4975"/>
                <a:gd name="T1" fmla="*/ T0 w 1620"/>
                <a:gd name="T2" fmla="+- 0 -387 -470"/>
                <a:gd name="T3" fmla="*/ -387 h 495"/>
                <a:gd name="T4" fmla="+- 0 4981 4975"/>
                <a:gd name="T5" fmla="*/ T4 w 1620"/>
                <a:gd name="T6" fmla="+- 0 -419 -470"/>
                <a:gd name="T7" fmla="*/ -419 h 495"/>
                <a:gd name="T8" fmla="+- 0 4999 4975"/>
                <a:gd name="T9" fmla="*/ T8 w 1620"/>
                <a:gd name="T10" fmla="+- 0 -446 -470"/>
                <a:gd name="T11" fmla="*/ -446 h 495"/>
                <a:gd name="T12" fmla="+- 0 5025 4975"/>
                <a:gd name="T13" fmla="*/ T12 w 1620"/>
                <a:gd name="T14" fmla="+- 0 -463 -470"/>
                <a:gd name="T15" fmla="*/ -463 h 495"/>
                <a:gd name="T16" fmla="+- 0 5058 4975"/>
                <a:gd name="T17" fmla="*/ T16 w 1620"/>
                <a:gd name="T18" fmla="+- 0 -470 -470"/>
                <a:gd name="T19" fmla="*/ -470 h 495"/>
                <a:gd name="T20" fmla="+- 0 6512 4975"/>
                <a:gd name="T21" fmla="*/ T20 w 1620"/>
                <a:gd name="T22" fmla="+- 0 -470 -470"/>
                <a:gd name="T23" fmla="*/ -470 h 495"/>
                <a:gd name="T24" fmla="+- 0 6545 4975"/>
                <a:gd name="T25" fmla="*/ T24 w 1620"/>
                <a:gd name="T26" fmla="+- 0 -463 -470"/>
                <a:gd name="T27" fmla="*/ -463 h 495"/>
                <a:gd name="T28" fmla="+- 0 6571 4975"/>
                <a:gd name="T29" fmla="*/ T28 w 1620"/>
                <a:gd name="T30" fmla="+- 0 -446 -470"/>
                <a:gd name="T31" fmla="*/ -446 h 495"/>
                <a:gd name="T32" fmla="+- 0 6589 4975"/>
                <a:gd name="T33" fmla="*/ T32 w 1620"/>
                <a:gd name="T34" fmla="+- 0 -419 -470"/>
                <a:gd name="T35" fmla="*/ -419 h 495"/>
                <a:gd name="T36" fmla="+- 0 6595 4975"/>
                <a:gd name="T37" fmla="*/ T36 w 1620"/>
                <a:gd name="T38" fmla="+- 0 -387 -470"/>
                <a:gd name="T39" fmla="*/ -387 h 495"/>
                <a:gd name="T40" fmla="+- 0 6595 4975"/>
                <a:gd name="T41" fmla="*/ T40 w 1620"/>
                <a:gd name="T42" fmla="+- 0 -57 -470"/>
                <a:gd name="T43" fmla="*/ -57 h 495"/>
                <a:gd name="T44" fmla="+- 0 6589 4975"/>
                <a:gd name="T45" fmla="*/ T44 w 1620"/>
                <a:gd name="T46" fmla="+- 0 -25 -470"/>
                <a:gd name="T47" fmla="*/ -25 h 495"/>
                <a:gd name="T48" fmla="+- 0 6571 4975"/>
                <a:gd name="T49" fmla="*/ T48 w 1620"/>
                <a:gd name="T50" fmla="+- 0 1 -470"/>
                <a:gd name="T51" fmla="*/ 1 h 495"/>
                <a:gd name="T52" fmla="+- 0 6545 4975"/>
                <a:gd name="T53" fmla="*/ T52 w 1620"/>
                <a:gd name="T54" fmla="+- 0 19 -470"/>
                <a:gd name="T55" fmla="*/ 19 h 495"/>
                <a:gd name="T56" fmla="+- 0 6512 4975"/>
                <a:gd name="T57" fmla="*/ T56 w 1620"/>
                <a:gd name="T58" fmla="+- 0 25 -470"/>
                <a:gd name="T59" fmla="*/ 25 h 495"/>
                <a:gd name="T60" fmla="+- 0 5058 4975"/>
                <a:gd name="T61" fmla="*/ T60 w 1620"/>
                <a:gd name="T62" fmla="+- 0 25 -470"/>
                <a:gd name="T63" fmla="*/ 25 h 495"/>
                <a:gd name="T64" fmla="+- 0 5025 4975"/>
                <a:gd name="T65" fmla="*/ T64 w 1620"/>
                <a:gd name="T66" fmla="+- 0 19 -470"/>
                <a:gd name="T67" fmla="*/ 19 h 495"/>
                <a:gd name="T68" fmla="+- 0 4999 4975"/>
                <a:gd name="T69" fmla="*/ T68 w 1620"/>
                <a:gd name="T70" fmla="+- 0 1 -470"/>
                <a:gd name="T71" fmla="*/ 1 h 495"/>
                <a:gd name="T72" fmla="+- 0 4981 4975"/>
                <a:gd name="T73" fmla="*/ T72 w 1620"/>
                <a:gd name="T74" fmla="+- 0 -25 -470"/>
                <a:gd name="T75" fmla="*/ -25 h 495"/>
                <a:gd name="T76" fmla="+- 0 4975 4975"/>
                <a:gd name="T77" fmla="*/ T76 w 1620"/>
                <a:gd name="T78" fmla="+- 0 -57 -470"/>
                <a:gd name="T79" fmla="*/ -57 h 495"/>
                <a:gd name="T80" fmla="+- 0 4975 4975"/>
                <a:gd name="T81" fmla="*/ T80 w 1620"/>
                <a:gd name="T82" fmla="+- 0 -387 -470"/>
                <a:gd name="T83" fmla="*/ -387 h 49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1620" h="495">
                  <a:moveTo>
                    <a:pt x="0" y="83"/>
                  </a:moveTo>
                  <a:lnTo>
                    <a:pt x="6" y="51"/>
                  </a:lnTo>
                  <a:lnTo>
                    <a:pt x="24" y="24"/>
                  </a:lnTo>
                  <a:lnTo>
                    <a:pt x="50" y="7"/>
                  </a:lnTo>
                  <a:lnTo>
                    <a:pt x="83" y="0"/>
                  </a:lnTo>
                  <a:lnTo>
                    <a:pt x="1537" y="0"/>
                  </a:lnTo>
                  <a:lnTo>
                    <a:pt x="1570" y="7"/>
                  </a:lnTo>
                  <a:lnTo>
                    <a:pt x="1596" y="24"/>
                  </a:lnTo>
                  <a:lnTo>
                    <a:pt x="1614" y="51"/>
                  </a:lnTo>
                  <a:lnTo>
                    <a:pt x="1620" y="83"/>
                  </a:lnTo>
                  <a:lnTo>
                    <a:pt x="1620" y="413"/>
                  </a:lnTo>
                  <a:lnTo>
                    <a:pt x="1614" y="445"/>
                  </a:lnTo>
                  <a:lnTo>
                    <a:pt x="1596" y="471"/>
                  </a:lnTo>
                  <a:lnTo>
                    <a:pt x="1570" y="489"/>
                  </a:lnTo>
                  <a:lnTo>
                    <a:pt x="1537" y="495"/>
                  </a:lnTo>
                  <a:lnTo>
                    <a:pt x="83" y="495"/>
                  </a:lnTo>
                  <a:lnTo>
                    <a:pt x="50" y="489"/>
                  </a:lnTo>
                  <a:lnTo>
                    <a:pt x="24" y="471"/>
                  </a:lnTo>
                  <a:lnTo>
                    <a:pt x="6" y="445"/>
                  </a:lnTo>
                  <a:lnTo>
                    <a:pt x="0" y="413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6350">
              <a:solidFill>
                <a:srgbClr val="EB7B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21" name="AutoShape 83">
              <a:extLst>
                <a:ext uri="{FF2B5EF4-FFF2-40B4-BE49-F238E27FC236}">
                  <a16:creationId xmlns:a16="http://schemas.microsoft.com/office/drawing/2014/main" id="{08C6F9CB-FFEE-0D7F-8EA4-0DF42750A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" y="25"/>
              <a:ext cx="120" cy="660"/>
            </a:xfrm>
            <a:custGeom>
              <a:avLst/>
              <a:gdLst>
                <a:gd name="T0" fmla="+- 0 5810 5740"/>
                <a:gd name="T1" fmla="*/ T0 w 120"/>
                <a:gd name="T2" fmla="+- 0 125 25"/>
                <a:gd name="T3" fmla="*/ 125 h 660"/>
                <a:gd name="T4" fmla="+- 0 5790 5740"/>
                <a:gd name="T5" fmla="*/ T4 w 120"/>
                <a:gd name="T6" fmla="+- 0 125 25"/>
                <a:gd name="T7" fmla="*/ 125 h 660"/>
                <a:gd name="T8" fmla="+- 0 5790 5740"/>
                <a:gd name="T9" fmla="*/ T8 w 120"/>
                <a:gd name="T10" fmla="+- 0 685 25"/>
                <a:gd name="T11" fmla="*/ 685 h 660"/>
                <a:gd name="T12" fmla="+- 0 5810 5740"/>
                <a:gd name="T13" fmla="*/ T12 w 120"/>
                <a:gd name="T14" fmla="+- 0 685 25"/>
                <a:gd name="T15" fmla="*/ 685 h 660"/>
                <a:gd name="T16" fmla="+- 0 5810 5740"/>
                <a:gd name="T17" fmla="*/ T16 w 120"/>
                <a:gd name="T18" fmla="+- 0 125 25"/>
                <a:gd name="T19" fmla="*/ 125 h 660"/>
                <a:gd name="T20" fmla="+- 0 5800 5740"/>
                <a:gd name="T21" fmla="*/ T20 w 120"/>
                <a:gd name="T22" fmla="+- 0 25 25"/>
                <a:gd name="T23" fmla="*/ 25 h 660"/>
                <a:gd name="T24" fmla="+- 0 5740 5740"/>
                <a:gd name="T25" fmla="*/ T24 w 120"/>
                <a:gd name="T26" fmla="+- 0 145 25"/>
                <a:gd name="T27" fmla="*/ 145 h 660"/>
                <a:gd name="T28" fmla="+- 0 5790 5740"/>
                <a:gd name="T29" fmla="*/ T28 w 120"/>
                <a:gd name="T30" fmla="+- 0 145 25"/>
                <a:gd name="T31" fmla="*/ 145 h 660"/>
                <a:gd name="T32" fmla="+- 0 5790 5740"/>
                <a:gd name="T33" fmla="*/ T32 w 120"/>
                <a:gd name="T34" fmla="+- 0 125 25"/>
                <a:gd name="T35" fmla="*/ 125 h 660"/>
                <a:gd name="T36" fmla="+- 0 5850 5740"/>
                <a:gd name="T37" fmla="*/ T36 w 120"/>
                <a:gd name="T38" fmla="+- 0 125 25"/>
                <a:gd name="T39" fmla="*/ 125 h 660"/>
                <a:gd name="T40" fmla="+- 0 5800 5740"/>
                <a:gd name="T41" fmla="*/ T40 w 120"/>
                <a:gd name="T42" fmla="+- 0 25 25"/>
                <a:gd name="T43" fmla="*/ 25 h 660"/>
                <a:gd name="T44" fmla="+- 0 5850 5740"/>
                <a:gd name="T45" fmla="*/ T44 w 120"/>
                <a:gd name="T46" fmla="+- 0 125 25"/>
                <a:gd name="T47" fmla="*/ 125 h 660"/>
                <a:gd name="T48" fmla="+- 0 5810 5740"/>
                <a:gd name="T49" fmla="*/ T48 w 120"/>
                <a:gd name="T50" fmla="+- 0 125 25"/>
                <a:gd name="T51" fmla="*/ 125 h 660"/>
                <a:gd name="T52" fmla="+- 0 5810 5740"/>
                <a:gd name="T53" fmla="*/ T52 w 120"/>
                <a:gd name="T54" fmla="+- 0 145 25"/>
                <a:gd name="T55" fmla="*/ 145 h 660"/>
                <a:gd name="T56" fmla="+- 0 5860 5740"/>
                <a:gd name="T57" fmla="*/ T56 w 120"/>
                <a:gd name="T58" fmla="+- 0 145 25"/>
                <a:gd name="T59" fmla="*/ 145 h 660"/>
                <a:gd name="T60" fmla="+- 0 5850 5740"/>
                <a:gd name="T61" fmla="*/ T60 w 120"/>
                <a:gd name="T62" fmla="+- 0 125 25"/>
                <a:gd name="T63" fmla="*/ 125 h 6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20" h="660">
                  <a:moveTo>
                    <a:pt x="70" y="100"/>
                  </a:moveTo>
                  <a:lnTo>
                    <a:pt x="50" y="100"/>
                  </a:lnTo>
                  <a:lnTo>
                    <a:pt x="50" y="660"/>
                  </a:lnTo>
                  <a:lnTo>
                    <a:pt x="70" y="660"/>
                  </a:lnTo>
                  <a:lnTo>
                    <a:pt x="70" y="100"/>
                  </a:lnTo>
                  <a:close/>
                  <a:moveTo>
                    <a:pt x="60" y="0"/>
                  </a:moveTo>
                  <a:lnTo>
                    <a:pt x="0" y="120"/>
                  </a:lnTo>
                  <a:lnTo>
                    <a:pt x="50" y="120"/>
                  </a:lnTo>
                  <a:lnTo>
                    <a:pt x="50" y="100"/>
                  </a:lnTo>
                  <a:lnTo>
                    <a:pt x="110" y="100"/>
                  </a:lnTo>
                  <a:lnTo>
                    <a:pt x="60" y="0"/>
                  </a:lnTo>
                  <a:close/>
                  <a:moveTo>
                    <a:pt x="110" y="100"/>
                  </a:moveTo>
                  <a:lnTo>
                    <a:pt x="70" y="100"/>
                  </a:lnTo>
                  <a:lnTo>
                    <a:pt x="70" y="120"/>
                  </a:lnTo>
                  <a:lnTo>
                    <a:pt x="120" y="120"/>
                  </a:lnTo>
                  <a:lnTo>
                    <a:pt x="110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9EDC127-6663-42EF-731A-21A7CDB02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" y="6190"/>
              <a:ext cx="162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81">
              <a:extLst>
                <a:ext uri="{FF2B5EF4-FFF2-40B4-BE49-F238E27FC236}">
                  <a16:creationId xmlns:a16="http://schemas.microsoft.com/office/drawing/2014/main" id="{BEFE6A97-E9DB-FC30-E928-C15590FE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" y="6190"/>
              <a:ext cx="1620" cy="495"/>
            </a:xfrm>
            <a:custGeom>
              <a:avLst/>
              <a:gdLst>
                <a:gd name="T0" fmla="+- 0 4975 4975"/>
                <a:gd name="T1" fmla="*/ T0 w 1620"/>
                <a:gd name="T2" fmla="+- 0 6273 6190"/>
                <a:gd name="T3" fmla="*/ 6273 h 495"/>
                <a:gd name="T4" fmla="+- 0 4981 4975"/>
                <a:gd name="T5" fmla="*/ T4 w 1620"/>
                <a:gd name="T6" fmla="+- 0 6241 6190"/>
                <a:gd name="T7" fmla="*/ 6241 h 495"/>
                <a:gd name="T8" fmla="+- 0 4999 4975"/>
                <a:gd name="T9" fmla="*/ T8 w 1620"/>
                <a:gd name="T10" fmla="+- 0 6214 6190"/>
                <a:gd name="T11" fmla="*/ 6214 h 495"/>
                <a:gd name="T12" fmla="+- 0 5025 4975"/>
                <a:gd name="T13" fmla="*/ T12 w 1620"/>
                <a:gd name="T14" fmla="+- 0 6197 6190"/>
                <a:gd name="T15" fmla="*/ 6197 h 495"/>
                <a:gd name="T16" fmla="+- 0 5058 4975"/>
                <a:gd name="T17" fmla="*/ T16 w 1620"/>
                <a:gd name="T18" fmla="+- 0 6190 6190"/>
                <a:gd name="T19" fmla="*/ 6190 h 495"/>
                <a:gd name="T20" fmla="+- 0 6512 4975"/>
                <a:gd name="T21" fmla="*/ T20 w 1620"/>
                <a:gd name="T22" fmla="+- 0 6190 6190"/>
                <a:gd name="T23" fmla="*/ 6190 h 495"/>
                <a:gd name="T24" fmla="+- 0 6545 4975"/>
                <a:gd name="T25" fmla="*/ T24 w 1620"/>
                <a:gd name="T26" fmla="+- 0 6197 6190"/>
                <a:gd name="T27" fmla="*/ 6197 h 495"/>
                <a:gd name="T28" fmla="+- 0 6571 4975"/>
                <a:gd name="T29" fmla="*/ T28 w 1620"/>
                <a:gd name="T30" fmla="+- 0 6214 6190"/>
                <a:gd name="T31" fmla="*/ 6214 h 495"/>
                <a:gd name="T32" fmla="+- 0 6589 4975"/>
                <a:gd name="T33" fmla="*/ T32 w 1620"/>
                <a:gd name="T34" fmla="+- 0 6241 6190"/>
                <a:gd name="T35" fmla="*/ 6241 h 495"/>
                <a:gd name="T36" fmla="+- 0 6595 4975"/>
                <a:gd name="T37" fmla="*/ T36 w 1620"/>
                <a:gd name="T38" fmla="+- 0 6273 6190"/>
                <a:gd name="T39" fmla="*/ 6273 h 495"/>
                <a:gd name="T40" fmla="+- 0 6595 4975"/>
                <a:gd name="T41" fmla="*/ T40 w 1620"/>
                <a:gd name="T42" fmla="+- 0 6603 6190"/>
                <a:gd name="T43" fmla="*/ 6603 h 495"/>
                <a:gd name="T44" fmla="+- 0 6589 4975"/>
                <a:gd name="T45" fmla="*/ T44 w 1620"/>
                <a:gd name="T46" fmla="+- 0 6635 6190"/>
                <a:gd name="T47" fmla="*/ 6635 h 495"/>
                <a:gd name="T48" fmla="+- 0 6571 4975"/>
                <a:gd name="T49" fmla="*/ T48 w 1620"/>
                <a:gd name="T50" fmla="+- 0 6661 6190"/>
                <a:gd name="T51" fmla="*/ 6661 h 495"/>
                <a:gd name="T52" fmla="+- 0 6545 4975"/>
                <a:gd name="T53" fmla="*/ T52 w 1620"/>
                <a:gd name="T54" fmla="+- 0 6679 6190"/>
                <a:gd name="T55" fmla="*/ 6679 h 495"/>
                <a:gd name="T56" fmla="+- 0 6512 4975"/>
                <a:gd name="T57" fmla="*/ T56 w 1620"/>
                <a:gd name="T58" fmla="+- 0 6685 6190"/>
                <a:gd name="T59" fmla="*/ 6685 h 495"/>
                <a:gd name="T60" fmla="+- 0 5058 4975"/>
                <a:gd name="T61" fmla="*/ T60 w 1620"/>
                <a:gd name="T62" fmla="+- 0 6685 6190"/>
                <a:gd name="T63" fmla="*/ 6685 h 495"/>
                <a:gd name="T64" fmla="+- 0 5025 4975"/>
                <a:gd name="T65" fmla="*/ T64 w 1620"/>
                <a:gd name="T66" fmla="+- 0 6679 6190"/>
                <a:gd name="T67" fmla="*/ 6679 h 495"/>
                <a:gd name="T68" fmla="+- 0 4999 4975"/>
                <a:gd name="T69" fmla="*/ T68 w 1620"/>
                <a:gd name="T70" fmla="+- 0 6661 6190"/>
                <a:gd name="T71" fmla="*/ 6661 h 495"/>
                <a:gd name="T72" fmla="+- 0 4981 4975"/>
                <a:gd name="T73" fmla="*/ T72 w 1620"/>
                <a:gd name="T74" fmla="+- 0 6635 6190"/>
                <a:gd name="T75" fmla="*/ 6635 h 495"/>
                <a:gd name="T76" fmla="+- 0 4975 4975"/>
                <a:gd name="T77" fmla="*/ T76 w 1620"/>
                <a:gd name="T78" fmla="+- 0 6603 6190"/>
                <a:gd name="T79" fmla="*/ 6603 h 495"/>
                <a:gd name="T80" fmla="+- 0 4975 4975"/>
                <a:gd name="T81" fmla="*/ T80 w 1620"/>
                <a:gd name="T82" fmla="+- 0 6273 6190"/>
                <a:gd name="T83" fmla="*/ 6273 h 49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1620" h="495">
                  <a:moveTo>
                    <a:pt x="0" y="83"/>
                  </a:moveTo>
                  <a:lnTo>
                    <a:pt x="6" y="51"/>
                  </a:lnTo>
                  <a:lnTo>
                    <a:pt x="24" y="24"/>
                  </a:lnTo>
                  <a:lnTo>
                    <a:pt x="50" y="7"/>
                  </a:lnTo>
                  <a:lnTo>
                    <a:pt x="83" y="0"/>
                  </a:lnTo>
                  <a:lnTo>
                    <a:pt x="1537" y="0"/>
                  </a:lnTo>
                  <a:lnTo>
                    <a:pt x="1570" y="7"/>
                  </a:lnTo>
                  <a:lnTo>
                    <a:pt x="1596" y="24"/>
                  </a:lnTo>
                  <a:lnTo>
                    <a:pt x="1614" y="51"/>
                  </a:lnTo>
                  <a:lnTo>
                    <a:pt x="1620" y="83"/>
                  </a:lnTo>
                  <a:lnTo>
                    <a:pt x="1620" y="413"/>
                  </a:lnTo>
                  <a:lnTo>
                    <a:pt x="1614" y="445"/>
                  </a:lnTo>
                  <a:lnTo>
                    <a:pt x="1596" y="471"/>
                  </a:lnTo>
                  <a:lnTo>
                    <a:pt x="1570" y="489"/>
                  </a:lnTo>
                  <a:lnTo>
                    <a:pt x="1537" y="495"/>
                  </a:lnTo>
                  <a:lnTo>
                    <a:pt x="83" y="495"/>
                  </a:lnTo>
                  <a:lnTo>
                    <a:pt x="50" y="489"/>
                  </a:lnTo>
                  <a:lnTo>
                    <a:pt x="24" y="471"/>
                  </a:lnTo>
                  <a:lnTo>
                    <a:pt x="6" y="445"/>
                  </a:lnTo>
                  <a:lnTo>
                    <a:pt x="0" y="413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6350">
              <a:solidFill>
                <a:srgbClr val="EB7B2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24" name="AutoShape 80">
              <a:extLst>
                <a:ext uri="{FF2B5EF4-FFF2-40B4-BE49-F238E27FC236}">
                  <a16:creationId xmlns:a16="http://schemas.microsoft.com/office/drawing/2014/main" id="{E6BF37FE-1DA6-20EB-057A-5A713D96B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" y="5410"/>
              <a:ext cx="120" cy="780"/>
            </a:xfrm>
            <a:custGeom>
              <a:avLst/>
              <a:gdLst>
                <a:gd name="T0" fmla="+- 0 5810 5740"/>
                <a:gd name="T1" fmla="*/ T0 w 120"/>
                <a:gd name="T2" fmla="+- 0 5510 5410"/>
                <a:gd name="T3" fmla="*/ 5510 h 780"/>
                <a:gd name="T4" fmla="+- 0 5790 5740"/>
                <a:gd name="T5" fmla="*/ T4 w 120"/>
                <a:gd name="T6" fmla="+- 0 5510 5410"/>
                <a:gd name="T7" fmla="*/ 5510 h 780"/>
                <a:gd name="T8" fmla="+- 0 5790 5740"/>
                <a:gd name="T9" fmla="*/ T8 w 120"/>
                <a:gd name="T10" fmla="+- 0 6190 5410"/>
                <a:gd name="T11" fmla="*/ 6190 h 780"/>
                <a:gd name="T12" fmla="+- 0 5810 5740"/>
                <a:gd name="T13" fmla="*/ T12 w 120"/>
                <a:gd name="T14" fmla="+- 0 6190 5410"/>
                <a:gd name="T15" fmla="*/ 6190 h 780"/>
                <a:gd name="T16" fmla="+- 0 5810 5740"/>
                <a:gd name="T17" fmla="*/ T16 w 120"/>
                <a:gd name="T18" fmla="+- 0 5510 5410"/>
                <a:gd name="T19" fmla="*/ 5510 h 780"/>
                <a:gd name="T20" fmla="+- 0 5800 5740"/>
                <a:gd name="T21" fmla="*/ T20 w 120"/>
                <a:gd name="T22" fmla="+- 0 5410 5410"/>
                <a:gd name="T23" fmla="*/ 5410 h 780"/>
                <a:gd name="T24" fmla="+- 0 5740 5740"/>
                <a:gd name="T25" fmla="*/ T24 w 120"/>
                <a:gd name="T26" fmla="+- 0 5530 5410"/>
                <a:gd name="T27" fmla="*/ 5530 h 780"/>
                <a:gd name="T28" fmla="+- 0 5790 5740"/>
                <a:gd name="T29" fmla="*/ T28 w 120"/>
                <a:gd name="T30" fmla="+- 0 5530 5410"/>
                <a:gd name="T31" fmla="*/ 5530 h 780"/>
                <a:gd name="T32" fmla="+- 0 5790 5740"/>
                <a:gd name="T33" fmla="*/ T32 w 120"/>
                <a:gd name="T34" fmla="+- 0 5510 5410"/>
                <a:gd name="T35" fmla="*/ 5510 h 780"/>
                <a:gd name="T36" fmla="+- 0 5850 5740"/>
                <a:gd name="T37" fmla="*/ T36 w 120"/>
                <a:gd name="T38" fmla="+- 0 5510 5410"/>
                <a:gd name="T39" fmla="*/ 5510 h 780"/>
                <a:gd name="T40" fmla="+- 0 5800 5740"/>
                <a:gd name="T41" fmla="*/ T40 w 120"/>
                <a:gd name="T42" fmla="+- 0 5410 5410"/>
                <a:gd name="T43" fmla="*/ 5410 h 780"/>
                <a:gd name="T44" fmla="+- 0 5850 5740"/>
                <a:gd name="T45" fmla="*/ T44 w 120"/>
                <a:gd name="T46" fmla="+- 0 5510 5410"/>
                <a:gd name="T47" fmla="*/ 5510 h 780"/>
                <a:gd name="T48" fmla="+- 0 5810 5740"/>
                <a:gd name="T49" fmla="*/ T48 w 120"/>
                <a:gd name="T50" fmla="+- 0 5510 5410"/>
                <a:gd name="T51" fmla="*/ 5510 h 780"/>
                <a:gd name="T52" fmla="+- 0 5810 5740"/>
                <a:gd name="T53" fmla="*/ T52 w 120"/>
                <a:gd name="T54" fmla="+- 0 5530 5410"/>
                <a:gd name="T55" fmla="*/ 5530 h 780"/>
                <a:gd name="T56" fmla="+- 0 5860 5740"/>
                <a:gd name="T57" fmla="*/ T56 w 120"/>
                <a:gd name="T58" fmla="+- 0 5530 5410"/>
                <a:gd name="T59" fmla="*/ 5530 h 780"/>
                <a:gd name="T60" fmla="+- 0 5850 5740"/>
                <a:gd name="T61" fmla="*/ T60 w 120"/>
                <a:gd name="T62" fmla="+- 0 5510 5410"/>
                <a:gd name="T63" fmla="*/ 5510 h 7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20" h="780">
                  <a:moveTo>
                    <a:pt x="70" y="100"/>
                  </a:moveTo>
                  <a:lnTo>
                    <a:pt x="50" y="100"/>
                  </a:lnTo>
                  <a:lnTo>
                    <a:pt x="50" y="780"/>
                  </a:lnTo>
                  <a:lnTo>
                    <a:pt x="70" y="780"/>
                  </a:lnTo>
                  <a:lnTo>
                    <a:pt x="70" y="100"/>
                  </a:lnTo>
                  <a:close/>
                  <a:moveTo>
                    <a:pt x="60" y="0"/>
                  </a:moveTo>
                  <a:lnTo>
                    <a:pt x="0" y="120"/>
                  </a:lnTo>
                  <a:lnTo>
                    <a:pt x="50" y="120"/>
                  </a:lnTo>
                  <a:lnTo>
                    <a:pt x="50" y="100"/>
                  </a:lnTo>
                  <a:lnTo>
                    <a:pt x="110" y="100"/>
                  </a:lnTo>
                  <a:lnTo>
                    <a:pt x="60" y="0"/>
                  </a:lnTo>
                  <a:close/>
                  <a:moveTo>
                    <a:pt x="110" y="100"/>
                  </a:moveTo>
                  <a:lnTo>
                    <a:pt x="70" y="100"/>
                  </a:lnTo>
                  <a:lnTo>
                    <a:pt x="70" y="120"/>
                  </a:lnTo>
                  <a:lnTo>
                    <a:pt x="120" y="120"/>
                  </a:lnTo>
                  <a:lnTo>
                    <a:pt x="110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25" name="Text Box 79">
              <a:extLst>
                <a:ext uri="{FF2B5EF4-FFF2-40B4-BE49-F238E27FC236}">
                  <a16:creationId xmlns:a16="http://schemas.microsoft.com/office/drawing/2014/main" id="{D54BA253-CC2D-8B15-D926-87E9D6E1F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6" y="-364"/>
              <a:ext cx="49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LCD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78">
              <a:extLst>
                <a:ext uri="{FF2B5EF4-FFF2-40B4-BE49-F238E27FC236}">
                  <a16:creationId xmlns:a16="http://schemas.microsoft.com/office/drawing/2014/main" id="{AA0F6C4A-6E65-C536-C514-E42F114BD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811"/>
              <a:ext cx="533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905" indent="12065">
                <a:lnSpc>
                  <a:spcPct val="103000"/>
                </a:lnSpc>
              </a:pPr>
              <a:r>
                <a:rPr lang="en-US" sz="9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Cloud</a:t>
              </a:r>
              <a:r>
                <a:rPr lang="en-US" sz="900" b="1" spc="-21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Server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 Box 77">
              <a:extLst>
                <a:ext uri="{FF2B5EF4-FFF2-40B4-BE49-F238E27FC236}">
                  <a16:creationId xmlns:a16="http://schemas.microsoft.com/office/drawing/2014/main" id="{9CA3DD97-3038-8D25-2C7E-2E9BDB62E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1" y="1937"/>
              <a:ext cx="10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115"/>
                </a:lnSpc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Node</a:t>
              </a:r>
              <a:r>
                <a:rPr lang="en-US" sz="1000" b="1" spc="22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MCU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 Box 76">
              <a:extLst>
                <a:ext uri="{FF2B5EF4-FFF2-40B4-BE49-F238E27FC236}">
                  <a16:creationId xmlns:a16="http://schemas.microsoft.com/office/drawing/2014/main" id="{9C636D84-A6F1-5B68-70E5-0D00D3F87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2397"/>
              <a:ext cx="90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0480" marR="5080" indent="-31115">
                <a:spcAft>
                  <a:spcPts val="0"/>
                </a:spcAft>
              </a:pPr>
              <a:r>
                <a:rPr lang="en-US" sz="1000" b="1" spc="-5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Ultrasonic</a:t>
              </a:r>
              <a:r>
                <a:rPr lang="en-US" sz="1000" b="1" spc="-235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Sensor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 Box 75">
              <a:extLst>
                <a:ext uri="{FF2B5EF4-FFF2-40B4-BE49-F238E27FC236}">
                  <a16:creationId xmlns:a16="http://schemas.microsoft.com/office/drawing/2014/main" id="{98310C77-8354-9C0B-3C66-54A14AC39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4" y="2267"/>
              <a:ext cx="1928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indent="66675">
                <a:lnSpc>
                  <a:spcPct val="97000"/>
                </a:lnSpc>
              </a:pPr>
              <a:r>
                <a:rPr lang="en-US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Arduino UNO</a:t>
              </a:r>
              <a:r>
                <a:rPr lang="en-US" sz="1400" b="1" spc="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Microcontroller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 Box 74">
              <a:extLst>
                <a:ext uri="{FF2B5EF4-FFF2-40B4-BE49-F238E27FC236}">
                  <a16:creationId xmlns:a16="http://schemas.microsoft.com/office/drawing/2014/main" id="{206AB6BA-03E0-725F-A30F-0D5D09B1B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7" y="3531"/>
              <a:ext cx="62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115"/>
                </a:lnSpc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Buzzer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 Box 73">
              <a:extLst>
                <a:ext uri="{FF2B5EF4-FFF2-40B4-BE49-F238E27FC236}">
                  <a16:creationId xmlns:a16="http://schemas.microsoft.com/office/drawing/2014/main" id="{F0C4D2C6-FD2D-39BA-2029-51A3BB896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4" y="6330"/>
              <a:ext cx="56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115"/>
                </a:lnSpc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Power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99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3428-63E0-E1B1-CF23-9DF8C9CFA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11" y="414697"/>
            <a:ext cx="9001462" cy="833658"/>
          </a:xfrm>
        </p:spPr>
        <p:txBody>
          <a:bodyPr/>
          <a:lstStyle/>
          <a:p>
            <a:r>
              <a:rPr lang="en-IN" dirty="0"/>
              <a:t>Working principle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CC6C-A555-5FF8-FE78-5DBF0F3C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543" y="1773141"/>
            <a:ext cx="10032188" cy="3484659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working principle of a buzzer depends on the theory that, once the voltage is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across a piezoelectric material, then a pressure difference is produced.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piezo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piezo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crystals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among two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conductors.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disparity is given across these crystals, then they thrust one conductor &amp; drag the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conductor through their internal property.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So, this continuous action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sharp sound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28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DFA0-996D-A064-D1DE-91B26DA28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745" y="207322"/>
            <a:ext cx="5067924" cy="1437957"/>
          </a:xfrm>
        </p:spPr>
        <p:txBody>
          <a:bodyPr/>
          <a:lstStyle/>
          <a:p>
            <a:r>
              <a:rPr lang="en-IN" dirty="0"/>
              <a:t>Advantages: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041212-D339-0F4B-2940-3ACA11805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FC2516-8537-46CF-D868-B9AE3BD24C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5209" y="2054160"/>
            <a:ext cx="9814853" cy="316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>
              <a:spcBef>
                <a:spcPts val="81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939800" algn="l"/>
                <a:tab pos="94043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Simply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Compatible,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Frequency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Response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Good,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Size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small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78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939800" algn="l"/>
                <a:tab pos="9404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Energy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Consumption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less,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Range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Voltage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usage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Large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80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939800" algn="l"/>
                <a:tab pos="9404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Sound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Pressure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high Disadvantages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78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939800" algn="l"/>
                <a:tab pos="9404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Controlling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little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hard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lvl="0" indent="-285750" algn="just">
              <a:spcBef>
                <a:spcPts val="80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939800" algn="l"/>
                <a:tab pos="9404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Generates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Annoying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Sound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marR="676275" lvl="0" indent="-285750" algn="just">
              <a:lnSpc>
                <a:spcPct val="142000"/>
              </a:lnSpc>
              <a:spcBef>
                <a:spcPts val="80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939800" algn="l"/>
                <a:tab pos="9404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Training</a:t>
            </a:r>
            <a:r>
              <a:rPr lang="en-US" sz="1800" spc="2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2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necessary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know</a:t>
            </a:r>
            <a:r>
              <a:rPr lang="en-US" sz="1800" spc="2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how</a:t>
            </a:r>
            <a:r>
              <a:rPr lang="en-US" sz="1800" spc="2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repair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2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condition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without</a:t>
            </a:r>
            <a:r>
              <a:rPr lang="en-US" sz="1800" spc="2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just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turning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off.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 algn="just">
              <a:spcBef>
                <a:spcPts val="810"/>
              </a:spcBef>
              <a:spcAft>
                <a:spcPts val="0"/>
              </a:spcAft>
              <a:buSzPts val="1400"/>
              <a:tabLst>
                <a:tab pos="939800" algn="l"/>
                <a:tab pos="940435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54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8564-BF61-E2CB-F4C4-1E07C2A6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89" y="540688"/>
            <a:ext cx="6872870" cy="659959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4B05B-3153-A547-0F62-EED99490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068" y="1622162"/>
            <a:ext cx="10045440" cy="4166387"/>
          </a:xfrm>
        </p:spPr>
        <p:txBody>
          <a:bodyPr>
            <a:normAutofit fontScale="92500"/>
          </a:bodyPr>
          <a:lstStyle/>
          <a:p>
            <a:pPr marL="825500" marR="459105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global networks that monitor seismic activity and coastal and open-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ocean sea level variations remain essential to the tsunami warning process. </a:t>
            </a:r>
          </a:p>
          <a:p>
            <a:pPr marL="825500" marR="459105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seismic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adequate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sufficiently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reliable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detecting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likely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tsunami-triggering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earthquakes.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25500" marR="469900" indent="-28575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DART system combines a surface buoy and a sensor on the ocean floor.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detects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water pressure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seismic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 and transmits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 back to the surface. </a:t>
            </a:r>
          </a:p>
          <a:p>
            <a:pPr marL="825500" marR="469900" indent="-28575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these changes indicate a tsunami may form,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buoy signals an alert via satellite to the Tsunami Warning Centers in Alaska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Hawaii. People living in the coastal areas must be educated and trained to face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tsunamis. However, efforts have been taken to reduce the loss of life by tsunami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warning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898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53</TotalTime>
  <Words>490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Wingdings</vt:lpstr>
      <vt:lpstr>Damask</vt:lpstr>
      <vt:lpstr>PowerPoint Presentation</vt:lpstr>
      <vt:lpstr>TSUNAMI ALERT AND DETECTION </vt:lpstr>
      <vt:lpstr>TEAM MEMBERS:</vt:lpstr>
      <vt:lpstr>Introduction :</vt:lpstr>
      <vt:lpstr>Objectives:</vt:lpstr>
      <vt:lpstr>Block diagram :</vt:lpstr>
      <vt:lpstr>Working principle :</vt:lpstr>
      <vt:lpstr>Advantages: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praveen</dc:creator>
  <cp:lastModifiedBy>praveen praveen</cp:lastModifiedBy>
  <cp:revision>1</cp:revision>
  <dcterms:created xsi:type="dcterms:W3CDTF">2023-04-24T14:38:35Z</dcterms:created>
  <dcterms:modified xsi:type="dcterms:W3CDTF">2023-04-24T15:32:21Z</dcterms:modified>
</cp:coreProperties>
</file>