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2" name="Slide Image Placeholder 1"/>
          <p:cNvSpPr>
            <a:spLocks noChangeAspect="1" noRot="1" noGrp="1"/>
          </p:cNvSpPr>
          <p:nvPr>
            <p:ph type="sldImg"/>
          </p:nvPr>
        </p:nvSpPr>
        <p:spPr>
          <a:xfrm>
            <a:off x="381000" y="685800"/>
            <a:ext cx="6096000" cy="3429000"/>
          </a:xfrm>
        </p:spPr>
      </p:sp>
      <p:sp>
        <p:nvSpPr>
          <p:cNvPr id="1048673"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7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1"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3"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8"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9"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4"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5"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6"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8"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9" name="Title 1"/>
          <p:cNvSpPr>
            <a:spLocks noGrp="1"/>
          </p:cNvSpPr>
          <p:nvPr>
            <p:ph type="title"/>
          </p:nvPr>
        </p:nvSpPr>
        <p:spPr/>
        <p:txBody>
          <a:bodyPr/>
          <a:p>
            <a:r>
              <a:rPr lang="en-US" smtClean="0"/>
              <a:t>Click to edit Master title style</a:t>
            </a:r>
            <a:endParaRPr lang="en-US"/>
          </a:p>
        </p:txBody>
      </p:sp>
      <p:sp>
        <p:nvSpPr>
          <p:cNvPr id="1048700"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2"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4"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5"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6"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7"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8"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9"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0"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2"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3"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5"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6"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7"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8"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9"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1"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3"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4"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5"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6"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8"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39624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2239595" y="3141122"/>
            <a:ext cx="2095500" cy="776605"/>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C</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O</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B</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I</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K</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6</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altLang="en-US"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9</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1640"/>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724" name=""/>
          <p:cNvSpPr txBox="1"/>
          <p:nvPr/>
        </p:nvSpPr>
        <p:spPr>
          <a:xfrm>
            <a:off x="2572000" y="236220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sp>
        <p:nvSpPr>
          <p:cNvPr id="1048656"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9"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
          <p:cNvPicPr>
            <a:picLocks/>
          </p:cNvPicPr>
          <p:nvPr/>
        </p:nvPicPr>
        <p:blipFill>
          <a:blip xmlns:r="http://schemas.openxmlformats.org/officeDocument/2006/relationships" r:embed="rId1"/>
          <a:stretch>
            <a:fillRect/>
          </a:stretch>
        </p:blipFill>
        <p:spPr>
          <a:xfrm rot="0">
            <a:off x="1143000" y="1363807"/>
            <a:ext cx="6858000" cy="377969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60"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1" name="Text Box 3"/>
          <p:cNvSpPr txBox="1"/>
          <p:nvPr/>
        </p:nvSpPr>
        <p:spPr>
          <a:xfrm>
            <a:off x="5935980" y="896620"/>
            <a:ext cx="3048000" cy="306705"/>
          </a:xfrm>
          <a:prstGeom prst="rect"/>
          <a:noFill/>
        </p:spPr>
        <p:txBody>
          <a:bodyPr rtlCol="0" wrap="square">
            <a:spAutoFit/>
          </a:bodyPr>
          <a:p>
            <a:endParaRPr lang="en-US"/>
          </a:p>
        </p:txBody>
      </p:sp>
      <p:pic>
        <p:nvPicPr>
          <p:cNvPr id="2097161" name=""/>
          <p:cNvPicPr>
            <a:picLocks/>
          </p:cNvPicPr>
          <p:nvPr/>
        </p:nvPicPr>
        <p:blipFill>
          <a:blip xmlns:r="http://schemas.openxmlformats.org/officeDocument/2006/relationships" r:embed="rId1"/>
          <a:stretch>
            <a:fillRect/>
          </a:stretch>
        </p:blipFill>
        <p:spPr>
          <a:xfrm rot="0">
            <a:off x="0" y="1591537"/>
            <a:ext cx="9144000" cy="377485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
          <p:cNvPicPr>
            <a:picLocks/>
          </p:cNvPicPr>
          <p:nvPr/>
        </p:nvPicPr>
        <p:blipFill>
          <a:blip xmlns:r="http://schemas.openxmlformats.org/officeDocument/2006/relationships" r:embed="rId1"/>
          <a:stretch>
            <a:fillRect/>
          </a:stretch>
        </p:blipFill>
        <p:spPr>
          <a:xfrm rot="0">
            <a:off x="825034" y="1409267"/>
            <a:ext cx="7357805" cy="353940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3"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
          <p:cNvPicPr>
            <a:picLocks/>
          </p:cNvPicPr>
          <p:nvPr/>
        </p:nvPicPr>
        <p:blipFill>
          <a:blip xmlns:r="http://schemas.openxmlformats.org/officeDocument/2006/relationships" r:embed="rId1"/>
          <a:stretch>
            <a:fillRect/>
          </a:stretch>
        </p:blipFill>
        <p:spPr>
          <a:xfrm rot="0">
            <a:off x="653489" y="1344324"/>
            <a:ext cx="7825672" cy="349109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4"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5"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8" name="Text Box 2"/>
          <p:cNvSpPr txBox="1"/>
          <p:nvPr/>
        </p:nvSpPr>
        <p:spPr>
          <a:xfrm>
            <a:off x="473075" y="1205230"/>
            <a:ext cx="8796020" cy="313944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1"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74904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2024-04-01T03:27:00Z</dcterms:created>
  <dcterms:modified xsi:type="dcterms:W3CDTF">2024-04-08T13:26:02Z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16b4554f463e415f9d53fb817fb34ac1</vt:lpwstr>
  </property>
  <property fmtid="{D5CDD505-2E9C-101B-9397-08002B2CF9AE}" pid="4" name="KSOProductBuildVer">
    <vt:lpwstr>1033-12.2.0.13431</vt:lpwstr>
  </property>
</Properties>
</file>