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>
      <p:cViewPr>
        <p:scale>
          <a:sx n="94" d="100"/>
          <a:sy n="94" d="100"/>
        </p:scale>
        <p:origin x="-1284" y="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1675-3891-48FE-853E-ACE2125E760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213E-A6D9-486D-AE9C-D14AE2C7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1675-3891-48FE-853E-ACE2125E760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213E-A6D9-486D-AE9C-D14AE2C7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8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1675-3891-48FE-853E-ACE2125E760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213E-A6D9-486D-AE9C-D14AE2C7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1675-3891-48FE-853E-ACE2125E760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213E-A6D9-486D-AE9C-D14AE2C7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1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1675-3891-48FE-853E-ACE2125E760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213E-A6D9-486D-AE9C-D14AE2C7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2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1675-3891-48FE-853E-ACE2125E760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213E-A6D9-486D-AE9C-D14AE2C7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9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1675-3891-48FE-853E-ACE2125E760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213E-A6D9-486D-AE9C-D14AE2C7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6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1675-3891-48FE-853E-ACE2125E760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213E-A6D9-486D-AE9C-D14AE2C7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0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1675-3891-48FE-853E-ACE2125E760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213E-A6D9-486D-AE9C-D14AE2C7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7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1675-3891-48FE-853E-ACE2125E760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213E-A6D9-486D-AE9C-D14AE2C7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0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1675-3891-48FE-853E-ACE2125E760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213E-A6D9-486D-AE9C-D14AE2C7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9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B1675-3891-48FE-853E-ACE2125E760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8213E-A6D9-486D-AE9C-D14AE2C7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3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8542" y="5517232"/>
            <a:ext cx="67869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AMS MARINE SALVAGE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14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476672"/>
            <a:ext cx="5040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solidFill>
                  <a:schemeClr val="bg1"/>
                </a:solidFill>
              </a:rPr>
              <a:t>RIG 105 Suez (2016)</a:t>
            </a:r>
            <a:endParaRPr lang="en-US" sz="4400" b="1" u="sng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3141783" cy="17644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246113"/>
            <a:ext cx="2376264" cy="3168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7" y="3356992"/>
            <a:ext cx="226825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19434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638084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</a:rPr>
              <a:t>LUCKY SEVEN INDIA GOA (2017)</a:t>
            </a:r>
            <a:endParaRPr lang="en-US" sz="3200" b="1" u="sng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2575637" cy="1842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988840"/>
            <a:ext cx="2353444" cy="18516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12" y="4293096"/>
            <a:ext cx="2382356" cy="18785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301832"/>
            <a:ext cx="3110227" cy="209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8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20688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</a:rPr>
              <a:t>ALMASILA ADEN YEMEN (2018)</a:t>
            </a:r>
            <a:endParaRPr lang="en-US" sz="3200" b="1" u="sng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2776"/>
            <a:ext cx="3168352" cy="2376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75" y="913075"/>
            <a:ext cx="232075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0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0704" y="690407"/>
            <a:ext cx="560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</a:rPr>
              <a:t>BAB ADEN </a:t>
            </a:r>
            <a:r>
              <a:rPr lang="en-US" sz="3200" b="1" u="sng" dirty="0" err="1" smtClean="0">
                <a:solidFill>
                  <a:schemeClr val="bg1"/>
                </a:solidFill>
              </a:rPr>
              <a:t>ADEN</a:t>
            </a:r>
            <a:r>
              <a:rPr lang="en-US" sz="3200" b="1" u="sng" dirty="0">
                <a:solidFill>
                  <a:schemeClr val="bg1"/>
                </a:solidFill>
              </a:rPr>
              <a:t> </a:t>
            </a:r>
            <a:r>
              <a:rPr lang="en-US" sz="3200" b="1" u="sng" dirty="0" smtClean="0">
                <a:solidFill>
                  <a:schemeClr val="bg1"/>
                </a:solidFill>
              </a:rPr>
              <a:t>YEMEN (2018)</a:t>
            </a:r>
            <a:endParaRPr lang="en-US" sz="3200" b="1" u="sng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04368"/>
            <a:ext cx="3028908" cy="2100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162" y="1970510"/>
            <a:ext cx="3072342" cy="203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3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</a:rPr>
              <a:t>GNA ADEN YEMEN (2018)</a:t>
            </a:r>
            <a:endParaRPr lang="en-US" sz="3200" b="1" u="sng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6"/>
            <a:ext cx="2374174" cy="17806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772817"/>
            <a:ext cx="2592288" cy="178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4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20688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</a:rPr>
              <a:t>Tugs in Aden Yemen (2018)</a:t>
            </a:r>
            <a:endParaRPr lang="en-US" sz="3200" b="1" u="sng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772816"/>
            <a:ext cx="2976330" cy="2232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35304"/>
            <a:ext cx="316835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836712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</a:rPr>
              <a:t>Boats sink in </a:t>
            </a:r>
            <a:r>
              <a:rPr lang="en-US" sz="3200" b="1" u="sng" dirty="0" err="1" smtClean="0">
                <a:solidFill>
                  <a:schemeClr val="bg1"/>
                </a:solidFill>
              </a:rPr>
              <a:t>Sharjah</a:t>
            </a:r>
            <a:r>
              <a:rPr lang="en-US" sz="3200" b="1" u="sng" dirty="0" smtClean="0">
                <a:solidFill>
                  <a:schemeClr val="bg1"/>
                </a:solidFill>
              </a:rPr>
              <a:t> UAE (2020)</a:t>
            </a:r>
            <a:endParaRPr lang="en-US" sz="3200" b="1" u="sng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16832"/>
            <a:ext cx="2232248" cy="16741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221088"/>
            <a:ext cx="2232249" cy="15841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916832"/>
            <a:ext cx="2376264" cy="16741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221088"/>
            <a:ext cx="237626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2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2" y="2204864"/>
            <a:ext cx="2555776" cy="16561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0320" y="980727"/>
            <a:ext cx="5225816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</a:rPr>
              <a:t>LOUISA SHARJAH UAE (2021)</a:t>
            </a:r>
            <a:endParaRPr lang="en-US" sz="3200" b="1" u="sng" dirty="0">
              <a:solidFill>
                <a:schemeClr val="bg1"/>
              </a:solidFill>
            </a:endParaRPr>
          </a:p>
          <a:p>
            <a:endParaRPr lang="ar-E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2" y="4437112"/>
            <a:ext cx="2555776" cy="1584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37112"/>
            <a:ext cx="2448271" cy="1584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786508"/>
            <a:ext cx="1598771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7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56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hatem ammar</dc:creator>
  <cp:lastModifiedBy>an</cp:lastModifiedBy>
  <cp:revision>26</cp:revision>
  <dcterms:created xsi:type="dcterms:W3CDTF">2022-06-04T20:02:12Z</dcterms:created>
  <dcterms:modified xsi:type="dcterms:W3CDTF">2022-12-28T00:52:56Z</dcterms:modified>
</cp:coreProperties>
</file>