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5" r:id="rId3"/>
    <p:sldId id="257" r:id="rId4"/>
    <p:sldId id="258" r:id="rId5"/>
    <p:sldId id="277" r:id="rId6"/>
    <p:sldId id="284" r:id="rId7"/>
    <p:sldId id="292" r:id="rId8"/>
    <p:sldId id="282" r:id="rId9"/>
    <p:sldId id="283" r:id="rId10"/>
    <p:sldId id="285" r:id="rId11"/>
    <p:sldId id="291" r:id="rId12"/>
    <p:sldId id="264" r:id="rId13"/>
    <p:sldId id="278" r:id="rId14"/>
    <p:sldId id="286" r:id="rId15"/>
    <p:sldId id="279" r:id="rId16"/>
    <p:sldId id="287" r:id="rId17"/>
    <p:sldId id="280" r:id="rId18"/>
    <p:sldId id="288" r:id="rId19"/>
    <p:sldId id="289" r:id="rId20"/>
    <p:sldId id="281" r:id="rId21"/>
    <p:sldId id="290" r:id="rId22"/>
    <p:sldId id="263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A5C64-E283-E804-8230-129A2B910297}" v="1532" dt="2025-05-08T07:35:57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YOBAMI SHOBOWALE" userId="S::23501800@emu.edu.tr::8273761e-ec5b-4465-9c65-c526788274fb" providerId="AD" clId="Web-{902A5C64-E283-E804-8230-129A2B910297}"/>
    <pc:docChg chg="addSld delSld modSld sldOrd">
      <pc:chgData name="MICHAEL AYOBAMI SHOBOWALE" userId="S::23501800@emu.edu.tr::8273761e-ec5b-4465-9c65-c526788274fb" providerId="AD" clId="Web-{902A5C64-E283-E804-8230-129A2B910297}" dt="2025-05-08T07:35:57.939" v="1376" actId="14100"/>
      <pc:docMkLst>
        <pc:docMk/>
      </pc:docMkLst>
      <pc:sldChg chg="modSp">
        <pc:chgData name="MICHAEL AYOBAMI SHOBOWALE" userId="S::23501800@emu.edu.tr::8273761e-ec5b-4465-9c65-c526788274fb" providerId="AD" clId="Web-{902A5C64-E283-E804-8230-129A2B910297}" dt="2025-05-07T20:25:53.706" v="488" actId="20577"/>
        <pc:sldMkLst>
          <pc:docMk/>
          <pc:sldMk cId="0" sldId="256"/>
        </pc:sldMkLst>
        <pc:spChg chg="mod">
          <ac:chgData name="MICHAEL AYOBAMI SHOBOWALE" userId="S::23501800@emu.edu.tr::8273761e-ec5b-4465-9c65-c526788274fb" providerId="AD" clId="Web-{902A5C64-E283-E804-8230-129A2B910297}" dt="2025-05-07T19:39:36.186" v="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ICHAEL AYOBAMI SHOBOWALE" userId="S::23501800@emu.edu.tr::8273761e-ec5b-4465-9c65-c526788274fb" providerId="AD" clId="Web-{902A5C64-E283-E804-8230-129A2B910297}" dt="2025-05-07T20:25:53.706" v="48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MICHAEL AYOBAMI SHOBOWALE" userId="S::23501800@emu.edu.tr::8273761e-ec5b-4465-9c65-c526788274fb" providerId="AD" clId="Web-{902A5C64-E283-E804-8230-129A2B910297}" dt="2025-05-07T20:39:52.939" v="533" actId="14100"/>
        <pc:sldMkLst>
          <pc:docMk/>
          <pc:sldMk cId="0" sldId="257"/>
        </pc:sldMkLst>
        <pc:spChg chg="mod">
          <ac:chgData name="MICHAEL AYOBAMI SHOBOWALE" userId="S::23501800@emu.edu.tr::8273761e-ec5b-4465-9c65-c526788274fb" providerId="AD" clId="Web-{902A5C64-E283-E804-8230-129A2B910297}" dt="2025-05-07T20:39:52.939" v="533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ord">
        <pc:chgData name="MICHAEL AYOBAMI SHOBOWALE" userId="S::23501800@emu.edu.tr::8273761e-ec5b-4465-9c65-c526788274fb" providerId="AD" clId="Web-{902A5C64-E283-E804-8230-129A2B910297}" dt="2025-05-07T20:40:05.267" v="534" actId="1076"/>
        <pc:sldMkLst>
          <pc:docMk/>
          <pc:sldMk cId="0" sldId="258"/>
        </pc:sldMkLst>
        <pc:spChg chg="mod">
          <ac:chgData name="MICHAEL AYOBAMI SHOBOWALE" userId="S::23501800@emu.edu.tr::8273761e-ec5b-4465-9c65-c526788274fb" providerId="AD" clId="Web-{902A5C64-E283-E804-8230-129A2B910297}" dt="2025-05-07T20:40:05.267" v="534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MICHAEL AYOBAMI SHOBOWALE" userId="S::23501800@emu.edu.tr::8273761e-ec5b-4465-9c65-c526788274fb" providerId="AD" clId="Web-{902A5C64-E283-E804-8230-129A2B910297}" dt="2025-05-07T20:30:19.981" v="500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MICHAEL AYOBAMI SHOBOWALE" userId="S::23501800@emu.edu.tr::8273761e-ec5b-4465-9c65-c526788274fb" providerId="AD" clId="Web-{902A5C64-E283-E804-8230-129A2B910297}" dt="2025-05-07T19:44:03.133" v="48"/>
        <pc:sldMkLst>
          <pc:docMk/>
          <pc:sldMk cId="0" sldId="259"/>
        </pc:sldMkLst>
      </pc:sldChg>
      <pc:sldChg chg="del">
        <pc:chgData name="MICHAEL AYOBAMI SHOBOWALE" userId="S::23501800@emu.edu.tr::8273761e-ec5b-4465-9c65-c526788274fb" providerId="AD" clId="Web-{902A5C64-E283-E804-8230-129A2B910297}" dt="2025-05-07T19:44:07.524" v="49"/>
        <pc:sldMkLst>
          <pc:docMk/>
          <pc:sldMk cId="0" sldId="260"/>
        </pc:sldMkLst>
      </pc:sldChg>
      <pc:sldChg chg="del">
        <pc:chgData name="MICHAEL AYOBAMI SHOBOWALE" userId="S::23501800@emu.edu.tr::8273761e-ec5b-4465-9c65-c526788274fb" providerId="AD" clId="Web-{902A5C64-E283-E804-8230-129A2B910297}" dt="2025-05-07T19:44:12.227" v="51"/>
        <pc:sldMkLst>
          <pc:docMk/>
          <pc:sldMk cId="0" sldId="262"/>
        </pc:sldMkLst>
      </pc:sldChg>
      <pc:sldChg chg="modSp">
        <pc:chgData name="MICHAEL AYOBAMI SHOBOWALE" userId="S::23501800@emu.edu.tr::8273761e-ec5b-4465-9c65-c526788274fb" providerId="AD" clId="Web-{902A5C64-E283-E804-8230-129A2B910297}" dt="2025-05-07T20:35:17.507" v="525" actId="20577"/>
        <pc:sldMkLst>
          <pc:docMk/>
          <pc:sldMk cId="0" sldId="263"/>
        </pc:sldMkLst>
        <pc:spChg chg="mod">
          <ac:chgData name="MICHAEL AYOBAMI SHOBOWALE" userId="S::23501800@emu.edu.tr::8273761e-ec5b-4465-9c65-c526788274fb" providerId="AD" clId="Web-{902A5C64-E283-E804-8230-129A2B910297}" dt="2025-05-07T20:35:17.507" v="525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ord">
        <pc:chgData name="MICHAEL AYOBAMI SHOBOWALE" userId="S::23501800@emu.edu.tr::8273761e-ec5b-4465-9c65-c526788274fb" providerId="AD" clId="Web-{902A5C64-E283-E804-8230-129A2B910297}" dt="2025-05-08T05:19:57.683" v="1277"/>
        <pc:sldMkLst>
          <pc:docMk/>
          <pc:sldMk cId="2569323210" sldId="264"/>
        </pc:sldMkLst>
        <pc:spChg chg="mod ord">
          <ac:chgData name="MICHAEL AYOBAMI SHOBOWALE" userId="S::23501800@emu.edu.tr::8273761e-ec5b-4465-9c65-c526788274fb" providerId="AD" clId="Web-{902A5C64-E283-E804-8230-129A2B910297}" dt="2025-05-07T20:01:30.701" v="386"/>
          <ac:spMkLst>
            <pc:docMk/>
            <pc:sldMk cId="2569323210" sldId="264"/>
            <ac:spMk id="2" creationId="{C5AA8466-283D-0F31-1278-963E25DC0FB1}"/>
          </ac:spMkLst>
        </pc:spChg>
        <pc:spChg chg="del">
          <ac:chgData name="MICHAEL AYOBAMI SHOBOWALE" userId="S::23501800@emu.edu.tr::8273761e-ec5b-4465-9c65-c526788274fb" providerId="AD" clId="Web-{902A5C64-E283-E804-8230-129A2B910297}" dt="2025-05-07T20:01:30.701" v="386"/>
          <ac:spMkLst>
            <pc:docMk/>
            <pc:sldMk cId="2569323210" sldId="264"/>
            <ac:spMk id="12" creationId="{9C9664EF-0D74-4781-B4B4-646A93B50BC2}"/>
          </ac:spMkLst>
        </pc:spChg>
        <pc:spChg chg="mod ord">
          <ac:chgData name="MICHAEL AYOBAMI SHOBOWALE" userId="S::23501800@emu.edu.tr::8273761e-ec5b-4465-9c65-c526788274fb" providerId="AD" clId="Web-{902A5C64-E283-E804-8230-129A2B910297}" dt="2025-05-07T20:03:11.283" v="426" actId="1076"/>
          <ac:spMkLst>
            <pc:docMk/>
            <pc:sldMk cId="2569323210" sldId="264"/>
            <ac:spMk id="13" creationId="{C40D863B-F286-2D44-1AAB-3BF76EDB81D6}"/>
          </ac:spMkLst>
        </pc:spChg>
        <pc:spChg chg="del">
          <ac:chgData name="MICHAEL AYOBAMI SHOBOWALE" userId="S::23501800@emu.edu.tr::8273761e-ec5b-4465-9c65-c526788274fb" providerId="AD" clId="Web-{902A5C64-E283-E804-8230-129A2B910297}" dt="2025-05-07T20:01:30.701" v="386"/>
          <ac:spMkLst>
            <pc:docMk/>
            <pc:sldMk cId="2569323210" sldId="264"/>
            <ac:spMk id="14" creationId="{854C0CC2-F056-47AD-A361-F33F5EE97696}"/>
          </ac:spMkLst>
        </pc:spChg>
        <pc:spChg chg="del">
          <ac:chgData name="MICHAEL AYOBAMI SHOBOWALE" userId="S::23501800@emu.edu.tr::8273761e-ec5b-4465-9c65-c526788274fb" providerId="AD" clId="Web-{902A5C64-E283-E804-8230-129A2B910297}" dt="2025-05-07T20:01:30.701" v="386"/>
          <ac:spMkLst>
            <pc:docMk/>
            <pc:sldMk cId="2569323210" sldId="264"/>
            <ac:spMk id="16" creationId="{CD560C9F-7A8F-4FBA-BD3A-EB75B62E45D5}"/>
          </ac:spMkLst>
        </pc:spChg>
        <pc:spChg chg="add del">
          <ac:chgData name="MICHAEL AYOBAMI SHOBOWALE" userId="S::23501800@emu.edu.tr::8273761e-ec5b-4465-9c65-c526788274fb" providerId="AD" clId="Web-{902A5C64-E283-E804-8230-129A2B910297}" dt="2025-05-07T20:05:03.052" v="428"/>
          <ac:spMkLst>
            <pc:docMk/>
            <pc:sldMk cId="2569323210" sldId="264"/>
            <ac:spMk id="21" creationId="{CAC6F186-990E-4A9E-9C75-88580953E2D2}"/>
          </ac:spMkLst>
        </pc:spChg>
        <pc:grpChg chg="del">
          <ac:chgData name="MICHAEL AYOBAMI SHOBOWALE" userId="S::23501800@emu.edu.tr::8273761e-ec5b-4465-9c65-c526788274fb" providerId="AD" clId="Web-{902A5C64-E283-E804-8230-129A2B910297}" dt="2025-05-07T20:01:30.701" v="386"/>
          <ac:grpSpMkLst>
            <pc:docMk/>
            <pc:sldMk cId="2569323210" sldId="264"/>
            <ac:grpSpMk id="8" creationId="{2A313B03-D361-4EC9-AF52-0B3C1C92C26D}"/>
          </ac:grpSpMkLst>
        </pc:grpChg>
        <pc:picChg chg="del">
          <ac:chgData name="MICHAEL AYOBAMI SHOBOWALE" userId="S::23501800@emu.edu.tr::8273761e-ec5b-4465-9c65-c526788274fb" providerId="AD" clId="Web-{902A5C64-E283-E804-8230-129A2B910297}" dt="2025-05-07T20:01:09.419" v="384"/>
          <ac:picMkLst>
            <pc:docMk/>
            <pc:sldMk cId="2569323210" sldId="264"/>
            <ac:picMk id="3" creationId="{7BBFE97F-3568-4591-161B-85F1045EE043}"/>
          </ac:picMkLst>
        </pc:picChg>
        <pc:picChg chg="add del mod">
          <ac:chgData name="MICHAEL AYOBAMI SHOBOWALE" userId="S::23501800@emu.edu.tr::8273761e-ec5b-4465-9c65-c526788274fb" providerId="AD" clId="Web-{902A5C64-E283-E804-8230-129A2B910297}" dt="2025-05-07T20:01:07.310" v="383"/>
          <ac:picMkLst>
            <pc:docMk/>
            <pc:sldMk cId="2569323210" sldId="264"/>
            <ac:picMk id="4" creationId="{AA31C16A-F767-B369-D639-5F7603B4F700}"/>
          </ac:picMkLst>
        </pc:picChg>
        <pc:picChg chg="add mod">
          <ac:chgData name="MICHAEL AYOBAMI SHOBOWALE" userId="S::23501800@emu.edu.tr::8273761e-ec5b-4465-9c65-c526788274fb" providerId="AD" clId="Web-{902A5C64-E283-E804-8230-129A2B910297}" dt="2025-05-07T20:05:09.334" v="429" actId="14100"/>
          <ac:picMkLst>
            <pc:docMk/>
            <pc:sldMk cId="2569323210" sldId="264"/>
            <ac:picMk id="5" creationId="{4CD0A094-2CEE-82DE-B395-A476DD6AD494}"/>
          </ac:picMkLst>
        </pc:picChg>
      </pc:sldChg>
      <pc:sldChg chg="modSp addAnim modAnim">
        <pc:chgData name="MICHAEL AYOBAMI SHOBOWALE" userId="S::23501800@emu.edu.tr::8273761e-ec5b-4465-9c65-c526788274fb" providerId="AD" clId="Web-{902A5C64-E283-E804-8230-129A2B910297}" dt="2025-05-08T05:41:11.045" v="1366" actId="20577"/>
        <pc:sldMkLst>
          <pc:docMk/>
          <pc:sldMk cId="941321940" sldId="265"/>
        </pc:sldMkLst>
        <pc:spChg chg="mod">
          <ac:chgData name="MICHAEL AYOBAMI SHOBOWALE" userId="S::23501800@emu.edu.tr::8273761e-ec5b-4465-9c65-c526788274fb" providerId="AD" clId="Web-{902A5C64-E283-E804-8230-129A2B910297}" dt="2025-05-08T05:41:11.045" v="1366" actId="20577"/>
          <ac:spMkLst>
            <pc:docMk/>
            <pc:sldMk cId="941321940" sldId="265"/>
            <ac:spMk id="3" creationId="{E84723A2-7B81-D731-A7CE-3D976F404EEF}"/>
          </ac:spMkLst>
        </pc:spChg>
      </pc:sldChg>
      <pc:sldChg chg="del">
        <pc:chgData name="MICHAEL AYOBAMI SHOBOWALE" userId="S::23501800@emu.edu.tr::8273761e-ec5b-4465-9c65-c526788274fb" providerId="AD" clId="Web-{902A5C64-E283-E804-8230-129A2B910297}" dt="2025-05-07T19:44:10.055" v="50"/>
        <pc:sldMkLst>
          <pc:docMk/>
          <pc:sldMk cId="2749226956" sldId="266"/>
        </pc:sldMkLst>
      </pc:sldChg>
      <pc:sldChg chg="del">
        <pc:chgData name="MICHAEL AYOBAMI SHOBOWALE" userId="S::23501800@emu.edu.tr::8273761e-ec5b-4465-9c65-c526788274fb" providerId="AD" clId="Web-{902A5C64-E283-E804-8230-129A2B910297}" dt="2025-05-07T19:44:21.884" v="53"/>
        <pc:sldMkLst>
          <pc:docMk/>
          <pc:sldMk cId="51265937" sldId="271"/>
        </pc:sldMkLst>
      </pc:sldChg>
      <pc:sldChg chg="del">
        <pc:chgData name="MICHAEL AYOBAMI SHOBOWALE" userId="S::23501800@emu.edu.tr::8273761e-ec5b-4465-9c65-c526788274fb" providerId="AD" clId="Web-{902A5C64-E283-E804-8230-129A2B910297}" dt="2025-05-07T19:44:24.165" v="54"/>
        <pc:sldMkLst>
          <pc:docMk/>
          <pc:sldMk cId="2484512295" sldId="272"/>
        </pc:sldMkLst>
      </pc:sldChg>
      <pc:sldChg chg="del">
        <pc:chgData name="MICHAEL AYOBAMI SHOBOWALE" userId="S::23501800@emu.edu.tr::8273761e-ec5b-4465-9c65-c526788274fb" providerId="AD" clId="Web-{902A5C64-E283-E804-8230-129A2B910297}" dt="2025-05-07T19:44:26.118" v="55"/>
        <pc:sldMkLst>
          <pc:docMk/>
          <pc:sldMk cId="1250672647" sldId="273"/>
        </pc:sldMkLst>
      </pc:sldChg>
      <pc:sldChg chg="modSp del">
        <pc:chgData name="MICHAEL AYOBAMI SHOBOWALE" userId="S::23501800@emu.edu.tr::8273761e-ec5b-4465-9c65-c526788274fb" providerId="AD" clId="Web-{902A5C64-E283-E804-8230-129A2B910297}" dt="2025-05-07T19:44:55.088" v="64"/>
        <pc:sldMkLst>
          <pc:docMk/>
          <pc:sldMk cId="3231085616" sldId="274"/>
        </pc:sldMkLst>
        <pc:spChg chg="mod">
          <ac:chgData name="MICHAEL AYOBAMI SHOBOWALE" userId="S::23501800@emu.edu.tr::8273761e-ec5b-4465-9c65-c526788274fb" providerId="AD" clId="Web-{902A5C64-E283-E804-8230-129A2B910297}" dt="2025-05-07T19:44:49.650" v="63" actId="20577"/>
          <ac:spMkLst>
            <pc:docMk/>
            <pc:sldMk cId="3231085616" sldId="274"/>
            <ac:spMk id="3" creationId="{00000000-0000-0000-0000-000000000000}"/>
          </ac:spMkLst>
        </pc:spChg>
      </pc:sldChg>
      <pc:sldChg chg="del">
        <pc:chgData name="MICHAEL AYOBAMI SHOBOWALE" userId="S::23501800@emu.edu.tr::8273761e-ec5b-4465-9c65-c526788274fb" providerId="AD" clId="Web-{902A5C64-E283-E804-8230-129A2B910297}" dt="2025-05-07T19:44:57.572" v="65"/>
        <pc:sldMkLst>
          <pc:docMk/>
          <pc:sldMk cId="3767269670" sldId="275"/>
        </pc:sldMkLst>
      </pc:sldChg>
      <pc:sldChg chg="del">
        <pc:chgData name="MICHAEL AYOBAMI SHOBOWALE" userId="S::23501800@emu.edu.tr::8273761e-ec5b-4465-9c65-c526788274fb" providerId="AD" clId="Web-{902A5C64-E283-E804-8230-129A2B910297}" dt="2025-05-07T19:59:25.572" v="381"/>
        <pc:sldMkLst>
          <pc:docMk/>
          <pc:sldMk cId="2401922829" sldId="276"/>
        </pc:sldMkLst>
      </pc:sldChg>
      <pc:sldChg chg="modSp add ord replId">
        <pc:chgData name="MICHAEL AYOBAMI SHOBOWALE" userId="S::23501800@emu.edu.tr::8273761e-ec5b-4465-9c65-c526788274fb" providerId="AD" clId="Web-{902A5C64-E283-E804-8230-129A2B910297}" dt="2025-05-08T07:32:31.696" v="1369" actId="20577"/>
        <pc:sldMkLst>
          <pc:docMk/>
          <pc:sldMk cId="905878093" sldId="277"/>
        </pc:sldMkLst>
        <pc:spChg chg="mod">
          <ac:chgData name="MICHAEL AYOBAMI SHOBOWALE" userId="S::23501800@emu.edu.tr::8273761e-ec5b-4465-9c65-c526788274fb" providerId="AD" clId="Web-{902A5C64-E283-E804-8230-129A2B910297}" dt="2025-05-07T19:53:34.841" v="172" actId="20577"/>
          <ac:spMkLst>
            <pc:docMk/>
            <pc:sldMk cId="905878093" sldId="277"/>
            <ac:spMk id="2" creationId="{CC70BA9A-5015-F34F-595B-7E6D59E68B55}"/>
          </ac:spMkLst>
        </pc:spChg>
        <pc:spChg chg="mod">
          <ac:chgData name="MICHAEL AYOBAMI SHOBOWALE" userId="S::23501800@emu.edu.tr::8273761e-ec5b-4465-9c65-c526788274fb" providerId="AD" clId="Web-{902A5C64-E283-E804-8230-129A2B910297}" dt="2025-05-08T07:32:31.696" v="1369" actId="20577"/>
          <ac:spMkLst>
            <pc:docMk/>
            <pc:sldMk cId="905878093" sldId="277"/>
            <ac:spMk id="3" creationId="{8A8E167E-1C3D-2DD0-0B5C-18BCEFB408DF}"/>
          </ac:spMkLst>
        </pc:spChg>
      </pc:sldChg>
      <pc:sldChg chg="del">
        <pc:chgData name="MICHAEL AYOBAMI SHOBOWALE" userId="S::23501800@emu.edu.tr::8273761e-ec5b-4465-9c65-c526788274fb" providerId="AD" clId="Web-{902A5C64-E283-E804-8230-129A2B910297}" dt="2025-05-07T19:50:04.318" v="107"/>
        <pc:sldMkLst>
          <pc:docMk/>
          <pc:sldMk cId="3450293330" sldId="277"/>
        </pc:sldMkLst>
      </pc:sldChg>
      <pc:sldChg chg="addSp delSp modSp add replId">
        <pc:chgData name="MICHAEL AYOBAMI SHOBOWALE" userId="S::23501800@emu.edu.tr::8273761e-ec5b-4465-9c65-c526788274fb" providerId="AD" clId="Web-{902A5C64-E283-E804-8230-129A2B910297}" dt="2025-05-08T05:00:37.761" v="782"/>
        <pc:sldMkLst>
          <pc:docMk/>
          <pc:sldMk cId="2432527086" sldId="278"/>
        </pc:sldMkLst>
        <pc:spChg chg="mod">
          <ac:chgData name="MICHAEL AYOBAMI SHOBOWALE" userId="S::23501800@emu.edu.tr::8273761e-ec5b-4465-9c65-c526788274fb" providerId="AD" clId="Web-{902A5C64-E283-E804-8230-129A2B910297}" dt="2025-05-07T19:54:38.859" v="247" actId="20577"/>
          <ac:spMkLst>
            <pc:docMk/>
            <pc:sldMk cId="2432527086" sldId="278"/>
            <ac:spMk id="2" creationId="{E5213AE3-87AD-7D96-00D4-875E0B51EC14}"/>
          </ac:spMkLst>
        </pc:spChg>
        <pc:spChg chg="mod">
          <ac:chgData name="MICHAEL AYOBAMI SHOBOWALE" userId="S::23501800@emu.edu.tr::8273761e-ec5b-4465-9c65-c526788274fb" providerId="AD" clId="Web-{902A5C64-E283-E804-8230-129A2B910297}" dt="2025-05-08T04:57:27.615" v="694" actId="20577"/>
          <ac:spMkLst>
            <pc:docMk/>
            <pc:sldMk cId="2432527086" sldId="278"/>
            <ac:spMk id="3" creationId="{EAF1C230-4C16-095A-FC58-A563FD74D7BB}"/>
          </ac:spMkLst>
        </pc:spChg>
        <pc:graphicFrameChg chg="add del mod">
          <ac:chgData name="MICHAEL AYOBAMI SHOBOWALE" userId="S::23501800@emu.edu.tr::8273761e-ec5b-4465-9c65-c526788274fb" providerId="AD" clId="Web-{902A5C64-E283-E804-8230-129A2B910297}" dt="2025-05-08T05:00:37.761" v="782"/>
          <ac:graphicFrameMkLst>
            <pc:docMk/>
            <pc:sldMk cId="2432527086" sldId="278"/>
            <ac:graphicFrameMk id="6" creationId="{2400705A-D3C3-03C6-0AE3-90D80B38FE47}"/>
          </ac:graphicFrameMkLst>
        </pc:graphicFrameChg>
      </pc:sldChg>
      <pc:sldChg chg="del">
        <pc:chgData name="MICHAEL AYOBAMI SHOBOWALE" userId="S::23501800@emu.edu.tr::8273761e-ec5b-4465-9c65-c526788274fb" providerId="AD" clId="Web-{902A5C64-E283-E804-8230-129A2B910297}" dt="2025-05-07T19:50:01.614" v="106"/>
        <pc:sldMkLst>
          <pc:docMk/>
          <pc:sldMk cId="2802909275" sldId="278"/>
        </pc:sldMkLst>
      </pc:sldChg>
      <pc:sldChg chg="del">
        <pc:chgData name="MICHAEL AYOBAMI SHOBOWALE" userId="S::23501800@emu.edu.tr::8273761e-ec5b-4465-9c65-c526788274fb" providerId="AD" clId="Web-{902A5C64-E283-E804-8230-129A2B910297}" dt="2025-05-07T19:44:16.446" v="52"/>
        <pc:sldMkLst>
          <pc:docMk/>
          <pc:sldMk cId="546565638" sldId="279"/>
        </pc:sldMkLst>
      </pc:sldChg>
      <pc:sldChg chg="addSp delSp modSp add replId">
        <pc:chgData name="MICHAEL AYOBAMI SHOBOWALE" userId="S::23501800@emu.edu.tr::8273761e-ec5b-4465-9c65-c526788274fb" providerId="AD" clId="Web-{902A5C64-E283-E804-8230-129A2B910297}" dt="2025-05-08T05:01:39.669" v="785"/>
        <pc:sldMkLst>
          <pc:docMk/>
          <pc:sldMk cId="3524712173" sldId="279"/>
        </pc:sldMkLst>
        <pc:spChg chg="mod">
          <ac:chgData name="MICHAEL AYOBAMI SHOBOWALE" userId="S::23501800@emu.edu.tr::8273761e-ec5b-4465-9c65-c526788274fb" providerId="AD" clId="Web-{902A5C64-E283-E804-8230-129A2B910297}" dt="2025-05-07T19:55:25.751" v="295" actId="20577"/>
          <ac:spMkLst>
            <pc:docMk/>
            <pc:sldMk cId="3524712173" sldId="279"/>
            <ac:spMk id="2" creationId="{85279C02-C7BF-7CBA-41BE-E5D622EBCFB6}"/>
          </ac:spMkLst>
        </pc:spChg>
        <pc:spChg chg="mod">
          <ac:chgData name="MICHAEL AYOBAMI SHOBOWALE" userId="S::23501800@emu.edu.tr::8273761e-ec5b-4465-9c65-c526788274fb" providerId="AD" clId="Web-{902A5C64-E283-E804-8230-129A2B910297}" dt="2025-05-07T20:32:58.596" v="511" actId="20577"/>
          <ac:spMkLst>
            <pc:docMk/>
            <pc:sldMk cId="3524712173" sldId="279"/>
            <ac:spMk id="3" creationId="{7CB0C400-BCBC-7C83-F6DA-2020D71A31FF}"/>
          </ac:spMkLst>
        </pc:spChg>
        <pc:graphicFrameChg chg="add del mod">
          <ac:chgData name="MICHAEL AYOBAMI SHOBOWALE" userId="S::23501800@emu.edu.tr::8273761e-ec5b-4465-9c65-c526788274fb" providerId="AD" clId="Web-{902A5C64-E283-E804-8230-129A2B910297}" dt="2025-05-08T05:01:39.669" v="785"/>
          <ac:graphicFrameMkLst>
            <pc:docMk/>
            <pc:sldMk cId="3524712173" sldId="279"/>
            <ac:graphicFrameMk id="6" creationId="{403E6DB5-7233-CD55-BC61-59C7EF8E529C}"/>
          </ac:graphicFrameMkLst>
        </pc:graphicFrameChg>
      </pc:sldChg>
      <pc:sldChg chg="addSp delSp modSp add replId">
        <pc:chgData name="MICHAEL AYOBAMI SHOBOWALE" userId="S::23501800@emu.edu.tr::8273761e-ec5b-4465-9c65-c526788274fb" providerId="AD" clId="Web-{902A5C64-E283-E804-8230-129A2B910297}" dt="2025-05-08T05:05:41.285" v="955"/>
        <pc:sldMkLst>
          <pc:docMk/>
          <pc:sldMk cId="1662666622" sldId="280"/>
        </pc:sldMkLst>
        <pc:spChg chg="mod">
          <ac:chgData name="MICHAEL AYOBAMI SHOBOWALE" userId="S::23501800@emu.edu.tr::8273761e-ec5b-4465-9c65-c526788274fb" providerId="AD" clId="Web-{902A5C64-E283-E804-8230-129A2B910297}" dt="2025-05-07T19:55:44.611" v="299" actId="20577"/>
          <ac:spMkLst>
            <pc:docMk/>
            <pc:sldMk cId="1662666622" sldId="280"/>
            <ac:spMk id="2" creationId="{4EF19072-E5CA-12F0-1DA1-A97C80398691}"/>
          </ac:spMkLst>
        </pc:spChg>
        <pc:spChg chg="mod">
          <ac:chgData name="MICHAEL AYOBAMI SHOBOWALE" userId="S::23501800@emu.edu.tr::8273761e-ec5b-4465-9c65-c526788274fb" providerId="AD" clId="Web-{902A5C64-E283-E804-8230-129A2B910297}" dt="2025-05-07T20:34:20.130" v="516" actId="20577"/>
          <ac:spMkLst>
            <pc:docMk/>
            <pc:sldMk cId="1662666622" sldId="280"/>
            <ac:spMk id="3" creationId="{2896A31B-4C5E-C691-596A-092B0D6F3B2A}"/>
          </ac:spMkLst>
        </pc:spChg>
        <pc:graphicFrameChg chg="add del mod">
          <ac:chgData name="MICHAEL AYOBAMI SHOBOWALE" userId="S::23501800@emu.edu.tr::8273761e-ec5b-4465-9c65-c526788274fb" providerId="AD" clId="Web-{902A5C64-E283-E804-8230-129A2B910297}" dt="2025-05-08T05:05:41.285" v="955"/>
          <ac:graphicFrameMkLst>
            <pc:docMk/>
            <pc:sldMk cId="1662666622" sldId="280"/>
            <ac:graphicFrameMk id="6" creationId="{A781534C-16EA-FCB1-D49F-800FA7FBA9E2}"/>
          </ac:graphicFrameMkLst>
        </pc:graphicFrameChg>
      </pc:sldChg>
      <pc:sldChg chg="addSp delSp modSp add replId">
        <pc:chgData name="MICHAEL AYOBAMI SHOBOWALE" userId="S::23501800@emu.edu.tr::8273761e-ec5b-4465-9c65-c526788274fb" providerId="AD" clId="Web-{902A5C64-E283-E804-8230-129A2B910297}" dt="2025-05-08T05:09:57.573" v="1089"/>
        <pc:sldMkLst>
          <pc:docMk/>
          <pc:sldMk cId="2457146473" sldId="281"/>
        </pc:sldMkLst>
        <pc:spChg chg="mod">
          <ac:chgData name="MICHAEL AYOBAMI SHOBOWALE" userId="S::23501800@emu.edu.tr::8273761e-ec5b-4465-9c65-c526788274fb" providerId="AD" clId="Web-{902A5C64-E283-E804-8230-129A2B910297}" dt="2025-05-07T19:58:18.116" v="348" actId="20577"/>
          <ac:spMkLst>
            <pc:docMk/>
            <pc:sldMk cId="2457146473" sldId="281"/>
            <ac:spMk id="2" creationId="{CCF10125-26F3-B091-F6BB-89422D7D3D93}"/>
          </ac:spMkLst>
        </pc:spChg>
        <pc:spChg chg="mod">
          <ac:chgData name="MICHAEL AYOBAMI SHOBOWALE" userId="S::23501800@emu.edu.tr::8273761e-ec5b-4465-9c65-c526788274fb" providerId="AD" clId="Web-{902A5C64-E283-E804-8230-129A2B910297}" dt="2025-05-07T20:34:35.178" v="518" actId="20577"/>
          <ac:spMkLst>
            <pc:docMk/>
            <pc:sldMk cId="2457146473" sldId="281"/>
            <ac:spMk id="3" creationId="{3088F6C0-94E9-9D75-D21F-91A6AFEA4202}"/>
          </ac:spMkLst>
        </pc:spChg>
        <pc:graphicFrameChg chg="add del mod">
          <ac:chgData name="MICHAEL AYOBAMI SHOBOWALE" userId="S::23501800@emu.edu.tr::8273761e-ec5b-4465-9c65-c526788274fb" providerId="AD" clId="Web-{902A5C64-E283-E804-8230-129A2B910297}" dt="2025-05-08T05:09:57.573" v="1089"/>
          <ac:graphicFrameMkLst>
            <pc:docMk/>
            <pc:sldMk cId="2457146473" sldId="281"/>
            <ac:graphicFrameMk id="6" creationId="{B43AA241-1ECB-309B-76C7-2CE683238F24}"/>
          </ac:graphicFrameMkLst>
        </pc:graphicFrameChg>
      </pc:sldChg>
      <pc:sldChg chg="addSp delSp modSp add replId delAnim">
        <pc:chgData name="MICHAEL AYOBAMI SHOBOWALE" userId="S::23501800@emu.edu.tr::8273761e-ec5b-4465-9c65-c526788274fb" providerId="AD" clId="Web-{902A5C64-E283-E804-8230-129A2B910297}" dt="2025-05-08T04:50:07.338" v="646"/>
        <pc:sldMkLst>
          <pc:docMk/>
          <pc:sldMk cId="2552707177" sldId="282"/>
        </pc:sldMkLst>
        <pc:spChg chg="mod">
          <ac:chgData name="MICHAEL AYOBAMI SHOBOWALE" userId="S::23501800@emu.edu.tr::8273761e-ec5b-4465-9c65-c526788274fb" providerId="AD" clId="Web-{902A5C64-E283-E804-8230-129A2B910297}" dt="2025-05-08T04:37:09.707" v="549" actId="20577"/>
          <ac:spMkLst>
            <pc:docMk/>
            <pc:sldMk cId="2552707177" sldId="282"/>
            <ac:spMk id="3" creationId="{5C2105BD-7DA4-9F04-E362-5632AC2E99CD}"/>
          </ac:spMkLst>
        </pc:spChg>
        <pc:picChg chg="add del mod">
          <ac:chgData name="MICHAEL AYOBAMI SHOBOWALE" userId="S::23501800@emu.edu.tr::8273761e-ec5b-4465-9c65-c526788274fb" providerId="AD" clId="Web-{902A5C64-E283-E804-8230-129A2B910297}" dt="2025-05-08T04:43:30.499" v="618"/>
          <ac:picMkLst>
            <pc:docMk/>
            <pc:sldMk cId="2552707177" sldId="282"/>
            <ac:picMk id="5" creationId="{BD708045-67AE-8863-EB9D-BBB33C277408}"/>
          </ac:picMkLst>
        </pc:picChg>
        <pc:picChg chg="add del mod">
          <ac:chgData name="MICHAEL AYOBAMI SHOBOWALE" userId="S::23501800@emu.edu.tr::8273761e-ec5b-4465-9c65-c526788274fb" providerId="AD" clId="Web-{902A5C64-E283-E804-8230-129A2B910297}" dt="2025-05-08T04:43:32.030" v="619"/>
          <ac:picMkLst>
            <pc:docMk/>
            <pc:sldMk cId="2552707177" sldId="282"/>
            <ac:picMk id="6" creationId="{0503598D-A5FB-998E-8D8B-F039E52A5835}"/>
          </ac:picMkLst>
        </pc:picChg>
        <pc:picChg chg="add mod modCrop">
          <ac:chgData name="MICHAEL AYOBAMI SHOBOWALE" userId="S::23501800@emu.edu.tr::8273761e-ec5b-4465-9c65-c526788274fb" providerId="AD" clId="Web-{902A5C64-E283-E804-8230-129A2B910297}" dt="2025-05-08T04:45:14.924" v="633" actId="14100"/>
          <ac:picMkLst>
            <pc:docMk/>
            <pc:sldMk cId="2552707177" sldId="282"/>
            <ac:picMk id="7" creationId="{A0D003E2-8041-2993-FB24-2A89E3D11F92}"/>
          </ac:picMkLst>
        </pc:picChg>
        <pc:picChg chg="add mod">
          <ac:chgData name="MICHAEL AYOBAMI SHOBOWALE" userId="S::23501800@emu.edu.tr::8273761e-ec5b-4465-9c65-c526788274fb" providerId="AD" clId="Web-{902A5C64-E283-E804-8230-129A2B910297}" dt="2025-05-08T04:45:21.674" v="634" actId="1076"/>
          <ac:picMkLst>
            <pc:docMk/>
            <pc:sldMk cId="2552707177" sldId="282"/>
            <ac:picMk id="8" creationId="{30D16002-6FF6-57E4-CDF7-71F85938B115}"/>
          </ac:picMkLst>
        </pc:picChg>
      </pc:sldChg>
      <pc:sldChg chg="addSp delSp modSp add mod replId setBg delAnim">
        <pc:chgData name="MICHAEL AYOBAMI SHOBOWALE" userId="S::23501800@emu.edu.tr::8273761e-ec5b-4465-9c65-c526788274fb" providerId="AD" clId="Web-{902A5C64-E283-E804-8230-129A2B910297}" dt="2025-05-08T04:50:20.729" v="648"/>
        <pc:sldMkLst>
          <pc:docMk/>
          <pc:sldMk cId="2232795187" sldId="283"/>
        </pc:sldMkLst>
        <pc:spChg chg="mod">
          <ac:chgData name="MICHAEL AYOBAMI SHOBOWALE" userId="S::23501800@emu.edu.tr::8273761e-ec5b-4465-9c65-c526788274fb" providerId="AD" clId="Web-{902A5C64-E283-E804-8230-129A2B910297}" dt="2025-05-08T04:42:45.466" v="613" actId="1076"/>
          <ac:spMkLst>
            <pc:docMk/>
            <pc:sldMk cId="2232795187" sldId="283"/>
            <ac:spMk id="2" creationId="{33F0A039-313D-0D1E-6836-D90800191063}"/>
          </ac:spMkLst>
        </pc:spChg>
        <pc:spChg chg="mod">
          <ac:chgData name="MICHAEL AYOBAMI SHOBOWALE" userId="S::23501800@emu.edu.tr::8273761e-ec5b-4465-9c65-c526788274fb" providerId="AD" clId="Web-{902A5C64-E283-E804-8230-129A2B910297}" dt="2025-05-08T04:39:24.649" v="577"/>
          <ac:spMkLst>
            <pc:docMk/>
            <pc:sldMk cId="2232795187" sldId="283"/>
            <ac:spMk id="3" creationId="{879F1275-1DF2-9F93-A17A-EB9DAA3530A9}"/>
          </ac:spMkLst>
        </pc:spChg>
        <pc:spChg chg="mod">
          <ac:chgData name="MICHAEL AYOBAMI SHOBOWALE" userId="S::23501800@emu.edu.tr::8273761e-ec5b-4465-9c65-c526788274fb" providerId="AD" clId="Web-{902A5C64-E283-E804-8230-129A2B910297}" dt="2025-05-08T04:39:24.649" v="577"/>
          <ac:spMkLst>
            <pc:docMk/>
            <pc:sldMk cId="2232795187" sldId="283"/>
            <ac:spMk id="4" creationId="{67D1E9DA-4AED-3772-E846-7A430EE88765}"/>
          </ac:spMkLst>
        </pc:spChg>
        <pc:spChg chg="add del">
          <ac:chgData name="MICHAEL AYOBAMI SHOBOWALE" userId="S::23501800@emu.edu.tr::8273761e-ec5b-4465-9c65-c526788274fb" providerId="AD" clId="Web-{902A5C64-E283-E804-8230-129A2B910297}" dt="2025-05-08T04:39:24.649" v="577"/>
          <ac:spMkLst>
            <pc:docMk/>
            <pc:sldMk cId="2232795187" sldId="283"/>
            <ac:spMk id="15" creationId="{E009DD9B-5EE2-4C0D-8B2B-351C8C102205}"/>
          </ac:spMkLst>
        </pc:spChg>
        <pc:spChg chg="add del">
          <ac:chgData name="MICHAEL AYOBAMI SHOBOWALE" userId="S::23501800@emu.edu.tr::8273761e-ec5b-4465-9c65-c526788274fb" providerId="AD" clId="Web-{902A5C64-E283-E804-8230-129A2B910297}" dt="2025-05-08T04:39:24.649" v="577"/>
          <ac:spMkLst>
            <pc:docMk/>
            <pc:sldMk cId="2232795187" sldId="283"/>
            <ac:spMk id="17" creationId="{E720DB99-7745-4E75-9D96-AAB6D55C531E}"/>
          </ac:spMkLst>
        </pc:spChg>
        <pc:spChg chg="add del">
          <ac:chgData name="MICHAEL AYOBAMI SHOBOWALE" userId="S::23501800@emu.edu.tr::8273761e-ec5b-4465-9c65-c526788274fb" providerId="AD" clId="Web-{902A5C64-E283-E804-8230-129A2B910297}" dt="2025-05-08T04:39:24.649" v="577"/>
          <ac:spMkLst>
            <pc:docMk/>
            <pc:sldMk cId="2232795187" sldId="283"/>
            <ac:spMk id="19" creationId="{D68803C4-E159-4360-B7BB-74205C8F782D}"/>
          </ac:spMkLst>
        </pc:spChg>
        <pc:spChg chg="add del">
          <ac:chgData name="MICHAEL AYOBAMI SHOBOWALE" userId="S::23501800@emu.edu.tr::8273761e-ec5b-4465-9c65-c526788274fb" providerId="AD" clId="Web-{902A5C64-E283-E804-8230-129A2B910297}" dt="2025-05-08T04:39:24.649" v="577"/>
          <ac:spMkLst>
            <pc:docMk/>
            <pc:sldMk cId="2232795187" sldId="283"/>
            <ac:spMk id="21" creationId="{504B0465-3B07-49BF-BEA7-D81476246293}"/>
          </ac:spMkLst>
        </pc:spChg>
        <pc:spChg chg="add del">
          <ac:chgData name="MICHAEL AYOBAMI SHOBOWALE" userId="S::23501800@emu.edu.tr::8273761e-ec5b-4465-9c65-c526788274fb" providerId="AD" clId="Web-{902A5C64-E283-E804-8230-129A2B910297}" dt="2025-05-08T04:39:24.649" v="577"/>
          <ac:spMkLst>
            <pc:docMk/>
            <pc:sldMk cId="2232795187" sldId="283"/>
            <ac:spMk id="23" creationId="{49B7FFA5-14CB-4A4F-9BCC-CA3AA5D9D276}"/>
          </ac:spMkLst>
        </pc:spChg>
        <pc:spChg chg="add del">
          <ac:chgData name="MICHAEL AYOBAMI SHOBOWALE" userId="S::23501800@emu.edu.tr::8273761e-ec5b-4465-9c65-c526788274fb" providerId="AD" clId="Web-{902A5C64-E283-E804-8230-129A2B910297}" dt="2025-05-08T04:39:24.649" v="577"/>
          <ac:spMkLst>
            <pc:docMk/>
            <pc:sldMk cId="2232795187" sldId="283"/>
            <ac:spMk id="25" creationId="{04E48745-7512-4EC2-9E20-9092D12150CA}"/>
          </ac:spMkLst>
        </pc:spChg>
        <pc:picChg chg="del">
          <ac:chgData name="MICHAEL AYOBAMI SHOBOWALE" userId="S::23501800@emu.edu.tr::8273761e-ec5b-4465-9c65-c526788274fb" providerId="AD" clId="Web-{902A5C64-E283-E804-8230-129A2B910297}" dt="2025-05-08T04:38:30.991" v="567"/>
          <ac:picMkLst>
            <pc:docMk/>
            <pc:sldMk cId="2232795187" sldId="283"/>
            <ac:picMk id="5" creationId="{2C0DCE51-8CC0-E986-0733-A14F9DACDC3C}"/>
          </ac:picMkLst>
        </pc:picChg>
        <pc:picChg chg="del">
          <ac:chgData name="MICHAEL AYOBAMI SHOBOWALE" userId="S::23501800@emu.edu.tr::8273761e-ec5b-4465-9c65-c526788274fb" providerId="AD" clId="Web-{902A5C64-E283-E804-8230-129A2B910297}" dt="2025-05-08T04:38:29.600" v="565"/>
          <ac:picMkLst>
            <pc:docMk/>
            <pc:sldMk cId="2232795187" sldId="283"/>
            <ac:picMk id="6" creationId="{0D4277ED-05B0-21EB-47AF-9C1F00201403}"/>
          </ac:picMkLst>
        </pc:picChg>
        <pc:picChg chg="del">
          <ac:chgData name="MICHAEL AYOBAMI SHOBOWALE" userId="S::23501800@emu.edu.tr::8273761e-ec5b-4465-9c65-c526788274fb" providerId="AD" clId="Web-{902A5C64-E283-E804-8230-129A2B910297}" dt="2025-05-08T04:38:30.569" v="566"/>
          <ac:picMkLst>
            <pc:docMk/>
            <pc:sldMk cId="2232795187" sldId="283"/>
            <ac:picMk id="7" creationId="{C24D390C-1DC1-3DAA-21A1-1932DC68109B}"/>
          </ac:picMkLst>
        </pc:picChg>
        <pc:picChg chg="del">
          <ac:chgData name="MICHAEL AYOBAMI SHOBOWALE" userId="S::23501800@emu.edu.tr::8273761e-ec5b-4465-9c65-c526788274fb" providerId="AD" clId="Web-{902A5C64-E283-E804-8230-129A2B910297}" dt="2025-05-08T04:38:28.725" v="564"/>
          <ac:picMkLst>
            <pc:docMk/>
            <pc:sldMk cId="2232795187" sldId="283"/>
            <ac:picMk id="8" creationId="{E6D5E5F7-406F-0106-E428-47D801EC622D}"/>
          </ac:picMkLst>
        </pc:picChg>
        <pc:picChg chg="add mod ord modCrop">
          <ac:chgData name="MICHAEL AYOBAMI SHOBOWALE" userId="S::23501800@emu.edu.tr::8273761e-ec5b-4465-9c65-c526788274fb" providerId="AD" clId="Web-{902A5C64-E283-E804-8230-129A2B910297}" dt="2025-05-08T04:42:21.825" v="603" actId="14100"/>
          <ac:picMkLst>
            <pc:docMk/>
            <pc:sldMk cId="2232795187" sldId="283"/>
            <ac:picMk id="9" creationId="{489C3927-32B7-02DB-C65B-4A0638885E7E}"/>
          </ac:picMkLst>
        </pc:picChg>
        <pc:picChg chg="add mod ord">
          <ac:chgData name="MICHAEL AYOBAMI SHOBOWALE" userId="S::23501800@emu.edu.tr::8273761e-ec5b-4465-9c65-c526788274fb" providerId="AD" clId="Web-{902A5C64-E283-E804-8230-129A2B910297}" dt="2025-05-08T04:42:27.810" v="610" actId="14100"/>
          <ac:picMkLst>
            <pc:docMk/>
            <pc:sldMk cId="2232795187" sldId="283"/>
            <ac:picMk id="10" creationId="{AECFBF21-A141-6ECE-25EF-F50162E3986F}"/>
          </ac:picMkLst>
        </pc:picChg>
      </pc:sldChg>
      <pc:sldChg chg="addSp delSp modSp add ord replId delAnim">
        <pc:chgData name="MICHAEL AYOBAMI SHOBOWALE" userId="S::23501800@emu.edu.tr::8273761e-ec5b-4465-9c65-c526788274fb" providerId="AD" clId="Web-{902A5C64-E283-E804-8230-129A2B910297}" dt="2025-05-08T07:35:57.939" v="1376" actId="14100"/>
        <pc:sldMkLst>
          <pc:docMk/>
          <pc:sldMk cId="3371170981" sldId="284"/>
        </pc:sldMkLst>
        <pc:picChg chg="del mod">
          <ac:chgData name="MICHAEL AYOBAMI SHOBOWALE" userId="S::23501800@emu.edu.tr::8273761e-ec5b-4465-9c65-c526788274fb" providerId="AD" clId="Web-{902A5C64-E283-E804-8230-129A2B910297}" dt="2025-05-08T07:32:51.541" v="1371"/>
          <ac:picMkLst>
            <pc:docMk/>
            <pc:sldMk cId="3371170981" sldId="284"/>
            <ac:picMk id="5" creationId="{14C1D4A7-994D-1470-2F86-07054C4B8926}"/>
          </ac:picMkLst>
        </pc:picChg>
        <pc:picChg chg="del mod">
          <ac:chgData name="MICHAEL AYOBAMI SHOBOWALE" userId="S::23501800@emu.edu.tr::8273761e-ec5b-4465-9c65-c526788274fb" providerId="AD" clId="Web-{902A5C64-E283-E804-8230-129A2B910297}" dt="2025-05-08T07:32:59.541" v="1372"/>
          <ac:picMkLst>
            <pc:docMk/>
            <pc:sldMk cId="3371170981" sldId="284"/>
            <ac:picMk id="6" creationId="{A91BC175-2D79-5E3D-C48F-F17E8456BA25}"/>
          </ac:picMkLst>
        </pc:picChg>
        <pc:picChg chg="del">
          <ac:chgData name="MICHAEL AYOBAMI SHOBOWALE" userId="S::23501800@emu.edu.tr::8273761e-ec5b-4465-9c65-c526788274fb" providerId="AD" clId="Web-{902A5C64-E283-E804-8230-129A2B910297}" dt="2025-05-08T04:43:14.061" v="616"/>
          <ac:picMkLst>
            <pc:docMk/>
            <pc:sldMk cId="3371170981" sldId="284"/>
            <ac:picMk id="7" creationId="{0B007D01-614A-72F9-AB09-3C732EC1A72A}"/>
          </ac:picMkLst>
        </pc:picChg>
        <pc:picChg chg="add mod">
          <ac:chgData name="MICHAEL AYOBAMI SHOBOWALE" userId="S::23501800@emu.edu.tr::8273761e-ec5b-4465-9c65-c526788274fb" providerId="AD" clId="Web-{902A5C64-E283-E804-8230-129A2B910297}" dt="2025-05-08T07:35:57.939" v="1376" actId="14100"/>
          <ac:picMkLst>
            <pc:docMk/>
            <pc:sldMk cId="3371170981" sldId="284"/>
            <ac:picMk id="7" creationId="{ED93DB1D-DB25-0F17-C760-763992B09F69}"/>
          </ac:picMkLst>
        </pc:picChg>
        <pc:picChg chg="del">
          <ac:chgData name="MICHAEL AYOBAMI SHOBOWALE" userId="S::23501800@emu.edu.tr::8273761e-ec5b-4465-9c65-c526788274fb" providerId="AD" clId="Web-{902A5C64-E283-E804-8230-129A2B910297}" dt="2025-05-08T04:43:12.295" v="615"/>
          <ac:picMkLst>
            <pc:docMk/>
            <pc:sldMk cId="3371170981" sldId="284"/>
            <ac:picMk id="8" creationId="{71B5DF98-EDE4-EFEB-7501-E298A999C2FF}"/>
          </ac:picMkLst>
        </pc:picChg>
      </pc:sldChg>
      <pc:sldChg chg="addSp delSp modSp add replId">
        <pc:chgData name="MICHAEL AYOBAMI SHOBOWALE" userId="S::23501800@emu.edu.tr::8273761e-ec5b-4465-9c65-c526788274fb" providerId="AD" clId="Web-{902A5C64-E283-E804-8230-129A2B910297}" dt="2025-05-08T04:53:12.468" v="684" actId="14100"/>
        <pc:sldMkLst>
          <pc:docMk/>
          <pc:sldMk cId="3948869963" sldId="285"/>
        </pc:sldMkLst>
        <pc:spChg chg="add mod">
          <ac:chgData name="MICHAEL AYOBAMI SHOBOWALE" userId="S::23501800@emu.edu.tr::8273761e-ec5b-4465-9c65-c526788274fb" providerId="AD" clId="Web-{902A5C64-E283-E804-8230-129A2B910297}" dt="2025-05-08T04:53:12.468" v="684" actId="14100"/>
          <ac:spMkLst>
            <pc:docMk/>
            <pc:sldMk cId="3948869963" sldId="285"/>
            <ac:spMk id="6" creationId="{828024BF-9456-CE45-9E55-0DA043776DDD}"/>
          </ac:spMkLst>
        </pc:spChg>
        <pc:picChg chg="add mod">
          <ac:chgData name="MICHAEL AYOBAMI SHOBOWALE" userId="S::23501800@emu.edu.tr::8273761e-ec5b-4465-9c65-c526788274fb" providerId="AD" clId="Web-{902A5C64-E283-E804-8230-129A2B910297}" dt="2025-05-08T04:50:59.027" v="659" actId="1076"/>
          <ac:picMkLst>
            <pc:docMk/>
            <pc:sldMk cId="3948869963" sldId="285"/>
            <ac:picMk id="5" creationId="{C45EACAF-FC0F-F9B3-2331-6220C99DD02F}"/>
          </ac:picMkLst>
        </pc:picChg>
        <pc:picChg chg="del">
          <ac:chgData name="MICHAEL AYOBAMI SHOBOWALE" userId="S::23501800@emu.edu.tr::8273761e-ec5b-4465-9c65-c526788274fb" providerId="AD" clId="Web-{902A5C64-E283-E804-8230-129A2B910297}" dt="2025-05-08T04:50:37.073" v="650"/>
          <ac:picMkLst>
            <pc:docMk/>
            <pc:sldMk cId="3948869963" sldId="285"/>
            <ac:picMk id="9" creationId="{216ED6E3-1DEB-B078-E743-2C82A204407A}"/>
          </ac:picMkLst>
        </pc:picChg>
        <pc:picChg chg="del">
          <ac:chgData name="MICHAEL AYOBAMI SHOBOWALE" userId="S::23501800@emu.edu.tr::8273761e-ec5b-4465-9c65-c526788274fb" providerId="AD" clId="Web-{902A5C64-E283-E804-8230-129A2B910297}" dt="2025-05-08T04:50:47.323" v="654"/>
          <ac:picMkLst>
            <pc:docMk/>
            <pc:sldMk cId="3948869963" sldId="285"/>
            <ac:picMk id="10" creationId="{E929462F-CE4E-737C-20E0-5E7D671B0B7E}"/>
          </ac:picMkLst>
        </pc:picChg>
      </pc:sldChg>
      <pc:sldChg chg="modSp add replId">
        <pc:chgData name="MICHAEL AYOBAMI SHOBOWALE" userId="S::23501800@emu.edu.tr::8273761e-ec5b-4465-9c65-c526788274fb" providerId="AD" clId="Web-{902A5C64-E283-E804-8230-129A2B910297}" dt="2025-05-08T05:00:29.901" v="781"/>
        <pc:sldMkLst>
          <pc:docMk/>
          <pc:sldMk cId="2934800275" sldId="286"/>
        </pc:sldMkLst>
        <pc:spChg chg="mod">
          <ac:chgData name="MICHAEL AYOBAMI SHOBOWALE" userId="S::23501800@emu.edu.tr::8273761e-ec5b-4465-9c65-c526788274fb" providerId="AD" clId="Web-{902A5C64-E283-E804-8230-129A2B910297}" dt="2025-05-08T04:58:08.788" v="697" actId="20577"/>
          <ac:spMkLst>
            <pc:docMk/>
            <pc:sldMk cId="2934800275" sldId="286"/>
            <ac:spMk id="3" creationId="{A7AF3056-A9D1-F9FE-AC49-7050461B8477}"/>
          </ac:spMkLst>
        </pc:spChg>
        <pc:graphicFrameChg chg="mod modGraphic">
          <ac:chgData name="MICHAEL AYOBAMI SHOBOWALE" userId="S::23501800@emu.edu.tr::8273761e-ec5b-4465-9c65-c526788274fb" providerId="AD" clId="Web-{902A5C64-E283-E804-8230-129A2B910297}" dt="2025-05-08T05:00:29.901" v="781"/>
          <ac:graphicFrameMkLst>
            <pc:docMk/>
            <pc:sldMk cId="2934800275" sldId="286"/>
            <ac:graphicFrameMk id="6" creationId="{9E2B081B-18D5-AF87-16CB-469181D7F247}"/>
          </ac:graphicFrameMkLst>
        </pc:graphicFrameChg>
      </pc:sldChg>
      <pc:sldChg chg="modSp add replId">
        <pc:chgData name="MICHAEL AYOBAMI SHOBOWALE" userId="S::23501800@emu.edu.tr::8273761e-ec5b-4465-9c65-c526788274fb" providerId="AD" clId="Web-{902A5C64-E283-E804-8230-129A2B910297}" dt="2025-05-08T05:16:44.209" v="1228"/>
        <pc:sldMkLst>
          <pc:docMk/>
          <pc:sldMk cId="1597363278" sldId="287"/>
        </pc:sldMkLst>
        <pc:spChg chg="mod">
          <ac:chgData name="MICHAEL AYOBAMI SHOBOWALE" userId="S::23501800@emu.edu.tr::8273761e-ec5b-4465-9c65-c526788274fb" providerId="AD" clId="Web-{902A5C64-E283-E804-8230-129A2B910297}" dt="2025-05-08T05:01:44.935" v="786" actId="20577"/>
          <ac:spMkLst>
            <pc:docMk/>
            <pc:sldMk cId="1597363278" sldId="287"/>
            <ac:spMk id="3" creationId="{9E219897-A9F1-3CB3-1B43-24877D803195}"/>
          </ac:spMkLst>
        </pc:spChg>
        <pc:graphicFrameChg chg="mod modGraphic">
          <ac:chgData name="MICHAEL AYOBAMI SHOBOWALE" userId="S::23501800@emu.edu.tr::8273761e-ec5b-4465-9c65-c526788274fb" providerId="AD" clId="Web-{902A5C64-E283-E804-8230-129A2B910297}" dt="2025-05-08T05:16:44.209" v="1228"/>
          <ac:graphicFrameMkLst>
            <pc:docMk/>
            <pc:sldMk cId="1597363278" sldId="287"/>
            <ac:graphicFrameMk id="6" creationId="{BC43291A-25BE-F4AC-1C15-AC78B44E46E4}"/>
          </ac:graphicFrameMkLst>
        </pc:graphicFrameChg>
      </pc:sldChg>
      <pc:sldChg chg="modSp add replId">
        <pc:chgData name="MICHAEL AYOBAMI SHOBOWALE" userId="S::23501800@emu.edu.tr::8273761e-ec5b-4465-9c65-c526788274fb" providerId="AD" clId="Web-{902A5C64-E283-E804-8230-129A2B910297}" dt="2025-05-08T05:16:10.505" v="1227"/>
        <pc:sldMkLst>
          <pc:docMk/>
          <pc:sldMk cId="3802110823" sldId="288"/>
        </pc:sldMkLst>
        <pc:spChg chg="mod">
          <ac:chgData name="MICHAEL AYOBAMI SHOBOWALE" userId="S::23501800@emu.edu.tr::8273761e-ec5b-4465-9c65-c526788274fb" providerId="AD" clId="Web-{902A5C64-E283-E804-8230-129A2B910297}" dt="2025-05-08T05:05:33.785" v="954" actId="20577"/>
          <ac:spMkLst>
            <pc:docMk/>
            <pc:sldMk cId="3802110823" sldId="288"/>
            <ac:spMk id="3" creationId="{33B16DE9-35B0-A200-C90E-8744C72C8EBE}"/>
          </ac:spMkLst>
        </pc:spChg>
        <pc:graphicFrameChg chg="mod modGraphic">
          <ac:chgData name="MICHAEL AYOBAMI SHOBOWALE" userId="S::23501800@emu.edu.tr::8273761e-ec5b-4465-9c65-c526788274fb" providerId="AD" clId="Web-{902A5C64-E283-E804-8230-129A2B910297}" dt="2025-05-08T05:16:10.505" v="1227"/>
          <ac:graphicFrameMkLst>
            <pc:docMk/>
            <pc:sldMk cId="3802110823" sldId="288"/>
            <ac:graphicFrameMk id="6" creationId="{FB6C85C3-8D75-9260-F2C5-B348DEC57735}"/>
          </ac:graphicFrameMkLst>
        </pc:graphicFrameChg>
      </pc:sldChg>
      <pc:sldChg chg="addSp delSp modSp add replId">
        <pc:chgData name="MICHAEL AYOBAMI SHOBOWALE" userId="S::23501800@emu.edu.tr::8273761e-ec5b-4465-9c65-c526788274fb" providerId="AD" clId="Web-{902A5C64-E283-E804-8230-129A2B910297}" dt="2025-05-08T05:08:57.243" v="1086" actId="14100"/>
        <pc:sldMkLst>
          <pc:docMk/>
          <pc:sldMk cId="2472023832" sldId="289"/>
        </pc:sldMkLst>
        <pc:graphicFrameChg chg="del">
          <ac:chgData name="MICHAEL AYOBAMI SHOBOWALE" userId="S::23501800@emu.edu.tr::8273761e-ec5b-4465-9c65-c526788274fb" providerId="AD" clId="Web-{902A5C64-E283-E804-8230-129A2B910297}" dt="2025-05-08T05:08:04.320" v="1076"/>
          <ac:graphicFrameMkLst>
            <pc:docMk/>
            <pc:sldMk cId="2472023832" sldId="289"/>
            <ac:graphicFrameMk id="6" creationId="{57CE9836-716E-AC7A-C948-08097415C887}"/>
          </ac:graphicFrameMkLst>
        </pc:graphicFrameChg>
        <pc:picChg chg="add mod modCrop">
          <ac:chgData name="MICHAEL AYOBAMI SHOBOWALE" userId="S::23501800@emu.edu.tr::8273761e-ec5b-4465-9c65-c526788274fb" providerId="AD" clId="Web-{902A5C64-E283-E804-8230-129A2B910297}" dt="2025-05-08T05:08:57.243" v="1086" actId="14100"/>
          <ac:picMkLst>
            <pc:docMk/>
            <pc:sldMk cId="2472023832" sldId="289"/>
            <ac:picMk id="5" creationId="{C22EA947-953A-9F43-C787-2B5A8A8CC0BA}"/>
          </ac:picMkLst>
        </pc:picChg>
      </pc:sldChg>
      <pc:sldChg chg="modSp add replId">
        <pc:chgData name="MICHAEL AYOBAMI SHOBOWALE" userId="S::23501800@emu.edu.tr::8273761e-ec5b-4465-9c65-c526788274fb" providerId="AD" clId="Web-{902A5C64-E283-E804-8230-129A2B910297}" dt="2025-05-08T05:14:48.956" v="1226"/>
        <pc:sldMkLst>
          <pc:docMk/>
          <pc:sldMk cId="539693675" sldId="290"/>
        </pc:sldMkLst>
        <pc:spChg chg="mod">
          <ac:chgData name="MICHAEL AYOBAMI SHOBOWALE" userId="S::23501800@emu.edu.tr::8273761e-ec5b-4465-9c65-c526788274fb" providerId="AD" clId="Web-{902A5C64-E283-E804-8230-129A2B910297}" dt="2025-05-08T05:10:02.682" v="1090" actId="20577"/>
          <ac:spMkLst>
            <pc:docMk/>
            <pc:sldMk cId="539693675" sldId="290"/>
            <ac:spMk id="3" creationId="{F0B0A98A-5684-8BB2-BE2A-5DB43C6B07BB}"/>
          </ac:spMkLst>
        </pc:spChg>
        <pc:graphicFrameChg chg="mod modGraphic">
          <ac:chgData name="MICHAEL AYOBAMI SHOBOWALE" userId="S::23501800@emu.edu.tr::8273761e-ec5b-4465-9c65-c526788274fb" providerId="AD" clId="Web-{902A5C64-E283-E804-8230-129A2B910297}" dt="2025-05-08T05:14:48.956" v="1226"/>
          <ac:graphicFrameMkLst>
            <pc:docMk/>
            <pc:sldMk cId="539693675" sldId="290"/>
            <ac:graphicFrameMk id="6" creationId="{F2E4DCF7-4C99-BB39-F6D6-F03B352FD803}"/>
          </ac:graphicFrameMkLst>
        </pc:graphicFrameChg>
      </pc:sldChg>
      <pc:sldChg chg="addSp delSp modSp add replId">
        <pc:chgData name="MICHAEL AYOBAMI SHOBOWALE" userId="S::23501800@emu.edu.tr::8273761e-ec5b-4465-9c65-c526788274fb" providerId="AD" clId="Web-{902A5C64-E283-E804-8230-129A2B910297}" dt="2025-05-08T05:37:35.571" v="1363" actId="1076"/>
        <pc:sldMkLst>
          <pc:docMk/>
          <pc:sldMk cId="3111093026" sldId="291"/>
        </pc:sldMkLst>
        <pc:spChg chg="mod">
          <ac:chgData name="MICHAEL AYOBAMI SHOBOWALE" userId="S::23501800@emu.edu.tr::8273761e-ec5b-4465-9c65-c526788274fb" providerId="AD" clId="Web-{902A5C64-E283-E804-8230-129A2B910297}" dt="2025-05-08T05:36:43.538" v="1345" actId="14100"/>
          <ac:spMkLst>
            <pc:docMk/>
            <pc:sldMk cId="3111093026" sldId="291"/>
            <ac:spMk id="6" creationId="{C88BCB1B-629B-3B29-9CB3-04FAB60CE458}"/>
          </ac:spMkLst>
        </pc:spChg>
        <pc:spChg chg="add mod">
          <ac:chgData name="MICHAEL AYOBAMI SHOBOWALE" userId="S::23501800@emu.edu.tr::8273761e-ec5b-4465-9c65-c526788274fb" providerId="AD" clId="Web-{902A5C64-E283-E804-8230-129A2B910297}" dt="2025-05-08T05:30:24.372" v="1299"/>
          <ac:spMkLst>
            <pc:docMk/>
            <pc:sldMk cId="3111093026" sldId="291"/>
            <ac:spMk id="9" creationId="{2859953C-7CF2-4E36-3A64-2B1A9B378601}"/>
          </ac:spMkLst>
        </pc:spChg>
        <pc:spChg chg="add mod ord">
          <ac:chgData name="MICHAEL AYOBAMI SHOBOWALE" userId="S::23501800@emu.edu.tr::8273761e-ec5b-4465-9c65-c526788274fb" providerId="AD" clId="Web-{902A5C64-E283-E804-8230-129A2B910297}" dt="2025-05-08T05:37:04.789" v="1356" actId="20577"/>
          <ac:spMkLst>
            <pc:docMk/>
            <pc:sldMk cId="3111093026" sldId="291"/>
            <ac:spMk id="11" creationId="{FFA631B7-D6A5-70C8-5F9A-C4DA5614B407}"/>
          </ac:spMkLst>
        </pc:spChg>
        <pc:spChg chg="add mod">
          <ac:chgData name="MICHAEL AYOBAMI SHOBOWALE" userId="S::23501800@emu.edu.tr::8273761e-ec5b-4465-9c65-c526788274fb" providerId="AD" clId="Web-{902A5C64-E283-E804-8230-129A2B910297}" dt="2025-05-08T05:37:02.585" v="1355" actId="20577"/>
          <ac:spMkLst>
            <pc:docMk/>
            <pc:sldMk cId="3111093026" sldId="291"/>
            <ac:spMk id="14" creationId="{E98D3D40-30CD-2F43-1CF1-716BA15F79F7}"/>
          </ac:spMkLst>
        </pc:spChg>
        <pc:spChg chg="add mod ord">
          <ac:chgData name="MICHAEL AYOBAMI SHOBOWALE" userId="S::23501800@emu.edu.tr::8273761e-ec5b-4465-9c65-c526788274fb" providerId="AD" clId="Web-{902A5C64-E283-E804-8230-129A2B910297}" dt="2025-05-08T05:37:35.571" v="1363" actId="1076"/>
          <ac:spMkLst>
            <pc:docMk/>
            <pc:sldMk cId="3111093026" sldId="291"/>
            <ac:spMk id="15" creationId="{8FE8D8E1-3B65-97F0-4F37-7216F84F8BCE}"/>
          </ac:spMkLst>
        </pc:spChg>
        <pc:grpChg chg="add mod">
          <ac:chgData name="MICHAEL AYOBAMI SHOBOWALE" userId="S::23501800@emu.edu.tr::8273761e-ec5b-4465-9c65-c526788274fb" providerId="AD" clId="Web-{902A5C64-E283-E804-8230-129A2B910297}" dt="2025-05-08T05:30:58.060" v="1303" actId="1076"/>
          <ac:grpSpMkLst>
            <pc:docMk/>
            <pc:sldMk cId="3111093026" sldId="291"/>
            <ac:grpSpMk id="10" creationId="{0ED254E8-4050-3CF8-FABE-449F8FA0F6F8}"/>
          </ac:grpSpMkLst>
        </pc:grpChg>
        <pc:grpChg chg="add mod">
          <ac:chgData name="MICHAEL AYOBAMI SHOBOWALE" userId="S::23501800@emu.edu.tr::8273761e-ec5b-4465-9c65-c526788274fb" providerId="AD" clId="Web-{902A5C64-E283-E804-8230-129A2B910297}" dt="2025-05-08T05:33:52.362" v="1324" actId="1076"/>
          <ac:grpSpMkLst>
            <pc:docMk/>
            <pc:sldMk cId="3111093026" sldId="291"/>
            <ac:grpSpMk id="16" creationId="{2F25E123-F9D3-0F5D-213A-95C4E44581BF}"/>
          </ac:grpSpMkLst>
        </pc:grpChg>
        <pc:grpChg chg="add ord">
          <ac:chgData name="MICHAEL AYOBAMI SHOBOWALE" userId="S::23501800@emu.edu.tr::8273761e-ec5b-4465-9c65-c526788274fb" providerId="AD" clId="Web-{902A5C64-E283-E804-8230-129A2B910297}" dt="2025-05-08T05:35:25.817" v="1331"/>
          <ac:grpSpMkLst>
            <pc:docMk/>
            <pc:sldMk cId="3111093026" sldId="291"/>
            <ac:grpSpMk id="17" creationId="{F339431C-36D3-EFEA-6911-E88EDD8DFDF8}"/>
          </ac:grpSpMkLst>
        </pc:grpChg>
        <pc:grpChg chg="add">
          <ac:chgData name="MICHAEL AYOBAMI SHOBOWALE" userId="S::23501800@emu.edu.tr::8273761e-ec5b-4465-9c65-c526788274fb" providerId="AD" clId="Web-{902A5C64-E283-E804-8230-129A2B910297}" dt="2025-05-08T05:35:44.833" v="1332"/>
          <ac:grpSpMkLst>
            <pc:docMk/>
            <pc:sldMk cId="3111093026" sldId="291"/>
            <ac:grpSpMk id="18" creationId="{5649E098-2774-6879-E1A6-874095B43AF2}"/>
          </ac:grpSpMkLst>
        </pc:grpChg>
        <pc:picChg chg="del">
          <ac:chgData name="MICHAEL AYOBAMI SHOBOWALE" userId="S::23501800@emu.edu.tr::8273761e-ec5b-4465-9c65-c526788274fb" providerId="AD" clId="Web-{902A5C64-E283-E804-8230-129A2B910297}" dt="2025-05-08T05:24:03.377" v="1286"/>
          <ac:picMkLst>
            <pc:docMk/>
            <pc:sldMk cId="3111093026" sldId="291"/>
            <ac:picMk id="5" creationId="{918F326C-4D63-2E15-6CE0-BD27377CB471}"/>
          </ac:picMkLst>
        </pc:picChg>
        <pc:picChg chg="add mod modCrop">
          <ac:chgData name="MICHAEL AYOBAMI SHOBOWALE" userId="S::23501800@emu.edu.tr::8273761e-ec5b-4465-9c65-c526788274fb" providerId="AD" clId="Web-{902A5C64-E283-E804-8230-129A2B910297}" dt="2025-05-08T05:30:41.653" v="1301" actId="1076"/>
          <ac:picMkLst>
            <pc:docMk/>
            <pc:sldMk cId="3111093026" sldId="291"/>
            <ac:picMk id="8" creationId="{8C88268F-D797-BD23-5C9D-14C47A0FF0E3}"/>
          </ac:picMkLst>
        </pc:picChg>
        <pc:picChg chg="add del">
          <ac:chgData name="MICHAEL AYOBAMI SHOBOWALE" userId="S::23501800@emu.edu.tr::8273761e-ec5b-4465-9c65-c526788274fb" providerId="AD" clId="Web-{902A5C64-E283-E804-8230-129A2B910297}" dt="2025-05-08T05:31:58.483" v="1317"/>
          <ac:picMkLst>
            <pc:docMk/>
            <pc:sldMk cId="3111093026" sldId="291"/>
            <ac:picMk id="13" creationId="{BEC27987-C48A-3D9B-B8C2-2D91B46D04E5}"/>
          </ac:picMkLst>
        </pc:picChg>
      </pc:sldChg>
      <pc:sldChg chg="add replId">
        <pc:chgData name="MICHAEL AYOBAMI SHOBOWALE" userId="S::23501800@emu.edu.tr::8273761e-ec5b-4465-9c65-c526788274fb" providerId="AD" clId="Web-{902A5C64-E283-E804-8230-129A2B910297}" dt="2025-05-08T07:32:44.931" v="1370"/>
        <pc:sldMkLst>
          <pc:docMk/>
          <pc:sldMk cId="3746148804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08-May-25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6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08-May-25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8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08-May-25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3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08-May-25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38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08-May-25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1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68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smtClean="0"/>
              <a:t>08-May-25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1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5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08-May-25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50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08-May-25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2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08-May-25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rogue.co/post/understanding-the-entire-political-spectrum-cursor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187" y="1405744"/>
            <a:ext cx="8158211" cy="2894588"/>
          </a:xfrm>
        </p:spPr>
        <p:txBody>
          <a:bodyPr/>
          <a:lstStyle/>
          <a:p>
            <a:pPr algn="ctr"/>
            <a:r>
              <a:rPr lang="en-US" sz="7200" dirty="0">
                <a:latin typeface="Rockwell Condensed"/>
                <a:ea typeface="+mj-lt"/>
                <a:cs typeface="Times New Roman"/>
              </a:rPr>
              <a:t>ANALYSING MEDIA CONSUMPTION</a:t>
            </a:r>
            <a:endParaRPr lang="en-US" sz="7200" dirty="0">
              <a:latin typeface="Rockwell Condensed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733" y="5051089"/>
            <a:ext cx="7189434" cy="1225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i="1" dirty="0">
                <a:latin typeface="Rockwell Light"/>
              </a:rPr>
              <a:t>Presented </a:t>
            </a:r>
            <a:r>
              <a:rPr lang="en-US" i="1" dirty="0">
                <a:latin typeface="Rockwell Light"/>
              </a:rPr>
              <a:t>on 13/05/2025 </a:t>
            </a:r>
            <a:r>
              <a:rPr i="1" dirty="0">
                <a:latin typeface="Rockwell Light"/>
              </a:rPr>
              <a:t>by</a:t>
            </a:r>
            <a:r>
              <a:rPr lang="en-US" i="1" dirty="0">
                <a:latin typeface="Rockwell Light"/>
              </a:rPr>
              <a:t>:</a:t>
            </a:r>
            <a:endParaRPr lang="en-US"/>
          </a:p>
          <a:p>
            <a:r>
              <a:rPr lang="en-US" dirty="0"/>
              <a:t>Natasha Asiimwe - </a:t>
            </a:r>
            <a:r>
              <a:rPr lang="en-US" dirty="0">
                <a:latin typeface="Rockwell"/>
                <a:cs typeface="Times New Roman"/>
              </a:rPr>
              <a:t>24501539</a:t>
            </a:r>
            <a:endParaRPr lang="en-US" dirty="0">
              <a:latin typeface="Rockwell"/>
            </a:endParaRPr>
          </a:p>
          <a:p>
            <a:r>
              <a:rPr lang="en-GB" dirty="0"/>
              <a:t>Michael Ayobami </a:t>
            </a:r>
            <a:r>
              <a:rPr lang="en-GB" dirty="0" err="1"/>
              <a:t>Shobowale</a:t>
            </a:r>
            <a:r>
              <a:rPr lang="en-GB" dirty="0"/>
              <a:t> - 23501800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7B7B312-E914-1326-35A1-53B63C5B5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3354E-6802-30AD-8883-45ED0B3E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458655"/>
            <a:ext cx="7772400" cy="1609344"/>
          </a:xfrm>
        </p:spPr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906AF2-20CC-1096-5CB2-ED197574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431"/>
            <a:ext cx="7789718" cy="45357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9E3611"/>
              </a:buClr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4A8B27-2C45-7CE1-D771-AC7C648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Picture 288932126, Picture">
            <a:extLst>
              <a:ext uri="{FF2B5EF4-FFF2-40B4-BE49-F238E27FC236}">
                <a16:creationId xmlns:a16="http://schemas.microsoft.com/office/drawing/2014/main" xmlns="" id="{C45EACAF-FC0F-F9B3-2331-6220C99D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02" y="2065866"/>
            <a:ext cx="5679017" cy="3354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8024BF-9456-CE45-9E55-0DA043776DDD}"/>
              </a:ext>
            </a:extLst>
          </p:cNvPr>
          <p:cNvSpPr txBox="1"/>
          <p:nvPr/>
        </p:nvSpPr>
        <p:spPr>
          <a:xfrm>
            <a:off x="4574566" y="3142289"/>
            <a:ext cx="418009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Rockwell"/>
                <a:cs typeface="Times New Roman"/>
              </a:rPr>
              <a:t>Young: </a:t>
            </a:r>
            <a:r>
              <a:rPr lang="en-US" sz="2400" dirty="0">
                <a:latin typeface="Rockwell Light"/>
              </a:rPr>
              <a:t>18-40</a:t>
            </a:r>
          </a:p>
          <a:p>
            <a:r>
              <a:rPr lang="en-US" sz="2400" dirty="0">
                <a:latin typeface="Rockwell"/>
                <a:cs typeface="Times New Roman"/>
              </a:rPr>
              <a:t>Middle Age: </a:t>
            </a:r>
            <a:r>
              <a:rPr lang="en-US" sz="2400" dirty="0">
                <a:latin typeface="Rockwell Light"/>
                <a:cs typeface="Times New Roman"/>
              </a:rPr>
              <a:t>41-60</a:t>
            </a:r>
          </a:p>
          <a:p>
            <a:r>
              <a:rPr lang="en-US" sz="2400" dirty="0">
                <a:latin typeface="Rockwell"/>
                <a:cs typeface="Times New Roman"/>
              </a:rPr>
              <a:t>Senior Citizen: </a:t>
            </a:r>
            <a:r>
              <a:rPr lang="en-US" sz="2400" dirty="0">
                <a:latin typeface="Rockwell Light"/>
                <a:cs typeface="Times New Roman"/>
              </a:rPr>
              <a:t>61-80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8869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4FFE201-DB3F-5C98-379A-DA250D4C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DA160D-F8F2-0F3B-75B0-5A7BF2D2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458655"/>
            <a:ext cx="7772400" cy="1609344"/>
          </a:xfrm>
        </p:spPr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295FFF-D628-20D0-70A5-3100B760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431"/>
            <a:ext cx="7789718" cy="45357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9E3611"/>
              </a:buClr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189741-B390-011E-3C1B-049CA890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8BCB1B-629B-3B29-9CB3-04FAB60CE458}"/>
              </a:ext>
            </a:extLst>
          </p:cNvPr>
          <p:cNvSpPr txBox="1"/>
          <p:nvPr/>
        </p:nvSpPr>
        <p:spPr>
          <a:xfrm>
            <a:off x="2996814" y="4175777"/>
            <a:ext cx="413070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Rockwell Light"/>
                <a:cs typeface="Times New Roman"/>
              </a:rPr>
              <a:t>Political Spectrum</a:t>
            </a:r>
            <a:br>
              <a:rPr lang="en-US" sz="2400" b="1" dirty="0" smtClean="0">
                <a:latin typeface="Rockwell Light"/>
                <a:cs typeface="Times New Roman"/>
              </a:rPr>
            </a:br>
            <a:r>
              <a:rPr lang="en-US" sz="2400" b="1" dirty="0" smtClean="0">
                <a:latin typeface="Rockwell Light"/>
                <a:cs typeface="Times New Roman"/>
              </a:rPr>
              <a:t/>
            </a:r>
            <a:br>
              <a:rPr lang="en-US" sz="2400" b="1" dirty="0" smtClean="0">
                <a:latin typeface="Rockwell Light"/>
                <a:cs typeface="Times New Roman"/>
              </a:rPr>
            </a:br>
            <a:r>
              <a:rPr lang="en-US" sz="2400" b="1" dirty="0" smtClean="0">
                <a:latin typeface="Rockwell Light"/>
                <a:cs typeface="Times New Roman"/>
              </a:rPr>
              <a:t>Conservative</a:t>
            </a:r>
            <a:r>
              <a:rPr lang="en-US" sz="2400" dirty="0">
                <a:latin typeface="Rockwell Light"/>
                <a:cs typeface="Times New Roman"/>
              </a:rPr>
              <a:t>: 1-3</a:t>
            </a:r>
            <a:endParaRPr lang="en-US" dirty="0"/>
          </a:p>
          <a:p>
            <a:r>
              <a:rPr lang="en-US" sz="2400" b="1" dirty="0">
                <a:latin typeface="Rockwell Light"/>
                <a:cs typeface="Times New Roman"/>
              </a:rPr>
              <a:t>Middle</a:t>
            </a:r>
            <a:r>
              <a:rPr lang="en-US" sz="2400" dirty="0">
                <a:latin typeface="Rockwell Light"/>
                <a:cs typeface="Times New Roman"/>
              </a:rPr>
              <a:t>: 4-6</a:t>
            </a:r>
            <a:endParaRPr lang="en-US" dirty="0"/>
          </a:p>
          <a:p>
            <a:r>
              <a:rPr lang="en-US" sz="2400" b="1" dirty="0">
                <a:latin typeface="Rockwell Light"/>
                <a:cs typeface="Times New Roman"/>
              </a:rPr>
              <a:t>Liberal</a:t>
            </a:r>
            <a:r>
              <a:rPr lang="en-US" sz="2400" dirty="0">
                <a:latin typeface="Rockwell Light"/>
                <a:cs typeface="Times New Roman"/>
              </a:rPr>
              <a:t>: 7-10</a:t>
            </a:r>
            <a:endParaRPr lang="en-US" sz="2400" dirty="0">
              <a:latin typeface="Rockwell Light"/>
            </a:endParaRPr>
          </a:p>
          <a:p>
            <a:endParaRPr lang="en-US" sz="2400" dirty="0">
              <a:latin typeface="Rockwell Light"/>
              <a:cs typeface="Times New Roman"/>
            </a:endParaRPr>
          </a:p>
          <a:p>
            <a:endParaRPr lang="en-US" sz="2400" dirty="0">
              <a:latin typeface="Rockwell Light"/>
              <a:cs typeface="Times New Roman"/>
            </a:endParaRPr>
          </a:p>
          <a:p>
            <a:endParaRPr lang="en-US" sz="2400" dirty="0">
              <a:latin typeface="Rockwell" panose="02060603020205020403"/>
              <a:cs typeface="Times New Roman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649E098-2774-6879-E1A6-874095B43AF2}"/>
              </a:ext>
            </a:extLst>
          </p:cNvPr>
          <p:cNvGrpSpPr/>
          <p:nvPr/>
        </p:nvGrpSpPr>
        <p:grpSpPr>
          <a:xfrm>
            <a:off x="1335424" y="2301570"/>
            <a:ext cx="6286499" cy="1917211"/>
            <a:chOff x="1335424" y="2536767"/>
            <a:chExt cx="6286499" cy="19172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F339431C-36D3-EFEA-6911-E88EDD8DFDF8}"/>
                </a:ext>
              </a:extLst>
            </p:cNvPr>
            <p:cNvGrpSpPr/>
            <p:nvPr/>
          </p:nvGrpSpPr>
          <p:grpSpPr>
            <a:xfrm>
              <a:off x="1335424" y="2536767"/>
              <a:ext cx="6286499" cy="1917211"/>
              <a:chOff x="1335424" y="2536767"/>
              <a:chExt cx="6286499" cy="191721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2F25E123-F9D3-0F5D-213A-95C4E44581BF}"/>
                  </a:ext>
                </a:extLst>
              </p:cNvPr>
              <p:cNvGrpSpPr/>
              <p:nvPr/>
            </p:nvGrpSpPr>
            <p:grpSpPr>
              <a:xfrm>
                <a:off x="1335424" y="2536767"/>
                <a:ext cx="6286499" cy="1917211"/>
                <a:chOff x="1427146" y="2071100"/>
                <a:chExt cx="6286499" cy="191721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xmlns="" id="{0ED254E8-4050-3CF8-FABE-449F8FA0F6F8}"/>
                    </a:ext>
                  </a:extLst>
                </p:cNvPr>
                <p:cNvGrpSpPr/>
                <p:nvPr/>
              </p:nvGrpSpPr>
              <p:grpSpPr>
                <a:xfrm>
                  <a:off x="1427146" y="2071100"/>
                  <a:ext cx="6286499" cy="1917211"/>
                  <a:chOff x="1229590" y="1788878"/>
                  <a:chExt cx="6286499" cy="1917211"/>
                </a:xfrm>
              </p:grpSpPr>
              <p:pic>
                <p:nvPicPr>
                  <p:cNvPr id="8" name="Picture 7" descr="Understanding The Entire Political Spectrum Cursor - vrogue.co">
                    <a:extLst>
                      <a:ext uri="{FF2B5EF4-FFF2-40B4-BE49-F238E27FC236}">
                        <a16:creationId xmlns:a16="http://schemas.microsoft.com/office/drawing/2014/main" xmlns="" id="{8C88268F-D797-BD23-5C9D-14C47A0FF0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</a:extLst>
                  </a:blip>
                  <a:srcRect l="8113" t="18127" r="7038" b="46861"/>
                  <a:stretch/>
                </p:blipFill>
                <p:spPr>
                  <a:xfrm>
                    <a:off x="1293316" y="1788878"/>
                    <a:ext cx="6125440" cy="1636780"/>
                  </a:xfrm>
                  <a:prstGeom prst="rect">
                    <a:avLst/>
                  </a:prstGeom>
                </p:spPr>
              </p:pic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xmlns="" id="{2859953C-7CF2-4E36-3A64-2B1A9B378601}"/>
                      </a:ext>
                    </a:extLst>
                  </p:cNvPr>
                  <p:cNvSpPr/>
                  <p:nvPr/>
                </p:nvSpPr>
                <p:spPr>
                  <a:xfrm>
                    <a:off x="1229590" y="2944090"/>
                    <a:ext cx="6286499" cy="761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8FE8D8E1-3B65-97F0-4F37-7216F84F8BCE}"/>
                    </a:ext>
                  </a:extLst>
                </p:cNvPr>
                <p:cNvSpPr txBox="1"/>
                <p:nvPr/>
              </p:nvSpPr>
              <p:spPr>
                <a:xfrm>
                  <a:off x="5708586" y="2394399"/>
                  <a:ext cx="200185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000" dirty="0"/>
                    <a:t>Liberal</a:t>
                  </a:r>
                  <a:endParaRPr 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FA631B7-D6A5-70C8-5F9A-C4DA5614B407}"/>
                  </a:ext>
                </a:extLst>
              </p:cNvPr>
              <p:cNvSpPr txBox="1"/>
              <p:nvPr/>
            </p:nvSpPr>
            <p:spPr>
              <a:xfrm>
                <a:off x="1496419" y="2909454"/>
                <a:ext cx="193129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dirty="0"/>
                  <a:t>Conservative</a:t>
                </a:r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98D3D40-30CD-2F43-1CF1-716BA15F79F7}"/>
                </a:ext>
              </a:extLst>
            </p:cNvPr>
            <p:cNvSpPr txBox="1"/>
            <p:nvPr/>
          </p:nvSpPr>
          <p:spPr>
            <a:xfrm>
              <a:off x="3606030" y="2909454"/>
              <a:ext cx="193129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/>
                <a:t>Middle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093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derstanding The Entire Political Spectrum Cursor - vrogue.co">
            <a:extLst>
              <a:ext uri="{FF2B5EF4-FFF2-40B4-BE49-F238E27FC236}">
                <a16:creationId xmlns:a16="http://schemas.microsoft.com/office/drawing/2014/main" xmlns="" id="{4CD0A094-2CEE-82DE-B395-A476DD6A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38" y="643468"/>
            <a:ext cx="7219273" cy="46749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0D863B-F286-2D44-1AAB-3BF76EDB81D6}"/>
              </a:ext>
            </a:extLst>
          </p:cNvPr>
          <p:cNvSpPr txBox="1"/>
          <p:nvPr/>
        </p:nvSpPr>
        <p:spPr>
          <a:xfrm>
            <a:off x="937880" y="5527895"/>
            <a:ext cx="7405934" cy="5933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SzPct val="85000"/>
            </a:pPr>
            <a:r>
              <a:rPr lang="en-US"/>
              <a:t>Image of the political spectrum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SzPct val="85000"/>
            </a:pPr>
            <a:r>
              <a:rPr lang="en-US" dirty="0"/>
              <a:t>Source: </a:t>
            </a:r>
            <a:r>
              <a:rPr lang="en-US" dirty="0">
                <a:ea typeface="+mn-lt"/>
                <a:cs typeface="+mn-lt"/>
                <a:hlinkClick r:id="rId3"/>
              </a:rPr>
              <a:t>vrogue.co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AA8466-283D-0F31-1278-963E25DC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1400">
                <a:latin typeface="+mj-lt"/>
              </a:rPr>
              <a:pPr defTabSz="914400">
                <a:spcAft>
                  <a:spcPts val="600"/>
                </a:spcAft>
              </a:pPr>
              <a:t>12</a:t>
            </a:fld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323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F81EB6-E59D-665B-361C-C7EB5CA0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13AE3-87AD-7D96-00D4-875E0B51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 Condensed"/>
              </a:rPr>
              <a:t>The younger a person is, the more their fact checking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F1C230-4C16-095A-FC58-A563FD74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5512"/>
            <a:ext cx="7798878" cy="44567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70000"/>
              </a:lnSpc>
              <a:buClr>
                <a:srgbClr val="9E3611"/>
              </a:buClr>
            </a:pPr>
            <a:endParaRPr lang="en-GB" b="1" dirty="0">
              <a:latin typeface="Rockwell"/>
              <a:ea typeface="+mn-lt"/>
              <a:cs typeface="Times New Roman"/>
            </a:endParaRPr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200" b="1" dirty="0">
                <a:ea typeface="+mn-lt"/>
                <a:cs typeface="+mn-lt"/>
              </a:rPr>
              <a:t>Hypothesis</a:t>
            </a:r>
            <a:r>
              <a:rPr lang="en-US" sz="2200" dirty="0">
                <a:ea typeface="+mn-lt"/>
                <a:cs typeface="+mn-lt"/>
              </a:rPr>
              <a:t>: Younger individuals check facts more often.</a:t>
            </a:r>
            <a:endParaRPr lang="en-US" sz="22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200" b="1">
                <a:ea typeface="+mn-lt"/>
                <a:cs typeface="+mn-lt"/>
              </a:rPr>
              <a:t>Results(Compare Means)</a:t>
            </a:r>
            <a:r>
              <a:rPr lang="en-US" sz="2200">
                <a:ea typeface="+mn-lt"/>
                <a:cs typeface="+mn-lt"/>
              </a:rPr>
              <a:t>:  </a:t>
            </a:r>
            <a:r>
              <a:rPr lang="en-US" sz="2200" dirty="0">
                <a:ea typeface="+mn-lt"/>
                <a:cs typeface="+mn-lt"/>
              </a:rPr>
              <a:t>young adults had the </a:t>
            </a:r>
            <a:r>
              <a:rPr lang="en-US" sz="2200" i="1" dirty="0">
                <a:ea typeface="+mn-lt"/>
                <a:cs typeface="+mn-lt"/>
              </a:rPr>
              <a:t>lowest</a:t>
            </a:r>
            <a:r>
              <a:rPr lang="en-US" sz="2200" dirty="0">
                <a:ea typeface="+mn-lt"/>
                <a:cs typeface="+mn-lt"/>
              </a:rPr>
              <a:t> fact-checking rate (M = 68.7%).</a:t>
            </a:r>
            <a:endParaRPr lang="en-US" sz="22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200" b="1" dirty="0">
                <a:ea typeface="+mn-lt"/>
                <a:cs typeface="+mn-lt"/>
              </a:rPr>
              <a:t>Middle-aged</a:t>
            </a:r>
            <a:r>
              <a:rPr lang="en-US" sz="2200" dirty="0">
                <a:ea typeface="+mn-lt"/>
                <a:cs typeface="+mn-lt"/>
              </a:rPr>
              <a:t> (M = 75.36%) and </a:t>
            </a:r>
            <a:r>
              <a:rPr lang="en-US" sz="2200" b="1" dirty="0">
                <a:ea typeface="+mn-lt"/>
                <a:cs typeface="+mn-lt"/>
              </a:rPr>
              <a:t>seniors</a:t>
            </a:r>
            <a:r>
              <a:rPr lang="en-US" sz="2200" dirty="0">
                <a:ea typeface="+mn-lt"/>
                <a:cs typeface="+mn-lt"/>
              </a:rPr>
              <a:t> (M = 74.07%) fact-checked more frequently.</a:t>
            </a:r>
            <a:endParaRPr lang="en-US" sz="22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200" dirty="0">
                <a:ea typeface="+mn-lt"/>
                <a:cs typeface="+mn-lt"/>
              </a:rPr>
              <a:t>Hypothesis </a:t>
            </a:r>
            <a:r>
              <a:rPr lang="en-US" sz="2200" b="1" dirty="0">
                <a:ea typeface="+mn-lt"/>
                <a:cs typeface="+mn-lt"/>
              </a:rPr>
              <a:t>rejected</a:t>
            </a:r>
            <a:r>
              <a:rPr lang="en-US" sz="2200" dirty="0">
                <a:ea typeface="+mn-lt"/>
                <a:cs typeface="+mn-lt"/>
              </a:rPr>
              <a:t> due to no significant difference.</a:t>
            </a:r>
            <a:endParaRPr lang="en-US" sz="2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F381DC-08EF-26A7-BC5C-C028637E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7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4532BDB-26F4-152D-9FB5-45123D2D7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98D1A-F5C6-5505-C5E9-2D9D4A34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 Condensed"/>
              </a:rPr>
              <a:t>The younger a person is, the more their fact checking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AF3056-A9D1-F9FE-AC49-7050461B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5512"/>
            <a:ext cx="7798878" cy="44567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  <a:buFont typeface="Wingdings"/>
            </a:pPr>
            <a:endParaRPr lang="en-US" sz="2200" dirty="0">
              <a:latin typeface="Rockwell"/>
              <a:ea typeface="+mn-lt"/>
              <a:cs typeface="Times New Roman"/>
            </a:endParaRPr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3B01B5-1234-A804-5DEB-2B30647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E2B081B-18D5-AF87-16CB-469181D7F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76278"/>
              </p:ext>
            </p:extLst>
          </p:nvPr>
        </p:nvGraphicFramePr>
        <p:xfrm>
          <a:off x="818444" y="2095499"/>
          <a:ext cx="6569658" cy="37241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9138">
                  <a:extLst>
                    <a:ext uri="{9D8B030D-6E8A-4147-A177-3AD203B41FA5}">
                      <a16:colId xmlns:a16="http://schemas.microsoft.com/office/drawing/2014/main" xmlns="" val="615880834"/>
                    </a:ext>
                  </a:extLst>
                </a:gridCol>
                <a:gridCol w="744681">
                  <a:extLst>
                    <a:ext uri="{9D8B030D-6E8A-4147-A177-3AD203B41FA5}">
                      <a16:colId xmlns:a16="http://schemas.microsoft.com/office/drawing/2014/main" xmlns="" val="472327895"/>
                    </a:ext>
                  </a:extLst>
                </a:gridCol>
                <a:gridCol w="794496">
                  <a:extLst>
                    <a:ext uri="{9D8B030D-6E8A-4147-A177-3AD203B41FA5}">
                      <a16:colId xmlns:a16="http://schemas.microsoft.com/office/drawing/2014/main" xmlns="" val="2540060343"/>
                    </a:ext>
                  </a:extLst>
                </a:gridCol>
                <a:gridCol w="835285">
                  <a:extLst>
                    <a:ext uri="{9D8B030D-6E8A-4147-A177-3AD203B41FA5}">
                      <a16:colId xmlns:a16="http://schemas.microsoft.com/office/drawing/2014/main" xmlns="" val="1343183253"/>
                    </a:ext>
                  </a:extLst>
                </a:gridCol>
                <a:gridCol w="750817">
                  <a:extLst>
                    <a:ext uri="{9D8B030D-6E8A-4147-A177-3AD203B41FA5}">
                      <a16:colId xmlns:a16="http://schemas.microsoft.com/office/drawing/2014/main" xmlns="" val="3261298444"/>
                    </a:ext>
                  </a:extLst>
                </a:gridCol>
                <a:gridCol w="938523">
                  <a:extLst>
                    <a:ext uri="{9D8B030D-6E8A-4147-A177-3AD203B41FA5}">
                      <a16:colId xmlns:a16="http://schemas.microsoft.com/office/drawing/2014/main" xmlns="" val="380353037"/>
                    </a:ext>
                  </a:extLst>
                </a:gridCol>
                <a:gridCol w="938523">
                  <a:extLst>
                    <a:ext uri="{9D8B030D-6E8A-4147-A177-3AD203B41FA5}">
                      <a16:colId xmlns:a16="http://schemas.microsoft.com/office/drawing/2014/main" xmlns="" val="1676883466"/>
                    </a:ext>
                  </a:extLst>
                </a:gridCol>
                <a:gridCol w="638195">
                  <a:extLst>
                    <a:ext uri="{9D8B030D-6E8A-4147-A177-3AD203B41FA5}">
                      <a16:colId xmlns:a16="http://schemas.microsoft.com/office/drawing/2014/main" xmlns="" val="1812327014"/>
                    </a:ext>
                  </a:extLst>
                </a:gridCol>
              </a:tblGrid>
              <a:tr h="482089">
                <a:tc gridSpan="8"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Report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7147484"/>
                  </a:ext>
                </a:extLst>
              </a:tr>
              <a:tr h="482089">
                <a:tc gridSpan="8"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Fact Check Percentage   </a:t>
                      </a:r>
                      <a:endParaRPr lang="en-US" b="1" i="0" dirty="0">
                        <a:effectLst/>
                        <a:latin typeface="Rockwell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980714"/>
                  </a:ext>
                </a:extLst>
              </a:tr>
              <a:tr h="815843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Age Group </a:t>
                      </a:r>
                      <a:endParaRPr lang="en-US" b="1" i="0">
                        <a:effectLst/>
                        <a:latin typeface="Rockwell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Mean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Std. Deviation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% of Total N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Skewness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Std. Error of Kurtosis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Std. Error of Skewness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Kurtosis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8774890"/>
                  </a:ext>
                </a:extLst>
              </a:tr>
              <a:tr h="482089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Middle Aged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75.3623 </a:t>
                      </a:r>
                      <a:endParaRPr lang="en-US" b="1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17.02763 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46.0%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-.156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.570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.289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-.928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35988633"/>
                  </a:ext>
                </a:extLst>
              </a:tr>
              <a:tr h="482089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Senior Citizen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74.0741 </a:t>
                      </a:r>
                      <a:endParaRPr lang="en-US" b="1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18.86373 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18.0%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-.383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.872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.448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-.177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9289826"/>
                  </a:ext>
                </a:extLst>
              </a:tr>
              <a:tr h="482089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Young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68.7037 </a:t>
                      </a:r>
                      <a:endParaRPr lang="en-US" b="1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15.90613 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36.0%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.133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.639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.325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-.234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0911051"/>
                  </a:ext>
                </a:extLst>
              </a:tr>
              <a:tr h="482089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Total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72.7333 </a:t>
                      </a:r>
                      <a:endParaRPr lang="en-US" b="1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17.14121 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100.0%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-.077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.394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.198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-.651 </a:t>
                      </a:r>
                      <a:endParaRPr lang="en-US" b="0" i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24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800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7BE8BC6-16C5-8ECF-A2B7-0393C007D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79C02-C7BF-7CBA-41BE-E5D622EB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 Condensed"/>
              </a:rPr>
              <a:t>The fewer the news sources, the higher the media trust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B0C400-BCBC-7C83-F6DA-2020D71A3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5512"/>
            <a:ext cx="7798878" cy="44567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70000"/>
              </a:lnSpc>
              <a:buClr>
                <a:srgbClr val="9E3611"/>
              </a:buClr>
            </a:pPr>
            <a:endParaRPr lang="en-GB" b="1" dirty="0">
              <a:latin typeface="Rockwell"/>
              <a:ea typeface="+mn-lt"/>
              <a:cs typeface="Times New Roman"/>
            </a:endParaRPr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200" b="1" dirty="0">
                <a:ea typeface="+mn-lt"/>
                <a:cs typeface="+mn-lt"/>
              </a:rPr>
              <a:t>Hypothesis</a:t>
            </a:r>
            <a:r>
              <a:rPr lang="en-US" sz="2200" dirty="0">
                <a:ea typeface="+mn-lt"/>
                <a:cs typeface="+mn-lt"/>
              </a:rPr>
              <a:t>: Fewer sources = higher trust.</a:t>
            </a:r>
            <a:endParaRPr lang="en-US" sz="22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200" b="1" dirty="0">
                <a:ea typeface="+mn-lt"/>
                <a:cs typeface="+mn-lt"/>
              </a:rPr>
              <a:t>Results (ANOVA)</a:t>
            </a:r>
            <a:r>
              <a:rPr lang="en-US" sz="2200" dirty="0">
                <a:ea typeface="+mn-lt"/>
                <a:cs typeface="+mn-lt"/>
              </a:rPr>
              <a:t>: </a:t>
            </a:r>
            <a:r>
              <a:rPr lang="en-US" sz="2200" i="1" dirty="0">
                <a:ea typeface="+mn-lt"/>
                <a:cs typeface="+mn-lt"/>
              </a:rPr>
              <a:t>No significant difference</a:t>
            </a:r>
            <a:r>
              <a:rPr lang="en-US" sz="2200" dirty="0">
                <a:ea typeface="+mn-lt"/>
                <a:cs typeface="+mn-lt"/>
              </a:rPr>
              <a:t> in trust based on news source count (p = .284).</a:t>
            </a:r>
            <a:endParaRPr lang="en-US" sz="22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200" dirty="0">
                <a:ea typeface="+mn-lt"/>
                <a:cs typeface="+mn-lt"/>
              </a:rPr>
              <a:t>Lowest trust was among those using </a:t>
            </a:r>
            <a:r>
              <a:rPr lang="en-US" sz="2200" b="1" dirty="0">
                <a:ea typeface="+mn-lt"/>
                <a:cs typeface="+mn-lt"/>
              </a:rPr>
              <a:t>only 2–3 sources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200" b="1" dirty="0">
                <a:ea typeface="+mn-lt"/>
                <a:cs typeface="+mn-lt"/>
              </a:rPr>
              <a:t>Highest trust</a:t>
            </a:r>
            <a:r>
              <a:rPr lang="en-US" sz="2200" dirty="0">
                <a:ea typeface="+mn-lt"/>
                <a:cs typeface="+mn-lt"/>
              </a:rPr>
              <a:t> reported by users with </a:t>
            </a:r>
            <a:r>
              <a:rPr lang="en-US" sz="2200" b="1" dirty="0">
                <a:ea typeface="+mn-lt"/>
                <a:cs typeface="+mn-lt"/>
              </a:rPr>
              <a:t>8–9 sources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200" dirty="0">
                <a:ea typeface="+mn-lt"/>
                <a:cs typeface="+mn-lt"/>
              </a:rPr>
              <a:t>Hypothesis </a:t>
            </a:r>
            <a:r>
              <a:rPr lang="en-US" sz="2200" b="1" dirty="0">
                <a:ea typeface="+mn-lt"/>
                <a:cs typeface="+mn-lt"/>
              </a:rPr>
              <a:t>not supported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B5387D-0A56-A672-C727-D0B93929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2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8D1C142-4986-3D86-9ABD-8763D38BB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E0A73-543C-3035-F427-F3F5B096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 Condensed"/>
              </a:rPr>
              <a:t>The fewer the news sources, the higher the media trust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19897-A9F1-3CB3-1B43-24877D80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5512"/>
            <a:ext cx="7798878" cy="44567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  <a:buFont typeface="Wingdings"/>
            </a:pPr>
            <a:endParaRPr lang="en-US" sz="2200" dirty="0">
              <a:latin typeface="Rockwell"/>
              <a:ea typeface="+mn-lt"/>
              <a:cs typeface="Times New Roman"/>
            </a:endParaRPr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D69E4B-D5C2-2675-D892-68545A3A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C43291A-25BE-F4AC-1C15-AC78B44E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46594"/>
              </p:ext>
            </p:extLst>
          </p:nvPr>
        </p:nvGraphicFramePr>
        <p:xfrm>
          <a:off x="415636" y="2095499"/>
          <a:ext cx="8055624" cy="33602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7906">
                  <a:extLst>
                    <a:ext uri="{9D8B030D-6E8A-4147-A177-3AD203B41FA5}">
                      <a16:colId xmlns:a16="http://schemas.microsoft.com/office/drawing/2014/main" xmlns="" val="3623951505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xmlns="" val="943817369"/>
                    </a:ext>
                  </a:extLst>
                </a:gridCol>
                <a:gridCol w="1125680">
                  <a:extLst>
                    <a:ext uri="{9D8B030D-6E8A-4147-A177-3AD203B41FA5}">
                      <a16:colId xmlns:a16="http://schemas.microsoft.com/office/drawing/2014/main" xmlns="" val="788080687"/>
                    </a:ext>
                  </a:extLst>
                </a:gridCol>
                <a:gridCol w="1352922">
                  <a:extLst>
                    <a:ext uri="{9D8B030D-6E8A-4147-A177-3AD203B41FA5}">
                      <a16:colId xmlns:a16="http://schemas.microsoft.com/office/drawing/2014/main" xmlns="" val="1040431731"/>
                    </a:ext>
                  </a:extLst>
                </a:gridCol>
                <a:gridCol w="816250">
                  <a:extLst>
                    <a:ext uri="{9D8B030D-6E8A-4147-A177-3AD203B41FA5}">
                      <a16:colId xmlns:a16="http://schemas.microsoft.com/office/drawing/2014/main" xmlns="" val="1765507123"/>
                    </a:ext>
                  </a:extLst>
                </a:gridCol>
                <a:gridCol w="816250">
                  <a:extLst>
                    <a:ext uri="{9D8B030D-6E8A-4147-A177-3AD203B41FA5}">
                      <a16:colId xmlns:a16="http://schemas.microsoft.com/office/drawing/2014/main" xmlns="" val="1138465227"/>
                    </a:ext>
                  </a:extLst>
                </a:gridCol>
                <a:gridCol w="515526">
                  <a:extLst>
                    <a:ext uri="{9D8B030D-6E8A-4147-A177-3AD203B41FA5}">
                      <a16:colId xmlns:a16="http://schemas.microsoft.com/office/drawing/2014/main" xmlns="" val="3133390927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xmlns="" val="4270863221"/>
                    </a:ext>
                  </a:extLst>
                </a:gridCol>
              </a:tblGrid>
              <a:tr h="438290">
                <a:tc gridSpan="8"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1" dirty="0">
                          <a:effectLst/>
                          <a:latin typeface="Rockwell"/>
                        </a:rPr>
                        <a:t>ANOVA Table</a:t>
                      </a:r>
                      <a:r>
                        <a:rPr lang="en-US" sz="900" dirty="0">
                          <a:effectLst/>
                          <a:latin typeface="Rockwell"/>
                        </a:rPr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5943560"/>
                  </a:ext>
                </a:extLst>
              </a:tr>
              <a:tr h="1022676">
                <a:tc gridSpan="3">
                  <a:txBody>
                    <a:bodyPr/>
                    <a:lstStyle/>
                    <a:p>
                      <a:pPr algn="just" rtl="0" fontAlgn="base">
                        <a:lnSpc>
                          <a:spcPts val="1425"/>
                        </a:lnSpc>
                        <a:buNone/>
                      </a:pPr>
                      <a:endParaRPr lang="en-US" sz="900" dirty="0">
                        <a:effectLst/>
                        <a:latin typeface="Rockwell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Sum of Squares 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err="1">
                          <a:effectLst/>
                          <a:latin typeface="Rockwell"/>
                        </a:rPr>
                        <a:t>df</a:t>
                      </a:r>
                      <a:r>
                        <a:rPr lang="en-US" sz="900" dirty="0">
                          <a:effectLst/>
                          <a:latin typeface="Rockwell"/>
                        </a:rPr>
                        <a:t> 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Mean Square 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F 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1" dirty="0">
                          <a:effectLst/>
                          <a:latin typeface="Rockwell"/>
                        </a:rPr>
                        <a:t>Sig</a:t>
                      </a:r>
                      <a:r>
                        <a:rPr lang="en-US" sz="900" dirty="0">
                          <a:effectLst/>
                          <a:latin typeface="Rockwell"/>
                        </a:rPr>
                        <a:t>. 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62988859"/>
                  </a:ext>
                </a:extLst>
              </a:tr>
              <a:tr h="1022676">
                <a:tc rowSpan="3"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News_Sources_Count * </a:t>
                      </a:r>
                      <a:r>
                        <a:rPr lang="en-US" sz="900" err="1">
                          <a:effectLst/>
                          <a:latin typeface="Rockwell"/>
                        </a:rPr>
                        <a:t>Media_Trust_Level</a:t>
                      </a:r>
                      <a:r>
                        <a:rPr lang="en-US" sz="900" dirty="0">
                          <a:effectLst/>
                          <a:latin typeface="Rockwell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Between Groups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(Combined)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16.200 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7 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2.314 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1.241 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b="1" dirty="0">
                          <a:effectLst/>
                          <a:highlight>
                            <a:srgbClr val="FFFF00"/>
                          </a:highlight>
                          <a:latin typeface="Rockwell"/>
                        </a:rPr>
                        <a:t>.284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4779768"/>
                  </a:ext>
                </a:extLst>
              </a:tr>
              <a:tr h="43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Within Groups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264.873 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142 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1.865 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25"/>
                        </a:lnSpc>
                        <a:buNone/>
                      </a:pPr>
                      <a:endParaRPr lang="en-US" sz="900" dirty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25"/>
                        </a:lnSpc>
                        <a:buNone/>
                      </a:pPr>
                      <a:endParaRPr lang="en-US" sz="900" dirty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3954729"/>
                  </a:ext>
                </a:extLst>
              </a:tr>
              <a:tr h="43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Total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281.073 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Rockwell"/>
                        </a:rPr>
                        <a:t>149 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25"/>
                        </a:lnSpc>
                        <a:buNone/>
                      </a:pPr>
                      <a:endParaRPr lang="en-US" sz="900" dirty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25"/>
                        </a:lnSpc>
                        <a:buNone/>
                      </a:pPr>
                      <a:endParaRPr lang="en-US" sz="900" dirty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25"/>
                        </a:lnSpc>
                        <a:buNone/>
                      </a:pPr>
                      <a:endParaRPr lang="en-US" sz="900" dirty="0">
                        <a:effectLst/>
                        <a:latin typeface="Rockwel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301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363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62B79B-15AC-D2EF-9ACC-BF6059C78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19072-E5CA-12F0-1DA1-A97C8039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 Condensed"/>
              </a:rPr>
              <a:t>Political spectrum position affects fact checking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96A31B-4C5E-C691-596A-092B0D6F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5512"/>
            <a:ext cx="7798878" cy="44567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70000"/>
              </a:lnSpc>
              <a:buClr>
                <a:srgbClr val="9E3611"/>
              </a:buClr>
            </a:pPr>
            <a:endParaRPr lang="en-GB" b="1" dirty="0">
              <a:latin typeface="Rockwell"/>
              <a:ea typeface="+mn-lt"/>
              <a:cs typeface="Times New Roman"/>
            </a:endParaRPr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Hypothesis</a:t>
            </a:r>
            <a:r>
              <a:rPr lang="en-US" sz="2100" dirty="0">
                <a:ea typeface="+mn-lt"/>
                <a:cs typeface="+mn-lt"/>
              </a:rPr>
              <a:t>: Political ideology influences fact-checking.</a:t>
            </a:r>
            <a:endParaRPr lang="en-US" sz="21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Chi-Square result</a:t>
            </a:r>
            <a:r>
              <a:rPr lang="en-US" sz="2100" dirty="0">
                <a:ea typeface="+mn-lt"/>
                <a:cs typeface="+mn-lt"/>
              </a:rPr>
              <a:t>: No significant association (p = .715).</a:t>
            </a:r>
            <a:endParaRPr lang="en-US" sz="21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100" dirty="0">
                <a:ea typeface="+mn-lt"/>
                <a:cs typeface="+mn-lt"/>
              </a:rPr>
              <a:t>Most common fact-checking level across all political groups: </a:t>
            </a:r>
            <a:r>
              <a:rPr lang="en-US" sz="2100" b="1" dirty="0">
                <a:ea typeface="+mn-lt"/>
                <a:cs typeface="+mn-lt"/>
              </a:rPr>
              <a:t>Level 7</a:t>
            </a:r>
            <a:r>
              <a:rPr lang="en-US" sz="2100" dirty="0">
                <a:ea typeface="+mn-lt"/>
                <a:cs typeface="+mn-lt"/>
              </a:rPr>
              <a:t>.</a:t>
            </a:r>
            <a:endParaRPr lang="en-US" sz="21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100" dirty="0">
                <a:ea typeface="+mn-lt"/>
                <a:cs typeface="+mn-lt"/>
              </a:rPr>
              <a:t>Hypothesis </a:t>
            </a:r>
            <a:r>
              <a:rPr lang="en-US" sz="2100" b="1" dirty="0">
                <a:ea typeface="+mn-lt"/>
                <a:cs typeface="+mn-lt"/>
              </a:rPr>
              <a:t>rejected</a:t>
            </a:r>
            <a:r>
              <a:rPr lang="en-US" sz="2100" dirty="0">
                <a:ea typeface="+mn-lt"/>
                <a:cs typeface="+mn-lt"/>
              </a:rPr>
              <a:t>; fact-checking appears </a:t>
            </a:r>
            <a:r>
              <a:rPr lang="en-US" sz="2100" b="1" dirty="0">
                <a:ea typeface="+mn-lt"/>
                <a:cs typeface="+mn-lt"/>
              </a:rPr>
              <a:t>ideologically neutral</a:t>
            </a:r>
            <a:r>
              <a:rPr lang="en-US" sz="2100" dirty="0">
                <a:ea typeface="+mn-lt"/>
                <a:cs typeface="+mn-lt"/>
              </a:rPr>
              <a:t> in this sample.</a:t>
            </a:r>
            <a:endParaRPr lang="en-US" sz="21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A3BBBC-AD3B-F2DC-61F9-E5D794A3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6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FB5E786-0E6D-7711-00D1-F8BD43A65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7CF5E7-B80A-479F-B8E0-DF154C8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 Condensed"/>
              </a:rPr>
              <a:t>Political spectrum position affects fact checking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16DE9-35B0-A200-C90E-8744C72C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5512"/>
            <a:ext cx="7798878" cy="44567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  <a:buFont typeface="Wingdings"/>
            </a:pPr>
            <a:endParaRPr lang="en-US" sz="2100" dirty="0">
              <a:latin typeface="Rockwell"/>
              <a:ea typeface="+mn-lt"/>
              <a:cs typeface="Times New Roman"/>
            </a:endParaRPr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CF9013-9B97-2E88-9C7C-1E90F6B6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B6C85C3-8D75-9260-F2C5-B348DEC57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63707"/>
              </p:ext>
            </p:extLst>
          </p:nvPr>
        </p:nvGraphicFramePr>
        <p:xfrm>
          <a:off x="1121833" y="2180166"/>
          <a:ext cx="7044217" cy="36791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6809">
                  <a:extLst>
                    <a:ext uri="{9D8B030D-6E8A-4147-A177-3AD203B41FA5}">
                      <a16:colId xmlns:a16="http://schemas.microsoft.com/office/drawing/2014/main" xmlns="" val="1481126578"/>
                    </a:ext>
                  </a:extLst>
                </a:gridCol>
                <a:gridCol w="939229">
                  <a:extLst>
                    <a:ext uri="{9D8B030D-6E8A-4147-A177-3AD203B41FA5}">
                      <a16:colId xmlns:a16="http://schemas.microsoft.com/office/drawing/2014/main" xmlns="" val="57169969"/>
                    </a:ext>
                  </a:extLst>
                </a:gridCol>
                <a:gridCol w="429361">
                  <a:extLst>
                    <a:ext uri="{9D8B030D-6E8A-4147-A177-3AD203B41FA5}">
                      <a16:colId xmlns:a16="http://schemas.microsoft.com/office/drawing/2014/main" xmlns="" val="2283023956"/>
                    </a:ext>
                  </a:extLst>
                </a:gridCol>
                <a:gridCol w="3528818">
                  <a:extLst>
                    <a:ext uri="{9D8B030D-6E8A-4147-A177-3AD203B41FA5}">
                      <a16:colId xmlns:a16="http://schemas.microsoft.com/office/drawing/2014/main" xmlns="" val="2866073940"/>
                    </a:ext>
                  </a:extLst>
                </a:gridCol>
              </a:tblGrid>
              <a:tr h="711295">
                <a:tc gridSpan="4"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b="1" dirty="0">
                          <a:effectLst/>
                          <a:latin typeface="Rockwell"/>
                        </a:rPr>
                        <a:t>Chi-Square Tests</a:t>
                      </a:r>
                      <a:r>
                        <a:rPr lang="en-US" sz="1100" dirty="0">
                          <a:effectLst/>
                          <a:latin typeface="Rockwell"/>
                        </a:rPr>
                        <a:t> </a:t>
                      </a:r>
                    </a:p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endParaRPr lang="en-US" sz="1100" dirty="0">
                        <a:effectLst/>
                        <a:latin typeface="Rockwel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4457891"/>
                  </a:ext>
                </a:extLst>
              </a:tr>
              <a:tr h="71129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25"/>
                        </a:lnSpc>
                        <a:buNone/>
                      </a:pPr>
                      <a:endParaRPr lang="en-US" sz="1100" dirty="0">
                        <a:effectLst/>
                        <a:latin typeface="Rockwell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Value </a:t>
                      </a:r>
                    </a:p>
                  </a:txBody>
                  <a:tcPr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err="1">
                          <a:effectLst/>
                          <a:latin typeface="Rockwell"/>
                        </a:rPr>
                        <a:t>df</a:t>
                      </a:r>
                      <a:r>
                        <a:rPr lang="en-US" sz="1100" dirty="0">
                          <a:effectLst/>
                          <a:latin typeface="Rockwell"/>
                        </a:rPr>
                        <a:t> 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Asymptotic Significance (2-sided) 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9282854"/>
                  </a:ext>
                </a:extLst>
              </a:tr>
              <a:tr h="71129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Pearson Chi-Square 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10.626</a:t>
                      </a:r>
                      <a:r>
                        <a:rPr lang="en-US" sz="1100" baseline="30000" dirty="0">
                          <a:effectLst/>
                          <a:latin typeface="Rockwell"/>
                        </a:rPr>
                        <a:t>a</a:t>
                      </a:r>
                      <a:r>
                        <a:rPr lang="en-US" sz="1100" dirty="0">
                          <a:effectLst/>
                          <a:latin typeface="Rockwell"/>
                        </a:rPr>
                        <a:t> 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14 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.715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3858886"/>
                  </a:ext>
                </a:extLst>
              </a:tr>
              <a:tr h="71129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Likelihood Ratio 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12.717 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14 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.549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1411436"/>
                  </a:ext>
                </a:extLst>
              </a:tr>
              <a:tr h="416966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N of Valid Cases 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150 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25"/>
                        </a:lnSpc>
                        <a:buNone/>
                      </a:pPr>
                      <a:endParaRPr lang="en-US" sz="1100" dirty="0">
                        <a:effectLst/>
                        <a:latin typeface="Rockwel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25"/>
                        </a:lnSpc>
                        <a:buNone/>
                      </a:pPr>
                      <a:endParaRPr lang="en-US" sz="1100" dirty="0">
                        <a:effectLst/>
                        <a:latin typeface="Rockwel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2698924"/>
                  </a:ext>
                </a:extLst>
              </a:tr>
              <a:tr h="416966">
                <a:tc gridSpan="4"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effectLst/>
                          <a:latin typeface="Rockwell"/>
                        </a:rPr>
                        <a:t>a. 11 cells (45.8%) have expected count less than 5. The minimum expected count is .17.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134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110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5C072CC-BE8E-FFB1-23E5-8C7EEA921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F54BD9-C4F6-3EBB-39D6-437F9E04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 Condensed"/>
              </a:rPr>
              <a:t>Political spectrum position affects fact checking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7E5F07-80E4-EBD0-52D2-AAD00D8D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5512"/>
            <a:ext cx="7798878" cy="44567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  <a:buFont typeface="Wingdings"/>
            </a:pPr>
            <a:endParaRPr lang="en-US" sz="2100" dirty="0">
              <a:latin typeface="Rockwell"/>
              <a:ea typeface="+mn-lt"/>
              <a:cs typeface="Times New Roman"/>
            </a:endParaRPr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0768F5-F66F-B3DF-3846-77CF08E0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Picture 1, Picture">
            <a:extLst>
              <a:ext uri="{FF2B5EF4-FFF2-40B4-BE49-F238E27FC236}">
                <a16:creationId xmlns:a16="http://schemas.microsoft.com/office/drawing/2014/main" xmlns="" id="{C22EA947-953A-9F43-C787-2B5A8A8C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23" t="6726" r="12300" b="36"/>
          <a:stretch/>
        </p:blipFill>
        <p:spPr>
          <a:xfrm>
            <a:off x="1237897" y="2056269"/>
            <a:ext cx="6534080" cy="41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2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651AD-D947-8A4B-2EFD-B6CC8B1E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6322"/>
            <a:ext cx="7804597" cy="154495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4723A2-7B81-D731-A7CE-3D976F40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4536"/>
            <a:ext cx="7804597" cy="44586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Introduction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Dataset Analysis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Hypotheses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ea typeface="+mn-lt"/>
                <a:cs typeface="+mn-lt"/>
              </a:rPr>
              <a:t>Summary</a:t>
            </a:r>
          </a:p>
          <a:p>
            <a:pPr>
              <a:lnSpc>
                <a:spcPct val="200000"/>
              </a:lnSpc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CB57F5-F38B-1FF1-404E-92B66B4D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21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CE53798-067F-065F-1A12-10BD4A6A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10125-26F3-B091-F6BB-89422D7D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Rockwell Condensed"/>
              </a:rPr>
              <a:t>The number of news sources</a:t>
            </a:r>
            <a:br>
              <a:rPr lang="en-US" dirty="0">
                <a:latin typeface="Rockwell Condensed"/>
              </a:rPr>
            </a:br>
            <a:r>
              <a:rPr lang="en-US" dirty="0">
                <a:latin typeface="Rockwell Condensed"/>
              </a:rPr>
              <a:t>affects time spent daily on </a:t>
            </a:r>
            <a:br>
              <a:rPr lang="en-US" dirty="0">
                <a:latin typeface="Rockwell Condensed"/>
              </a:rPr>
            </a:br>
            <a:r>
              <a:rPr lang="en-US" dirty="0">
                <a:latin typeface="Rockwell Condensed"/>
              </a:rPr>
              <a:t>news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88F6C0-94E9-9D75-D21F-91A6AFEA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1845"/>
            <a:ext cx="7798878" cy="416046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70000"/>
              </a:lnSpc>
              <a:buClr>
                <a:srgbClr val="9E3611"/>
              </a:buClr>
            </a:pPr>
            <a:endParaRPr lang="en-GB" b="1" dirty="0">
              <a:latin typeface="Rockwell"/>
              <a:ea typeface="+mn-lt"/>
              <a:cs typeface="Times New Roman"/>
            </a:endParaRPr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Hypothesis</a:t>
            </a:r>
            <a:r>
              <a:rPr lang="en-US" sz="2100" dirty="0">
                <a:ea typeface="+mn-lt"/>
                <a:cs typeface="+mn-lt"/>
              </a:rPr>
              <a:t>: More sources = more time spent.</a:t>
            </a:r>
            <a:endParaRPr lang="en-US" sz="21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Pearson correlation</a:t>
            </a:r>
            <a:r>
              <a:rPr lang="en-US" sz="2100" dirty="0">
                <a:ea typeface="+mn-lt"/>
                <a:cs typeface="+mn-lt"/>
              </a:rPr>
              <a:t>: r = 0.045, p = .584 → </a:t>
            </a:r>
            <a:r>
              <a:rPr lang="en-US" sz="2100" i="1" dirty="0">
                <a:ea typeface="+mn-lt"/>
                <a:cs typeface="+mn-lt"/>
              </a:rPr>
              <a:t>No significant relationship</a:t>
            </a:r>
            <a:r>
              <a:rPr lang="en-US" sz="2100" dirty="0">
                <a:ea typeface="+mn-lt"/>
                <a:cs typeface="+mn-lt"/>
              </a:rPr>
              <a:t>.</a:t>
            </a:r>
            <a:endParaRPr lang="en-US" sz="21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100" dirty="0">
                <a:ea typeface="+mn-lt"/>
                <a:cs typeface="+mn-lt"/>
              </a:rPr>
              <a:t>On average, participants spent </a:t>
            </a:r>
            <a:r>
              <a:rPr lang="en-US" sz="2100" b="1" dirty="0">
                <a:ea typeface="+mn-lt"/>
                <a:cs typeface="+mn-lt"/>
              </a:rPr>
              <a:t>44.2 minutes daily</a:t>
            </a:r>
            <a:r>
              <a:rPr lang="en-US" sz="2100" dirty="0">
                <a:ea typeface="+mn-lt"/>
                <a:cs typeface="+mn-lt"/>
              </a:rPr>
              <a:t> consuming news.</a:t>
            </a:r>
            <a:endParaRPr lang="en-US" sz="2100"/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r>
              <a:rPr lang="en-US" sz="2100" dirty="0">
                <a:ea typeface="+mn-lt"/>
                <a:cs typeface="+mn-lt"/>
              </a:rPr>
              <a:t>Hypothesis </a:t>
            </a:r>
            <a:r>
              <a:rPr lang="en-US" sz="2100" b="1" dirty="0">
                <a:ea typeface="+mn-lt"/>
                <a:cs typeface="+mn-lt"/>
              </a:rPr>
              <a:t>rejected</a:t>
            </a:r>
            <a:r>
              <a:rPr lang="en-US" sz="2100" dirty="0">
                <a:ea typeface="+mn-lt"/>
                <a:cs typeface="+mn-lt"/>
              </a:rPr>
              <a:t> due to weak correlation.</a:t>
            </a:r>
            <a:endParaRPr lang="en-US" sz="21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F5D72C-2528-4A74-EC57-861514B6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46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47497C9-6C37-2889-5147-464D001C0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A71EA-010D-35B4-7A19-4C0748B6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Rockwell Condensed"/>
              </a:rPr>
              <a:t>The number of news sources</a:t>
            </a:r>
            <a:br>
              <a:rPr lang="en-US" dirty="0">
                <a:latin typeface="Rockwell Condensed"/>
              </a:rPr>
            </a:br>
            <a:r>
              <a:rPr lang="en-US" dirty="0">
                <a:latin typeface="Rockwell Condensed"/>
              </a:rPr>
              <a:t>affects time spent daily on </a:t>
            </a:r>
            <a:br>
              <a:rPr lang="en-US" dirty="0">
                <a:latin typeface="Rockwell Condensed"/>
              </a:rPr>
            </a:br>
            <a:r>
              <a:rPr lang="en-US" dirty="0">
                <a:latin typeface="Rockwell Condensed"/>
              </a:rPr>
              <a:t>news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B0A98A-5684-8BB2-BE2A-5DB43C6B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1845"/>
            <a:ext cx="7798878" cy="416046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  <a:buFont typeface="Wingdings"/>
            </a:pPr>
            <a:endParaRPr lang="en-US" sz="2100" dirty="0">
              <a:latin typeface="Rockwell"/>
              <a:ea typeface="+mn-lt"/>
              <a:cs typeface="Times New Roman"/>
            </a:endParaRPr>
          </a:p>
          <a:p>
            <a:pPr>
              <a:lnSpc>
                <a:spcPct val="150000"/>
              </a:lnSpc>
              <a:buClr>
                <a:srgbClr val="9E3611"/>
              </a:buClr>
              <a:buFont typeface="Wingdings"/>
              <a:buChar char="§"/>
            </a:pP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242BF2-DCE1-2B2F-1C09-3B65D666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2E4DCF7-4C99-BB39-F6D6-F03B352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48369"/>
              </p:ext>
            </p:extLst>
          </p:nvPr>
        </p:nvGraphicFramePr>
        <p:xfrm>
          <a:off x="1071386" y="2675078"/>
          <a:ext cx="6802963" cy="295839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71554">
                  <a:extLst>
                    <a:ext uri="{9D8B030D-6E8A-4147-A177-3AD203B41FA5}">
                      <a16:colId xmlns:a16="http://schemas.microsoft.com/office/drawing/2014/main" xmlns="" val="1990880431"/>
                    </a:ext>
                  </a:extLst>
                </a:gridCol>
                <a:gridCol w="1874260">
                  <a:extLst>
                    <a:ext uri="{9D8B030D-6E8A-4147-A177-3AD203B41FA5}">
                      <a16:colId xmlns:a16="http://schemas.microsoft.com/office/drawing/2014/main" xmlns="" val="2380240764"/>
                    </a:ext>
                  </a:extLst>
                </a:gridCol>
                <a:gridCol w="2857149">
                  <a:extLst>
                    <a:ext uri="{9D8B030D-6E8A-4147-A177-3AD203B41FA5}">
                      <a16:colId xmlns:a16="http://schemas.microsoft.com/office/drawing/2014/main" xmlns="" val="720684039"/>
                    </a:ext>
                  </a:extLst>
                </a:gridCol>
              </a:tblGrid>
              <a:tr h="583042">
                <a:tc gridSpan="3"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Correlations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63554600"/>
                  </a:ext>
                </a:extLst>
              </a:tr>
              <a:tr h="583042">
                <a:tc gridSpan="2">
                  <a:txBody>
                    <a:bodyPr/>
                    <a:lstStyle/>
                    <a:p>
                      <a:pPr algn="just" rtl="0" fontAlgn="base">
                        <a:lnSpc>
                          <a:spcPts val="1425"/>
                        </a:lnSpc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just" rtl="0" fontAlgn="base">
                        <a:lnSpc>
                          <a:spcPts val="1425"/>
                        </a:lnSpc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err="1">
                          <a:solidFill>
                            <a:schemeClr val="tx1"/>
                          </a:solidFill>
                          <a:effectLst/>
                        </a:rPr>
                        <a:t>Daily_News_Minutes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4241471778"/>
                  </a:ext>
                </a:extLst>
              </a:tr>
              <a:tr h="626230">
                <a:tc rowSpan="3"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News_Sources_Count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Pearson Correlation (r)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.045 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0708882"/>
                  </a:ext>
                </a:extLst>
              </a:tr>
              <a:tr h="5830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Sig. (2-tailed) 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.584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8561477"/>
                  </a:ext>
                </a:extLst>
              </a:tr>
              <a:tr h="5830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600"/>
                        </a:lnSpc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150 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878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693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97" y="355843"/>
            <a:ext cx="7772400" cy="1609344"/>
          </a:xfrm>
        </p:spPr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68" y="1608904"/>
            <a:ext cx="7795633" cy="432718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rgbClr val="9E3611"/>
              </a:buClr>
            </a:pPr>
            <a:r>
              <a:rPr lang="en-US" sz="2100" dirty="0">
                <a:ea typeface="+mn-lt"/>
                <a:cs typeface="+mn-lt"/>
              </a:rPr>
              <a:t>All four hypotheses </a:t>
            </a:r>
            <a:r>
              <a:rPr lang="en-US" sz="2100" b="1" dirty="0">
                <a:ea typeface="+mn-lt"/>
                <a:cs typeface="+mn-lt"/>
              </a:rPr>
              <a:t>rejected</a:t>
            </a:r>
            <a:r>
              <a:rPr lang="en-US" sz="2100" dirty="0">
                <a:ea typeface="+mn-lt"/>
                <a:cs typeface="+mn-lt"/>
              </a:rPr>
              <a:t> based on statistical testing.</a:t>
            </a:r>
            <a:endParaRPr lang="en-US" sz="2100" dirty="0"/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9E3611"/>
              </a:buClr>
            </a:pPr>
            <a:r>
              <a:rPr lang="en-US" sz="2100" dirty="0">
                <a:ea typeface="+mn-lt"/>
                <a:cs typeface="+mn-lt"/>
              </a:rPr>
              <a:t>Assumptions about age, trust, ideology, and source use were </a:t>
            </a:r>
            <a:r>
              <a:rPr lang="en-US" sz="2100" b="1" dirty="0">
                <a:ea typeface="+mn-lt"/>
                <a:cs typeface="+mn-lt"/>
              </a:rPr>
              <a:t>not strongly supported</a:t>
            </a:r>
            <a:r>
              <a:rPr lang="en-US" sz="2100" dirty="0">
                <a:ea typeface="+mn-lt"/>
                <a:cs typeface="+mn-lt"/>
              </a:rPr>
              <a:t> by data.</a:t>
            </a:r>
            <a:endParaRPr lang="en-US" sz="2100" dirty="0"/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9E3611"/>
              </a:buClr>
            </a:pPr>
            <a:r>
              <a:rPr lang="en-US" sz="2100" dirty="0">
                <a:ea typeface="+mn-lt"/>
                <a:cs typeface="+mn-lt"/>
              </a:rPr>
              <a:t>Highlights the complexity of media behavior and challenges in predicting attitudes based on simple demographics.</a:t>
            </a:r>
          </a:p>
          <a:p>
            <a:pPr>
              <a:lnSpc>
                <a:spcPct val="150000"/>
              </a:lnSpc>
              <a:spcBef>
                <a:spcPts val="500"/>
              </a:spcBef>
              <a:buClr>
                <a:srgbClr val="9E3611"/>
              </a:buClr>
            </a:pPr>
            <a:r>
              <a:rPr lang="en-US" sz="2100" b="1" dirty="0"/>
              <a:t>Challenges:</a:t>
            </a:r>
            <a:r>
              <a:rPr lang="en-US" sz="2100" dirty="0"/>
              <a:t> Issues included uneven sample sizes, non-linear relationships, response bias, and slight data skewness.</a:t>
            </a:r>
          </a:p>
          <a:p>
            <a:pPr>
              <a:buClr>
                <a:srgbClr val="9E3611"/>
              </a:buClr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48783E-E8FD-F30F-F322-0204CD1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Clr>
                <a:srgbClr val="9E3611"/>
              </a:buClr>
            </a:pPr>
            <a:r>
              <a:rPr sz="3200" dirty="0"/>
              <a:t>Thank you for your attention! </a:t>
            </a:r>
            <a:endParaRPr lang="en-US" sz="3200" dirty="0"/>
          </a:p>
          <a:p>
            <a:pPr>
              <a:buClr>
                <a:srgbClr val="9E3611"/>
              </a:buClr>
            </a:pPr>
            <a:r>
              <a:rPr sz="3200" dirty="0"/>
              <a:t>Any questions?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48783E-E8FD-F30F-F322-0204CD1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77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4431"/>
            <a:ext cx="7781059" cy="450972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US" sz="2100" dirty="0">
                <a:ea typeface="+mn-lt"/>
                <a:cs typeface="+mn-lt"/>
              </a:rPr>
              <a:t>Study explores the relationship between media consumption patterns and behavioral attributes.</a:t>
            </a:r>
            <a:endParaRPr lang="en-US" sz="2100"/>
          </a:p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US" sz="2100" dirty="0">
                <a:ea typeface="+mn-lt"/>
                <a:cs typeface="+mn-lt"/>
              </a:rPr>
              <a:t>Focus areas: fact-checking, trust in media, political orientation, and daily news time.</a:t>
            </a:r>
            <a:endParaRPr lang="en-US" sz="2100"/>
          </a:p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US" sz="2100" dirty="0">
                <a:ea typeface="+mn-lt"/>
                <a:cs typeface="+mn-lt"/>
              </a:rPr>
              <a:t>Dataset analyzed consists of 150 respondents with demographics, media habits, and attitudes.</a:t>
            </a:r>
            <a:endParaRPr lang="en-US" sz="2100"/>
          </a:p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US" sz="2100" dirty="0">
                <a:ea typeface="+mn-lt"/>
                <a:cs typeface="+mn-lt"/>
              </a:rPr>
              <a:t>Analytical methods include ANOVA, Chi-square, and correlation analysis using SPSS.</a:t>
            </a:r>
            <a:endParaRPr lang="en-US" sz="2100"/>
          </a:p>
          <a:p>
            <a:pPr>
              <a:lnSpc>
                <a:spcPct val="150000"/>
              </a:lnSpc>
              <a:buClr>
                <a:srgbClr val="9E3611"/>
              </a:buClr>
            </a:pPr>
            <a:endParaRPr lang="en-US" sz="21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18CF34-0B36-7D96-10CA-CD58D87B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155"/>
            <a:ext cx="7772400" cy="1609344"/>
          </a:xfrm>
        </p:spPr>
        <p:txBody>
          <a:bodyPr/>
          <a:lstStyle/>
          <a:p>
            <a:r>
              <a:rPr lang="en-US" dirty="0"/>
              <a:t>RESEARCH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5512"/>
            <a:ext cx="7798878" cy="44567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GB" sz="2100" dirty="0">
                <a:ea typeface="+mn-lt"/>
                <a:cs typeface="Times New Roman"/>
              </a:rPr>
              <a:t>The</a:t>
            </a:r>
            <a:r>
              <a:rPr lang="en-GB" sz="2100" dirty="0">
                <a:latin typeface="Rockwell"/>
                <a:ea typeface="+mn-lt"/>
                <a:cs typeface="Times New Roman"/>
              </a:rPr>
              <a:t> younger a person is, the more their fact checking frequency</a:t>
            </a:r>
            <a:endParaRPr lang="en-US"/>
          </a:p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GB" sz="2100" dirty="0">
                <a:latin typeface="Rockwell"/>
                <a:cs typeface="Times New Roman"/>
              </a:rPr>
              <a:t>The fewer the news sources, the higher the media trust level</a:t>
            </a:r>
          </a:p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GB" sz="2100" dirty="0">
                <a:latin typeface="Rockwell"/>
                <a:cs typeface="Times New Roman"/>
              </a:rPr>
              <a:t>Political spectrum position affects fact checking frequency</a:t>
            </a:r>
          </a:p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GB" sz="2100" dirty="0">
                <a:cs typeface="Times New Roman"/>
              </a:rPr>
              <a:t>The number of news sources affects time spent daily on news consumption</a:t>
            </a:r>
          </a:p>
          <a:p>
            <a:pPr>
              <a:buClr>
                <a:srgbClr val="9E3611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EA66F2-5E95-3730-6DE5-E148AADC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EE56BD7-48A8-C843-7DED-13121694E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0BA9A-5015-F34F-595B-7E6D59E6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8E167E-1C3D-2DD0-0B5C-18BCEFB4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431"/>
            <a:ext cx="7789718" cy="45357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US" b="1" dirty="0">
                <a:ea typeface="+mn-lt"/>
                <a:cs typeface="+mn-lt"/>
              </a:rPr>
              <a:t>Variables analyzed:</a:t>
            </a:r>
            <a:r>
              <a:rPr lang="en-US" dirty="0">
                <a:ea typeface="+mn-lt"/>
                <a:cs typeface="+mn-lt"/>
              </a:rPr>
              <a:t> Age, Daily News Minutes, News Sources Count, Political Spectrum, Media Trust, Fact-Checking Frequency.</a:t>
            </a:r>
            <a:endParaRPr lang="en-US"/>
          </a:p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US" b="1" dirty="0">
                <a:ea typeface="+mn-lt"/>
                <a:cs typeface="+mn-lt"/>
              </a:rPr>
              <a:t>Recoded variables</a:t>
            </a:r>
            <a:r>
              <a:rPr lang="en-US" dirty="0">
                <a:ea typeface="+mn-lt"/>
                <a:cs typeface="+mn-lt"/>
              </a:rPr>
              <a:t> (Age Group, Political Spectrum, Fact Check Percentage, Media Trust Percentage).</a:t>
            </a:r>
            <a:endParaRPr lang="en-US" dirty="0"/>
          </a:p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US" b="1" dirty="0">
                <a:ea typeface="+mn-lt"/>
                <a:cs typeface="+mn-lt"/>
              </a:rPr>
              <a:t>Mean respondent age:</a:t>
            </a:r>
            <a:r>
              <a:rPr lang="en-US" dirty="0">
                <a:ea typeface="+mn-lt"/>
                <a:cs typeface="+mn-lt"/>
              </a:rPr>
              <a:t> 45.5 years; average daily news consumption: 44.2 minutes; average sources: 3.45.</a:t>
            </a:r>
          </a:p>
          <a:p>
            <a:pPr>
              <a:lnSpc>
                <a:spcPct val="150000"/>
              </a:lnSpc>
              <a:buClr>
                <a:srgbClr val="9E3611"/>
              </a:buClr>
            </a:pPr>
            <a:r>
              <a:rPr lang="en-US" b="1" dirty="0">
                <a:ea typeface="+mn-lt"/>
                <a:cs typeface="+mn-lt"/>
              </a:rPr>
              <a:t>Most common age group: </a:t>
            </a:r>
            <a:r>
              <a:rPr lang="en-US" dirty="0">
                <a:ea typeface="+mn-lt"/>
                <a:cs typeface="+mn-lt"/>
              </a:rPr>
              <a:t>Middle-aged (46%).</a:t>
            </a:r>
            <a:endParaRPr lang="en-US"/>
          </a:p>
          <a:p>
            <a:pPr>
              <a:lnSpc>
                <a:spcPct val="150000"/>
              </a:lnSpc>
              <a:buClr>
                <a:srgbClr val="9E3611"/>
              </a:buClr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AE850B-DAAC-AC87-3755-EB6FCD06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8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EFE6261-B693-5800-D8D2-F09193226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123A9-9824-50FF-3D19-870830E8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3B899E-E055-1001-715D-14C4103A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431"/>
            <a:ext cx="7789718" cy="45357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9E3611"/>
              </a:buClr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17BA2B-1EB6-67FD-9395-2E5A32BA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Picture, Picture">
            <a:extLst>
              <a:ext uri="{FF2B5EF4-FFF2-40B4-BE49-F238E27FC236}">
                <a16:creationId xmlns:a16="http://schemas.microsoft.com/office/drawing/2014/main" xmlns="" id="{ED93DB1D-DB25-0F17-C760-763992B0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662"/>
            <a:ext cx="9151056" cy="34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70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5C2A98C-EADA-BF17-4D54-22798D55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D5ED0-3F6A-122D-3FEE-CDDACA82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5AD63F-864C-80B0-8B83-46842A70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431"/>
            <a:ext cx="7789718" cy="45357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9E3611"/>
              </a:buClr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B0B8CD-B6AA-6B73-04EE-03D661C5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Picture, Picture">
            <a:extLst>
              <a:ext uri="{FF2B5EF4-FFF2-40B4-BE49-F238E27FC236}">
                <a16:creationId xmlns:a16="http://schemas.microsoft.com/office/drawing/2014/main" xmlns="" id="{7FAF283B-454E-C83E-C27B-EEC7BEF6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194"/>
            <a:ext cx="4300824" cy="2620755"/>
          </a:xfrm>
          <a:prstGeom prst="rect">
            <a:avLst/>
          </a:prstGeom>
        </p:spPr>
      </p:pic>
      <p:pic>
        <p:nvPicPr>
          <p:cNvPr id="6" name="Picture 5" descr="Picture, Picture">
            <a:extLst>
              <a:ext uri="{FF2B5EF4-FFF2-40B4-BE49-F238E27FC236}">
                <a16:creationId xmlns:a16="http://schemas.microsoft.com/office/drawing/2014/main" xmlns="" id="{ECED3E84-F048-791E-EE11-F8CD6EB8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945" y="2091972"/>
            <a:ext cx="4519546" cy="26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48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58BD17F-66CA-43A5-639A-1F9C78840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D27B8-CC94-C655-A4E2-6D024CB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2105BD-7DA4-9F04-E362-5632AC2E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431"/>
            <a:ext cx="7789718" cy="45357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9E3611"/>
              </a:buClr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2EBD3F-2DB1-DC90-9D08-D2A6A41A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Picture, Picture">
            <a:extLst>
              <a:ext uri="{FF2B5EF4-FFF2-40B4-BE49-F238E27FC236}">
                <a16:creationId xmlns:a16="http://schemas.microsoft.com/office/drawing/2014/main" xmlns="" id="{A0D003E2-8041-2993-FB24-2A89E3D1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" r="6075" b="57"/>
          <a:stretch/>
        </p:blipFill>
        <p:spPr>
          <a:xfrm>
            <a:off x="0" y="2160437"/>
            <a:ext cx="4743518" cy="2959755"/>
          </a:xfrm>
          <a:prstGeom prst="rect">
            <a:avLst/>
          </a:prstGeom>
        </p:spPr>
      </p:pic>
      <p:pic>
        <p:nvPicPr>
          <p:cNvPr id="8" name="Picture 7" descr="Picture, Picture">
            <a:extLst>
              <a:ext uri="{FF2B5EF4-FFF2-40B4-BE49-F238E27FC236}">
                <a16:creationId xmlns:a16="http://schemas.microsoft.com/office/drawing/2014/main" xmlns="" id="{30D16002-6FF6-57E4-CDF7-71F85938B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56" y="2261306"/>
            <a:ext cx="4332893" cy="276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07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1D3A98B-6C9E-05F6-B9D9-68D7B328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0A039-313D-0D1E-6836-D9080019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458655"/>
            <a:ext cx="7772400" cy="1609344"/>
          </a:xfrm>
        </p:spPr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F1275-1DF2-9F93-A17A-EB9DAA35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431"/>
            <a:ext cx="7789718" cy="45357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9E3611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9E3611"/>
              </a:buClr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D1E9DA-4AED-3772-E846-7A430EE8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 descr="Picture, Picture">
            <a:extLst>
              <a:ext uri="{FF2B5EF4-FFF2-40B4-BE49-F238E27FC236}">
                <a16:creationId xmlns:a16="http://schemas.microsoft.com/office/drawing/2014/main" xmlns="" id="{AECFBF21-A141-6ECE-25EF-F50162E3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59" y="2294659"/>
            <a:ext cx="4298375" cy="2523263"/>
          </a:xfrm>
          <a:prstGeom prst="rect">
            <a:avLst/>
          </a:prstGeom>
        </p:spPr>
      </p:pic>
      <p:pic>
        <p:nvPicPr>
          <p:cNvPr id="9" name="Picture 8" descr="Picture, Picture">
            <a:extLst>
              <a:ext uri="{FF2B5EF4-FFF2-40B4-BE49-F238E27FC236}">
                <a16:creationId xmlns:a16="http://schemas.microsoft.com/office/drawing/2014/main" xmlns="" id="{489C3927-32B7-02DB-C65B-4A063888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" r="4617" b="-76"/>
          <a:stretch/>
        </p:blipFill>
        <p:spPr>
          <a:xfrm>
            <a:off x="0" y="2292494"/>
            <a:ext cx="4297596" cy="26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95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733</Words>
  <Application>Microsoft Office PowerPoint</Application>
  <PresentationFormat>On-screen Show (4:3)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Rockwell</vt:lpstr>
      <vt:lpstr>Rockwell Condensed</vt:lpstr>
      <vt:lpstr>Rockwell Extra Bold</vt:lpstr>
      <vt:lpstr>Rockwell Light</vt:lpstr>
      <vt:lpstr>Times New Roman</vt:lpstr>
      <vt:lpstr>Wingdings</vt:lpstr>
      <vt:lpstr>Wood Type</vt:lpstr>
      <vt:lpstr>ANALYSING MEDIA CONSUMPTION</vt:lpstr>
      <vt:lpstr>Outline</vt:lpstr>
      <vt:lpstr>Introduction</vt:lpstr>
      <vt:lpstr>RESEARCH Hypotheses</vt:lpstr>
      <vt:lpstr>Dataset analysis</vt:lpstr>
      <vt:lpstr>Dataset analysis</vt:lpstr>
      <vt:lpstr>Dataset analysis</vt:lpstr>
      <vt:lpstr>Dataset analysis</vt:lpstr>
      <vt:lpstr>Dataset analysis</vt:lpstr>
      <vt:lpstr>Dataset analysis</vt:lpstr>
      <vt:lpstr>Dataset analysis</vt:lpstr>
      <vt:lpstr>PowerPoint Presentation</vt:lpstr>
      <vt:lpstr>The younger a person is, the more their fact checking frequency</vt:lpstr>
      <vt:lpstr>The younger a person is, the more their fact checking frequency</vt:lpstr>
      <vt:lpstr>The fewer the news sources, the higher the media trust level</vt:lpstr>
      <vt:lpstr>The fewer the news sources, the higher the media trust level</vt:lpstr>
      <vt:lpstr>Political spectrum position affects fact checking frequency</vt:lpstr>
      <vt:lpstr>Political spectrum position affects fact checking frequency</vt:lpstr>
      <vt:lpstr>Political spectrum position affects fact checking frequency</vt:lpstr>
      <vt:lpstr>The number of news sources affects time spent daily on  news consumption</vt:lpstr>
      <vt:lpstr>The number of news sources affects time spent daily on  news consumption</vt:lpstr>
      <vt:lpstr>Summary</vt:lpstr>
      <vt:lpstr>QUESTIONs?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in Machine Learning</dc:title>
  <dc:subject/>
  <dc:creator/>
  <cp:keywords/>
  <dc:description>generated using python-pptx</dc:description>
  <cp:lastModifiedBy>Microsoft account</cp:lastModifiedBy>
  <cp:revision>828</cp:revision>
  <dcterms:created xsi:type="dcterms:W3CDTF">2013-01-27T09:14:16Z</dcterms:created>
  <dcterms:modified xsi:type="dcterms:W3CDTF">2025-05-09T06:30:43Z</dcterms:modified>
  <cp:category/>
</cp:coreProperties>
</file>