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14848-F921-CF00-C663-608CC9EE8262}" v="5" dt="2024-12-23T18:35:52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tpenguin.com/glossary/transfer-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boske/transfer-learning-presentation/blob/main/src/main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Transfer Learning in </a:t>
            </a:r>
            <a:br>
              <a:rPr lang="en-GB"/>
            </a:br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GB" dirty="0"/>
              <a:t>Michael Shobowale</a:t>
            </a:r>
            <a:endParaRPr dirty="0"/>
          </a:p>
          <a:p>
            <a:r>
              <a:rPr lang="en-GB" dirty="0"/>
              <a:t>26/12/2024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Transfer Learning is a machine learning technique where a model trained on one task is reused on a different but related task.</a:t>
            </a:r>
          </a:p>
          <a:p>
            <a:r>
              <a:rPr sz="3000" dirty="0"/>
              <a:t>Saves time, resources, and improves performance on tasks with limited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8CF34-0B36-7D96-10CA-CD58D87B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F445A38-37D8-0BFA-5DC4-3789DDC7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5" y="-464525"/>
            <a:ext cx="7787050" cy="77870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b="1" dirty="0"/>
              <a:t>Domain Adaptation</a:t>
            </a:r>
            <a:r>
              <a:rPr sz="3000" dirty="0"/>
              <a:t>: Adapting a model from one domain to another (e.g., text translation).</a:t>
            </a:r>
            <a:endParaRPr lang="en-GB" sz="3000" dirty="0"/>
          </a:p>
          <a:p>
            <a:r>
              <a:rPr sz="3000" b="1" dirty="0"/>
              <a:t>Task Transfer</a:t>
            </a:r>
            <a:r>
              <a:rPr sz="3000" dirty="0"/>
              <a:t>: Applying knowledge from one task to another (e.g., image classification to object detection).</a:t>
            </a:r>
          </a:p>
          <a:p>
            <a:r>
              <a:rPr sz="3000" b="1" dirty="0"/>
              <a:t>Model Reuse</a:t>
            </a:r>
            <a:r>
              <a:rPr sz="3000" dirty="0"/>
              <a:t>: Using </a:t>
            </a:r>
            <a:r>
              <a:rPr lang="en-GB" sz="3000" dirty="0"/>
              <a:t>pre-trained</a:t>
            </a:r>
            <a:r>
              <a:rPr sz="3000" dirty="0"/>
              <a:t> models as a starting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66F2-5E95-3730-6DE5-E148AAD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Computer Vision</a:t>
            </a:r>
            <a:r>
              <a:rPr sz="3200" dirty="0"/>
              <a:t>: </a:t>
            </a:r>
            <a:r>
              <a:rPr lang="en-GB" sz="3200" dirty="0"/>
              <a:t>Pre-trained</a:t>
            </a:r>
            <a:r>
              <a:rPr sz="3200" dirty="0"/>
              <a:t> CNNs for object detection.</a:t>
            </a:r>
          </a:p>
          <a:p>
            <a:r>
              <a:rPr sz="3200" b="1" dirty="0"/>
              <a:t>NLP</a:t>
            </a:r>
            <a:r>
              <a:rPr sz="3200" dirty="0"/>
              <a:t>: BERT, GPT for text classification and summarization.</a:t>
            </a:r>
          </a:p>
          <a:p>
            <a:r>
              <a:rPr sz="3200" b="1" dirty="0"/>
              <a:t>Healthcare</a:t>
            </a:r>
            <a:r>
              <a:rPr sz="3200" dirty="0"/>
              <a:t>: Transfer learning for rare disease diagnosis using limited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F8C7-B6F1-BB99-D089-BAAA53A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Requires less data.</a:t>
            </a:r>
          </a:p>
          <a:p>
            <a:r>
              <a:rPr sz="3200" dirty="0"/>
              <a:t>Reduces training time.</a:t>
            </a:r>
          </a:p>
          <a:p>
            <a:r>
              <a:rPr sz="3200" dirty="0"/>
              <a:t>Leverages knowledge from large, diverse datasets.</a:t>
            </a:r>
          </a:p>
          <a:p>
            <a:r>
              <a:rPr sz="3200" dirty="0"/>
              <a:t>Often leads to improved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39EB-17B5-562B-1966-C3F69F7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Negative transfer: When the source and target tasks are too dissimilar.</a:t>
            </a:r>
          </a:p>
          <a:p>
            <a:r>
              <a:rPr sz="3200" dirty="0"/>
              <a:t>Computational cost of large </a:t>
            </a:r>
            <a:r>
              <a:rPr lang="en-GB" sz="3200" dirty="0"/>
              <a:t>pre-trained</a:t>
            </a:r>
            <a:r>
              <a:rPr sz="3200" dirty="0"/>
              <a:t> models.</a:t>
            </a:r>
          </a:p>
          <a:p>
            <a:r>
              <a:rPr sz="3200" dirty="0"/>
              <a:t>Fine-tuning can still require significant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hlinkClick r:id="rId2"/>
              </a:rPr>
              <a:t>Code Example</a:t>
            </a:r>
            <a:endParaRPr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322F-30C9-AB52-54E8-1E0E2FC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Transfer learning enables efficient and effective machine learning by leveraging existing knowledge.</a:t>
            </a:r>
          </a:p>
          <a:p>
            <a:r>
              <a:rPr sz="3200"/>
              <a:t>Thank </a:t>
            </a:r>
            <a:r>
              <a:rPr sz="3200" dirty="0"/>
              <a:t>you for your attention!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Transfer Learning in  Machine Learning</vt:lpstr>
      <vt:lpstr>What is Transfer Learning?</vt:lpstr>
      <vt:lpstr>PowerPoint Presentation</vt:lpstr>
      <vt:lpstr>Types of Transfer Learning</vt:lpstr>
      <vt:lpstr>Examples in Practice</vt:lpstr>
      <vt:lpstr>Advantages of Transfer Learning</vt:lpstr>
      <vt:lpstr>Challenges and Limitations</vt:lpstr>
      <vt:lpstr>Code example</vt:lpstr>
      <vt:lpstr>Summary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Machine Learning</dc:title>
  <dc:subject/>
  <dc:creator/>
  <cp:keywords/>
  <dc:description>generated using python-pptx</dc:description>
  <cp:lastModifiedBy>MICHAEL AYOBAMI SHOBOWALE</cp:lastModifiedBy>
  <cp:revision>10</cp:revision>
  <dcterms:created xsi:type="dcterms:W3CDTF">2013-01-27T09:14:16Z</dcterms:created>
  <dcterms:modified xsi:type="dcterms:W3CDTF">2024-12-23T18:38:42Z</dcterms:modified>
  <cp:category/>
</cp:coreProperties>
</file>