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5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3E4A-91A2-4AA2-81EE-F0333A4F88F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5322-BACF-4EAD-9F9F-7405B8B9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5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3E4A-91A2-4AA2-81EE-F0333A4F88F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5322-BACF-4EAD-9F9F-7405B8B9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94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3E4A-91A2-4AA2-81EE-F0333A4F88F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5322-BACF-4EAD-9F9F-7405B8B9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3E4A-91A2-4AA2-81EE-F0333A4F88F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5322-BACF-4EAD-9F9F-7405B8B9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87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3E4A-91A2-4AA2-81EE-F0333A4F88F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5322-BACF-4EAD-9F9F-7405B8B9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6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3E4A-91A2-4AA2-81EE-F0333A4F88F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5322-BACF-4EAD-9F9F-7405B8B9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3E4A-91A2-4AA2-81EE-F0333A4F88F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5322-BACF-4EAD-9F9F-7405B8B9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8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3E4A-91A2-4AA2-81EE-F0333A4F88F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5322-BACF-4EAD-9F9F-7405B8B9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10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3E4A-91A2-4AA2-81EE-F0333A4F88F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5322-BACF-4EAD-9F9F-7405B8B9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2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3E4A-91A2-4AA2-81EE-F0333A4F88F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5322-BACF-4EAD-9F9F-7405B8B9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19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3E4A-91A2-4AA2-81EE-F0333A4F88F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5322-BACF-4EAD-9F9F-7405B8B9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22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E3E4A-91A2-4AA2-81EE-F0333A4F88F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95322-BACF-4EAD-9F9F-7405B8B9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94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84153"/>
              </p:ext>
            </p:extLst>
          </p:nvPr>
        </p:nvGraphicFramePr>
        <p:xfrm>
          <a:off x="5436096" y="437778"/>
          <a:ext cx="1041400" cy="234315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사원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사원번호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PK)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생년월일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입사일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우편번호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주소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부서번호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FK)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직급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이메일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03264"/>
              </p:ext>
            </p:extLst>
          </p:nvPr>
        </p:nvGraphicFramePr>
        <p:xfrm>
          <a:off x="7236296" y="4202410"/>
          <a:ext cx="1092200" cy="666750"/>
        </p:xfrm>
        <a:graphic>
          <a:graphicData uri="http://schemas.openxmlformats.org/drawingml/2006/table">
            <a:tbl>
              <a:tblPr/>
              <a:tblGrid>
                <a:gridCol w="1092200"/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의사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사원번호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FK)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담당진료과목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97807"/>
              </p:ext>
            </p:extLst>
          </p:nvPr>
        </p:nvGraphicFramePr>
        <p:xfrm>
          <a:off x="7236296" y="3140968"/>
          <a:ext cx="1193800" cy="666750"/>
        </p:xfrm>
        <a:graphic>
          <a:graphicData uri="http://schemas.openxmlformats.org/drawingml/2006/table">
            <a:tbl>
              <a:tblPr/>
              <a:tblGrid>
                <a:gridCol w="1193800"/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간호사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사원번호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FK)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담당진료과목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668999"/>
              </p:ext>
            </p:extLst>
          </p:nvPr>
        </p:nvGraphicFramePr>
        <p:xfrm>
          <a:off x="323528" y="5373216"/>
          <a:ext cx="1016000" cy="1104900"/>
        </p:xfrm>
        <a:graphic>
          <a:graphicData uri="http://schemas.openxmlformats.org/drawingml/2006/table">
            <a:tbl>
              <a:tblPr/>
              <a:tblGrid>
                <a:gridCol w="1016000"/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병실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병실번호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PK)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병실호실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병동번호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FK)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인원 수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387557"/>
              </p:ext>
            </p:extLst>
          </p:nvPr>
        </p:nvGraphicFramePr>
        <p:xfrm>
          <a:off x="323528" y="4293096"/>
          <a:ext cx="1193800" cy="876300"/>
        </p:xfrm>
        <a:graphic>
          <a:graphicData uri="http://schemas.openxmlformats.org/drawingml/2006/table">
            <a:tbl>
              <a:tblPr/>
              <a:tblGrid>
                <a:gridCol w="1193800"/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병동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병동번호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PK)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병동이름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병실개수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31137"/>
              </p:ext>
            </p:extLst>
          </p:nvPr>
        </p:nvGraphicFramePr>
        <p:xfrm>
          <a:off x="3779912" y="3429000"/>
          <a:ext cx="1028700" cy="666750"/>
        </p:xfrm>
        <a:graphic>
          <a:graphicData uri="http://schemas.openxmlformats.org/drawingml/2006/table">
            <a:tbl>
              <a:tblPr/>
              <a:tblGrid>
                <a:gridCol w="1028700"/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부서번호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PK)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부서명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44603"/>
              </p:ext>
            </p:extLst>
          </p:nvPr>
        </p:nvGraphicFramePr>
        <p:xfrm>
          <a:off x="4407396" y="4869160"/>
          <a:ext cx="1028700" cy="1543050"/>
        </p:xfrm>
        <a:graphic>
          <a:graphicData uri="http://schemas.openxmlformats.org/drawingml/2006/table">
            <a:tbl>
              <a:tblPr/>
              <a:tblGrid>
                <a:gridCol w="1028700"/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진료기록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진료번호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PK)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환자번호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FK)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사원번호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FK)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날짜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납부 금액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납부 여부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97130"/>
              </p:ext>
            </p:extLst>
          </p:nvPr>
        </p:nvGraphicFramePr>
        <p:xfrm>
          <a:off x="7236296" y="5327873"/>
          <a:ext cx="1016000" cy="666750"/>
        </p:xfrm>
        <a:graphic>
          <a:graphicData uri="http://schemas.openxmlformats.org/drawingml/2006/table">
            <a:tbl>
              <a:tblPr/>
              <a:tblGrid>
                <a:gridCol w="1016000"/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처방기록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처방번호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PK)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진료번호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FK)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868515"/>
              </p:ext>
            </p:extLst>
          </p:nvPr>
        </p:nvGraphicFramePr>
        <p:xfrm>
          <a:off x="5364088" y="3429000"/>
          <a:ext cx="1168400" cy="895350"/>
        </p:xfrm>
        <a:graphic>
          <a:graphicData uri="http://schemas.openxmlformats.org/drawingml/2006/table">
            <a:tbl>
              <a:tblPr/>
              <a:tblGrid>
                <a:gridCol w="1168400"/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진료과목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진료과목번호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(PK)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부서번호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FK)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진료과목명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64533"/>
              </p:ext>
            </p:extLst>
          </p:nvPr>
        </p:nvGraphicFramePr>
        <p:xfrm>
          <a:off x="2018432" y="4293096"/>
          <a:ext cx="1041400" cy="219075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환자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환자번호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PK)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생년월일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우편번호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주소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연락처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병동 번호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FK)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병실 번호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FK)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7" name="꺾인 연결선 86"/>
          <p:cNvCxnSpPr/>
          <p:nvPr/>
        </p:nvCxnSpPr>
        <p:spPr>
          <a:xfrm rot="16200000" flipH="1">
            <a:off x="6336196" y="4113075"/>
            <a:ext cx="1008114" cy="36004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4932040" y="3789040"/>
            <a:ext cx="288032" cy="2160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flipV="1">
            <a:off x="6660232" y="3717032"/>
            <a:ext cx="432048" cy="720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5400000">
            <a:off x="4391980" y="2816932"/>
            <a:ext cx="1440160" cy="3600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 rot="16200000" flipH="1">
            <a:off x="5328084" y="2024844"/>
            <a:ext cx="2952328" cy="4320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/>
          <p:nvPr/>
        </p:nvCxnSpPr>
        <p:spPr>
          <a:xfrm flipV="1">
            <a:off x="5652120" y="4509120"/>
            <a:ext cx="1440160" cy="115212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/>
          <p:nvPr/>
        </p:nvCxnSpPr>
        <p:spPr>
          <a:xfrm rot="10800000">
            <a:off x="3203848" y="4653136"/>
            <a:ext cx="1008112" cy="7920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/>
          <p:nvPr/>
        </p:nvCxnSpPr>
        <p:spPr>
          <a:xfrm>
            <a:off x="5652120" y="5229200"/>
            <a:ext cx="1440160" cy="648072"/>
          </a:xfrm>
          <a:prstGeom prst="bentConnector3">
            <a:avLst>
              <a:gd name="adj1" fmla="val 428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/>
          <p:nvPr/>
        </p:nvCxnSpPr>
        <p:spPr>
          <a:xfrm rot="16200000" flipH="1">
            <a:off x="1007604" y="5265204"/>
            <a:ext cx="1512168" cy="2880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8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112</Words>
  <Application>Microsoft Office PowerPoint</Application>
  <PresentationFormat>화면 슬라이드 쇼(4:3)</PresentationFormat>
  <Paragraphs>53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2019-10-05T15:24:33Z</dcterms:created>
  <dcterms:modified xsi:type="dcterms:W3CDTF">2019-10-06T08:59:13Z</dcterms:modified>
</cp:coreProperties>
</file>