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5E7C-1CD5-6706-AA9A-514454FC5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F2A18D-FA14-D7F7-DEF2-02F49ECF6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3CCA9-524C-C14B-4D8C-8FEAB86A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50305-A8CD-A962-2E22-A65C110A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69A6B1-296A-A990-CBEF-FC30E9AC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16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4D7DD-245E-677A-5F19-2389B787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C48DFC-73AD-1DAA-1103-2363C874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23865-A031-72C4-9597-C61AD8DF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F1C81-F86C-6D05-0CE2-5F5CC1A9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7C669-34BB-CA04-3F9A-50551525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7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B6D4A7-B43B-9FE2-DE37-2717E4D11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4349E2-8B2D-885F-E72D-E3D37BB6F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9108E-3756-FB73-9D1D-2A500FAC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33905-A3E4-BD61-2972-45CD370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7CCBA-0F4A-CCC9-82DC-4FEFBB8C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71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D182F-0E72-9616-068E-4CBE7FD2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6BA28-8DE2-5CA2-7DC1-1CBAA4C6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EA982-44DA-24B5-6B12-CB7D121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B8308-5DF6-139B-9F92-E1D1129E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FAA9CA-67F2-42DB-C957-2A5CE04D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87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CB17-B2F7-610C-BE9D-DABAF212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3EB5D1-29D5-72CF-5F51-5F6D0FD5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3146-3B53-CEE9-885D-E0B3712F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6CC43-E107-3917-87B2-A08A5382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11EC2-9ABB-5D7A-DFB8-3401B8D2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1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A43A0-8368-3307-A884-62C3936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DFF1D-3E2C-EA24-30CD-D8BB4D882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A61CAB-1339-8EC5-5FEA-A5EC1235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9F2BA9-F055-08C7-1941-327F919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D34E52-3B18-1B8F-836D-D14C4FEB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F6A13A-67E6-299F-5715-B89FCA7E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52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A91B2-B1EF-EBDC-2C34-D7B263F7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EDFBA5-7781-3083-D83E-B1FA760D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F2E8F7-8BB4-2D65-D16A-1A7DF880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C68174-8F84-F5D4-2035-D6748DCC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89C403-EE2E-3F26-A7F0-93BE29332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EC201E-6691-2A53-FD8A-7949FD68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C61A2-83C2-40B9-6CE8-F67643B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8DCC24-D35E-34BE-D79E-FFA4475B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5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CD4A0-A724-6D8C-EEF0-BBD45D6C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9361CB-9AA2-D952-4F96-0DC1E25E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9A3F64-1D5C-003E-B321-8BC473CC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CAFBFC-00C0-25F5-3122-6049D256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25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1536D6-595F-0464-E8DD-519FE2A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F9A5F2-2729-396B-0399-28DA1710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19F6D0-1FD0-0774-BCE5-B6FEE97D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3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AA7B8-B89D-E3E9-A47E-8E2D1AC5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13DE1-98C7-A62C-5146-EBC39373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64CF58-8AEC-25F0-926B-D4C90F2D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F6AA45-2F95-A79A-5FA2-E8A55AB1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98E73-05FC-18EC-8E05-23145D5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17E04-94A3-B29D-360D-7C624068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0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DE255-5ED4-34E3-3781-1EE12B0D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A0854E-DBE3-D23B-35AB-213838861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FD7897-F771-36DE-7914-F48944DBF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C59159-4CDD-F88C-1C5C-1D5B19E4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5C249-DBB5-A380-84DE-F4864325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2F4C9-6D03-20C4-6F89-B278BF9E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1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29FF9E-C8EB-4852-46E6-E3BA7428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A888FE-7718-62E9-BD13-2EF2CDCB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C3BCAD-ACBD-ECCD-5F2D-86D156B09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31E7-EEA6-40D4-B40A-46616C83FBE9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156753-3240-01EE-3DA9-3956F424C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955C8-423D-1067-7029-A2B2F166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0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0FFBE7-95AB-8E25-8242-5013F3ECD7C0}"/>
              </a:ext>
            </a:extLst>
          </p:cNvPr>
          <p:cNvSpPr txBox="1"/>
          <p:nvPr/>
        </p:nvSpPr>
        <p:spPr>
          <a:xfrm>
            <a:off x="4478410" y="3105834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/>
              <a:t>Nice Renderer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286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49E743-BBB0-3B5C-B4E2-1CA9AF629F03}"/>
              </a:ext>
            </a:extLst>
          </p:cNvPr>
          <p:cNvSpPr txBox="1"/>
          <p:nvPr/>
        </p:nvSpPr>
        <p:spPr>
          <a:xfrm>
            <a:off x="191344" y="18864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レンダラー・作品紹介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79DC99-248B-9A5B-8916-D70E85580609}"/>
              </a:ext>
            </a:extLst>
          </p:cNvPr>
          <p:cNvSpPr txBox="1"/>
          <p:nvPr/>
        </p:nvSpPr>
        <p:spPr>
          <a:xfrm>
            <a:off x="191344" y="908720"/>
            <a:ext cx="89771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ja-JP" altLang="en-US" sz="2400" dirty="0"/>
              <a:t>制限時間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分</a:t>
            </a:r>
            <a:endParaRPr kumimoji="1" lang="en-US" altLang="ja-JP" sz="2400" dirty="0"/>
          </a:p>
          <a:p>
            <a:pPr marL="342900" indent="-342900">
              <a:buFontTx/>
              <a:buChar char="-"/>
            </a:pPr>
            <a:r>
              <a:rPr kumimoji="1" lang="ja-JP" altLang="en-US" sz="2400" dirty="0"/>
              <a:t>作品紹介</a:t>
            </a:r>
            <a:endParaRPr kumimoji="1" lang="en-US" altLang="ja-JP" sz="2400" dirty="0"/>
          </a:p>
          <a:p>
            <a:pPr marL="342900" indent="-342900">
              <a:buFontTx/>
              <a:buChar char="-"/>
            </a:pPr>
            <a:r>
              <a:rPr lang="ja-JP" altLang="en-US" sz="2400" dirty="0"/>
              <a:t>レンダラー技術紹介</a:t>
            </a:r>
            <a:endParaRPr lang="en-US" altLang="ja-JP" sz="2400" dirty="0"/>
          </a:p>
          <a:p>
            <a:pPr marL="342900" indent="-342900">
              <a:buFontTx/>
              <a:buChar char="-"/>
            </a:pPr>
            <a:r>
              <a:rPr lang="ja-JP" altLang="en-US" sz="2400" dirty="0"/>
              <a:t>工夫した点・苦労話など</a:t>
            </a:r>
            <a:endParaRPr lang="en-US" altLang="ja-JP" sz="2400" dirty="0"/>
          </a:p>
          <a:p>
            <a:pPr marL="342900" indent="-342900">
              <a:buFontTx/>
              <a:buChar char="-"/>
            </a:pPr>
            <a:r>
              <a:rPr kumimoji="1" lang="ja-JP" altLang="en-US" sz="2400" dirty="0"/>
              <a:t>などなど</a:t>
            </a:r>
            <a:endParaRPr kumimoji="1" lang="en-US" altLang="ja-JP" sz="2400" dirty="0"/>
          </a:p>
          <a:p>
            <a:pPr marL="342900" indent="-342900">
              <a:buFontTx/>
              <a:buChar char="-"/>
            </a:pPr>
            <a:r>
              <a:rPr lang="ja-JP" altLang="en-US" sz="2400" b="1" dirty="0">
                <a:solidFill>
                  <a:srgbClr val="FF0000"/>
                </a:solidFill>
              </a:rPr>
              <a:t>使用した主要なライブラリや</a:t>
            </a:r>
            <a:r>
              <a:rPr lang="en-US" altLang="ja-JP" sz="2400" b="1" dirty="0">
                <a:solidFill>
                  <a:srgbClr val="FF0000"/>
                </a:solidFill>
              </a:rPr>
              <a:t>3D</a:t>
            </a:r>
            <a:r>
              <a:rPr lang="ja-JP" altLang="en-US" sz="2400" b="1" dirty="0">
                <a:solidFill>
                  <a:srgbClr val="FF0000"/>
                </a:solidFill>
              </a:rPr>
              <a:t>データの出処を明記すること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ja-JP" sz="2400" dirty="0"/>
              <a:t>STL</a:t>
            </a:r>
            <a:r>
              <a:rPr kumimoji="1" lang="ja-JP" altLang="en-US" sz="2400" dirty="0"/>
              <a:t>とかはさすがに書かなくて良い</a:t>
            </a:r>
          </a:p>
        </p:txBody>
      </p:sp>
    </p:spTree>
    <p:extLst>
      <p:ext uri="{BB962C8B-B14F-4D97-AF65-F5344CB8AC3E}">
        <p14:creationId xmlns:p14="http://schemas.microsoft.com/office/powerpoint/2010/main" val="392579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渡部 心</dc:creator>
  <cp:lastModifiedBy>心 渡部</cp:lastModifiedBy>
  <cp:revision>6</cp:revision>
  <dcterms:created xsi:type="dcterms:W3CDTF">2023-06-25T08:26:10Z</dcterms:created>
  <dcterms:modified xsi:type="dcterms:W3CDTF">2024-07-22T15:42:11Z</dcterms:modified>
</cp:coreProperties>
</file>