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BC9"/>
    <a:srgbClr val="6EB6D0"/>
    <a:srgbClr val="5BACC9"/>
    <a:srgbClr val="FFFFFF"/>
    <a:srgbClr val="5AADCA"/>
    <a:srgbClr val="62B0CC"/>
    <a:srgbClr val="4CA4C4"/>
    <a:srgbClr val="8EC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BEF4F-B44F-6CD9-B20C-DC61784FA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37D6D0-51EE-8931-30B9-98307A75C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6BCA5-C810-6E2B-11C1-2843933B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6103-2EFA-4147-8EC2-5FD8E267042E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A67CE-ECBA-FFD2-DD7E-E8D5BBE2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3C19C-80D1-29D1-284C-6EAFEC26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05DD-DE2F-4260-BA68-C4907839C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F7FA7-9720-5C95-E3EC-3DBD652F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EF53C9-1D0E-2A36-3F2D-BE320FD66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4A439-72CA-3B88-F633-4DB26E74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6103-2EFA-4147-8EC2-5FD8E267042E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F18CF-39A3-5952-227B-37A3923A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394F8-F3DB-EA41-2687-A04050A9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05DD-DE2F-4260-BA68-C4907839C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8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476DBA-9AB9-2439-861E-5193EBC47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298DDC-C6CA-9E72-7152-50F31DF1B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609FA-EBE5-DEB1-ECF7-F6C8CD5D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6103-2EFA-4147-8EC2-5FD8E267042E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EE984-801F-4987-3F59-4B12CE99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5660D-592E-F2D1-8252-9B209D45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05DD-DE2F-4260-BA68-C4907839C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3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2FED7-7FD9-DFEE-5FAC-81A53B1B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488A7-14DE-7928-FFEE-B5087581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7640B-D802-7E9A-DE84-B327F893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6103-2EFA-4147-8EC2-5FD8E267042E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020CB-74E6-B197-BBAF-74B0CB21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8EB22-3A1D-7536-A6E3-22C7B1BE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05DD-DE2F-4260-BA68-C4907839C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16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F47A6-FC57-11CD-DA6A-E64578F7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2ABA8-AE85-B6EC-4CA4-EECD7B064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BB958-4DEC-89BE-B5D4-9E9071AD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6103-2EFA-4147-8EC2-5FD8E267042E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E6E66-4E36-9089-5246-58154C1A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D2750-49CD-CAAA-696D-B53E86E8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05DD-DE2F-4260-BA68-C4907839C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0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67247-EC00-E80F-A9B2-675E4BA1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DE72AD-27EC-D9FC-24BE-A8AD0DFFB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448CA3-7264-7D22-39C8-B1EA51EE3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49A10C-43C0-F349-B4C4-19E02B57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6103-2EFA-4147-8EC2-5FD8E267042E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EC8DC-4E73-DD30-FFE0-4E7C5645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C83AA5-4889-8771-1DB0-EF31EA8A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05DD-DE2F-4260-BA68-C4907839C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5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5FA8E-9FE8-BCD9-5511-04473FD5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01EF0D-FF18-8613-3D78-79C4DC347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5CA85F-2B77-7413-3CF3-4B0596C31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C16F99-074D-03F2-1173-84D2D71DE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9A7EE9-3120-ADB3-5E30-AE5CB488F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CF47DB-D7AE-5974-9C49-8C5CD785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6103-2EFA-4147-8EC2-5FD8E267042E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51DD56-2698-D3D8-A4B6-7B8E7E04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C4C577-02A2-6E79-0578-C2076ED5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05DD-DE2F-4260-BA68-C4907839C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52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CA564-4616-ADC9-EE53-E5175648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345DB5-B667-1471-33C2-AA68F74C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6103-2EFA-4147-8EC2-5FD8E267042E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813D34-98BE-2CF1-8C43-30D0F5EF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AFBDC6-08EA-152B-35B8-146A9B68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05DD-DE2F-4260-BA68-C4907839C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34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C1B028-15FC-847A-6FD9-BBB946C4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6103-2EFA-4147-8EC2-5FD8E267042E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65E3CF-30C9-3070-8EE3-E935BC96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7A0DF3-B931-2D9F-657B-1685505E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05DD-DE2F-4260-BA68-C4907839C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49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86184-C76D-E6E3-BECF-53FE50A8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3C5FA-D888-B175-3889-5A9F1939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3B38B7-718B-B487-6BB5-D7DB2C8E4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78DAB-580B-62A6-DB32-4380C9EC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6103-2EFA-4147-8EC2-5FD8E267042E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8E909-E7FF-2815-C092-DF5382A3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58CDE-B522-95F3-3A85-868052B1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05DD-DE2F-4260-BA68-C4907839C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59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65472-9AEC-6EC1-76D7-2A79BDEB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824849-FB16-777C-0793-833C7CF9F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3D7311-B38C-F52B-131E-82BD2240F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966B61-0832-741A-C4CC-39AABDF2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6103-2EFA-4147-8EC2-5FD8E267042E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7A1027-07C3-788C-452E-33AE1A77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FD50C-5F30-BE2F-552A-B81930D2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05DD-DE2F-4260-BA68-C4907839C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88919D-843B-F037-DD3D-CCC09450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CCFF2-2149-F8C6-4D8A-8BC24DC9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CCB78-E3EA-C545-B26A-D7F73E770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96103-2EFA-4147-8EC2-5FD8E267042E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006CD-797E-5D1D-2556-5886970F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43471-85FB-BAC8-24A3-E43B7D0A3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05DD-DE2F-4260-BA68-C4907839C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2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86AFE60-061F-D86D-AFEC-1A92D9FB26FF}"/>
              </a:ext>
            </a:extLst>
          </p:cNvPr>
          <p:cNvGrpSpPr/>
          <p:nvPr/>
        </p:nvGrpSpPr>
        <p:grpSpPr>
          <a:xfrm>
            <a:off x="66710" y="70064"/>
            <a:ext cx="5760000" cy="3240000"/>
            <a:chOff x="448450" y="638235"/>
            <a:chExt cx="5760000" cy="324000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DC66661-C626-28F1-E5FF-CA53436CB150}"/>
                </a:ext>
              </a:extLst>
            </p:cNvPr>
            <p:cNvGrpSpPr/>
            <p:nvPr/>
          </p:nvGrpSpPr>
          <p:grpSpPr>
            <a:xfrm>
              <a:off x="448450" y="638235"/>
              <a:ext cx="5760000" cy="3240000"/>
              <a:chOff x="368551" y="1011097"/>
              <a:chExt cx="5760000" cy="32400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980DB67-3129-B313-320B-54611CFD4593}"/>
                  </a:ext>
                </a:extLst>
              </p:cNvPr>
              <p:cNvSpPr/>
              <p:nvPr/>
            </p:nvSpPr>
            <p:spPr>
              <a:xfrm>
                <a:off x="368551" y="1011097"/>
                <a:ext cx="5760000" cy="3240000"/>
              </a:xfrm>
              <a:prstGeom prst="rect">
                <a:avLst/>
              </a:prstGeom>
              <a:solidFill>
                <a:srgbClr val="5BAC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838B498D-623D-FCB1-A256-D09169DF08C5}"/>
                  </a:ext>
                </a:extLst>
              </p:cNvPr>
              <p:cNvSpPr/>
              <p:nvPr/>
            </p:nvSpPr>
            <p:spPr>
              <a:xfrm>
                <a:off x="4516582" y="1011097"/>
                <a:ext cx="1611969" cy="1484530"/>
              </a:xfrm>
              <a:custGeom>
                <a:avLst/>
                <a:gdLst>
                  <a:gd name="connsiteX0" fmla="*/ 29239 w 1212530"/>
                  <a:gd name="connsiteY0" fmla="*/ 0 h 1116670"/>
                  <a:gd name="connsiteX1" fmla="*/ 1212530 w 1212530"/>
                  <a:gd name="connsiteY1" fmla="*/ 0 h 1116670"/>
                  <a:gd name="connsiteX2" fmla="*/ 1212530 w 1212530"/>
                  <a:gd name="connsiteY2" fmla="*/ 1059775 h 1116670"/>
                  <a:gd name="connsiteX3" fmla="*/ 1167633 w 1212530"/>
                  <a:gd name="connsiteY3" fmla="*/ 1076208 h 1116670"/>
                  <a:gd name="connsiteX4" fmla="*/ 900000 w 1212530"/>
                  <a:gd name="connsiteY4" fmla="*/ 1116670 h 1116670"/>
                  <a:gd name="connsiteX5" fmla="*/ 0 w 1212530"/>
                  <a:gd name="connsiteY5" fmla="*/ 216670 h 1116670"/>
                  <a:gd name="connsiteX6" fmla="*/ 18285 w 1212530"/>
                  <a:gd name="connsiteY6" fmla="*/ 35289 h 111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2530" h="1116670">
                    <a:moveTo>
                      <a:pt x="29239" y="0"/>
                    </a:moveTo>
                    <a:lnTo>
                      <a:pt x="1212530" y="0"/>
                    </a:lnTo>
                    <a:lnTo>
                      <a:pt x="1212530" y="1059775"/>
                    </a:lnTo>
                    <a:lnTo>
                      <a:pt x="1167633" y="1076208"/>
                    </a:lnTo>
                    <a:cubicBezTo>
                      <a:pt x="1083088" y="1102504"/>
                      <a:pt x="993198" y="1116670"/>
                      <a:pt x="900000" y="1116670"/>
                    </a:cubicBezTo>
                    <a:cubicBezTo>
                      <a:pt x="402944" y="1116670"/>
                      <a:pt x="0" y="713726"/>
                      <a:pt x="0" y="216670"/>
                    </a:cubicBezTo>
                    <a:cubicBezTo>
                      <a:pt x="0" y="154538"/>
                      <a:pt x="6296" y="93877"/>
                      <a:pt x="18285" y="3528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62B0CC"/>
                  </a:gs>
                  <a:gs pos="100000">
                    <a:srgbClr val="5AABC9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id="{F28F8B77-4F6C-F712-DA0B-68C168DC0D38}"/>
                  </a:ext>
                </a:extLst>
              </p:cNvPr>
              <p:cNvSpPr/>
              <p:nvPr/>
            </p:nvSpPr>
            <p:spPr>
              <a:xfrm>
                <a:off x="368551" y="1893455"/>
                <a:ext cx="4046431" cy="2357642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6EB6D0"/>
                  </a:gs>
                  <a:gs pos="60000">
                    <a:srgbClr val="5AABC9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36A5F4EC-8F78-4CCE-7C1D-2A2A9BFB18A2}"/>
                  </a:ext>
                </a:extLst>
              </p:cNvPr>
              <p:cNvSpPr/>
              <p:nvPr/>
            </p:nvSpPr>
            <p:spPr>
              <a:xfrm>
                <a:off x="368551" y="1011097"/>
                <a:ext cx="1922068" cy="3240000"/>
              </a:xfrm>
              <a:custGeom>
                <a:avLst/>
                <a:gdLst>
                  <a:gd name="connsiteX0" fmla="*/ 0 w 1759780"/>
                  <a:gd name="connsiteY0" fmla="*/ 0 h 3240000"/>
                  <a:gd name="connsiteX1" fmla="*/ 810653 w 1759780"/>
                  <a:gd name="connsiteY1" fmla="*/ 0 h 3240000"/>
                  <a:gd name="connsiteX2" fmla="*/ 1759780 w 1759780"/>
                  <a:gd name="connsiteY2" fmla="*/ 3240000 h 3240000"/>
                  <a:gd name="connsiteX3" fmla="*/ 0 w 1759780"/>
                  <a:gd name="connsiteY3" fmla="*/ 3240000 h 32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9780" h="3240000">
                    <a:moveTo>
                      <a:pt x="0" y="0"/>
                    </a:moveTo>
                    <a:lnTo>
                      <a:pt x="810653" y="0"/>
                    </a:lnTo>
                    <a:lnTo>
                      <a:pt x="1759780" y="3240000"/>
                    </a:lnTo>
                    <a:lnTo>
                      <a:pt x="0" y="32400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EB6D0"/>
                  </a:gs>
                  <a:gs pos="90000">
                    <a:srgbClr val="5AABC9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3949A01-C3FF-E559-BC80-488BA542F7E6}"/>
                </a:ext>
              </a:extLst>
            </p:cNvPr>
            <p:cNvSpPr txBox="1"/>
            <p:nvPr/>
          </p:nvSpPr>
          <p:spPr>
            <a:xfrm>
              <a:off x="1490107" y="1796570"/>
              <a:ext cx="36766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07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JM</dc:creator>
  <cp:lastModifiedBy>JM</cp:lastModifiedBy>
  <cp:revision>12</cp:revision>
  <dcterms:created xsi:type="dcterms:W3CDTF">2024-08-05T02:13:14Z</dcterms:created>
  <dcterms:modified xsi:type="dcterms:W3CDTF">2024-08-05T03:16:54Z</dcterms:modified>
</cp:coreProperties>
</file>