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21599525" cy="32399288"/>
  <p:notesSz cx="6858000" cy="9144000"/>
  <p:defaultTextStyle>
    <a:defPPr>
      <a:defRPr lang="ko-KR"/>
    </a:defPPr>
    <a:lvl1pPr marL="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1pPr>
    <a:lvl2pPr marL="1295933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2pPr>
    <a:lvl3pPr marL="25918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3pPr>
    <a:lvl4pPr marL="388780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4pPr>
    <a:lvl5pPr marL="5183734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5pPr>
    <a:lvl6pPr marL="64796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6pPr>
    <a:lvl7pPr marL="777560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7pPr>
    <a:lvl8pPr marL="9071534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8pPr>
    <a:lvl9pPr marL="103674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182" autoAdjust="0"/>
  </p:normalViewPr>
  <p:slideViewPr>
    <p:cSldViewPr snapToGrid="0">
      <p:cViewPr varScale="1">
        <p:scale>
          <a:sx n="24" d="100"/>
          <a:sy n="24" d="100"/>
        </p:scale>
        <p:origin x="2916" y="42"/>
      </p:cViewPr>
      <p:guideLst>
        <p:guide orient="horz" pos="10204"/>
        <p:guide pos="6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CDA69-7308-4F3A-9A22-08514AA0987F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129AB-81A6-4DA7-B91C-89E2978DA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8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B129C-E9E9-424A-9B9C-E1A7D7556C1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815E2-83EB-46D5-A6EA-2736235D9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0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815E2-83EB-46D5-A6EA-2736235D91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4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21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4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8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00338" y="5302250"/>
            <a:ext cx="16198850" cy="112791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00338" y="17016413"/>
            <a:ext cx="16198850" cy="7823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3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32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3200" y="8077200"/>
            <a:ext cx="18630900" cy="134778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73200" y="21682075"/>
            <a:ext cx="18630900" cy="7086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92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84313" y="8624888"/>
            <a:ext cx="9239250" cy="205565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75963" y="8624888"/>
            <a:ext cx="9239250" cy="205565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7488" y="1725613"/>
            <a:ext cx="18629312" cy="62611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7488" y="7942263"/>
            <a:ext cx="9137650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87488" y="11834813"/>
            <a:ext cx="9137650" cy="174069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34700" y="7942263"/>
            <a:ext cx="9182100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34700" y="11834813"/>
            <a:ext cx="9182100" cy="174069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29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30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49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5950" cy="75596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82100" y="4665663"/>
            <a:ext cx="10934700" cy="23023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7488" y="9720263"/>
            <a:ext cx="6965950" cy="180070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9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53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5950" cy="75596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9182100" y="4665663"/>
            <a:ext cx="10934700" cy="230235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7488" y="9720263"/>
            <a:ext cx="6965950" cy="180070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74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70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457488" y="1725613"/>
            <a:ext cx="4657725" cy="27455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84313" y="1725613"/>
            <a:ext cx="13820775" cy="27455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37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86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58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4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9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7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CAE07-521E-418E-AD12-2CA53CA264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0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84313" y="1725613"/>
            <a:ext cx="18630900" cy="626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3" y="8624888"/>
            <a:ext cx="18630900" cy="2055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484313" y="30029150"/>
            <a:ext cx="4860925" cy="1725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7FD9-3236-4B73-A627-0959083A2827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154863" y="30029150"/>
            <a:ext cx="7289800" cy="1725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254288" y="30029150"/>
            <a:ext cx="4860925" cy="1725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3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/>
        </p:blipFill>
        <p:spPr>
          <a:xfrm>
            <a:off x="0" y="0"/>
            <a:ext cx="21601555" cy="323992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887" y="1152939"/>
            <a:ext cx="18359596" cy="1789045"/>
          </a:xfrm>
        </p:spPr>
        <p:txBody>
          <a:bodyPr>
            <a:noAutofit/>
          </a:bodyPr>
          <a:lstStyle/>
          <a:p>
            <a:pPr algn="l"/>
            <a:r>
              <a:rPr lang="ko-KR" altLang="en-US" sz="9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아이디어 제목</a:t>
            </a:r>
            <a:endParaRPr lang="ko-KR" altLang="en-US" sz="9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81880" y="4247794"/>
            <a:ext cx="9236510" cy="1954226"/>
          </a:xfrm>
        </p:spPr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rgbClr val="FFFF00"/>
                </a:solidFill>
              </a:rPr>
              <a:t>참여 학생 </a:t>
            </a:r>
            <a:r>
              <a:rPr lang="en-US" altLang="ko-KR" sz="4000" b="1" dirty="0" smtClean="0">
                <a:solidFill>
                  <a:srgbClr val="FFFF00"/>
                </a:solidFill>
              </a:rPr>
              <a:t>: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OOO, OOO,</a:t>
            </a:r>
          </a:p>
          <a:p>
            <a:r>
              <a:rPr lang="ko-KR" altLang="en-US" sz="4000" b="1" dirty="0" smtClean="0">
                <a:solidFill>
                  <a:schemeClr val="bg1"/>
                </a:solidFill>
              </a:rPr>
              <a:t>                    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OOO, OOO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77" y="6450991"/>
            <a:ext cx="88265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374" y="6385165"/>
            <a:ext cx="7116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 개요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304" y="4158748"/>
            <a:ext cx="6048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 smtClean="0">
                <a:solidFill>
                  <a:srgbClr val="FFFF00"/>
                </a:solidFill>
                <a:latin typeface="+mn-ea"/>
              </a:rPr>
              <a:t>학과명</a:t>
            </a:r>
            <a:r>
              <a:rPr lang="en-US" altLang="ko-KR" sz="4400" b="1" dirty="0" smtClean="0">
                <a:solidFill>
                  <a:srgbClr val="FFFF00"/>
                </a:solidFill>
                <a:latin typeface="+mn-ea"/>
              </a:rPr>
              <a:t>:</a:t>
            </a:r>
            <a:r>
              <a:rPr lang="en-US" altLang="ko-KR" sz="4400" b="1" dirty="0" smtClean="0">
                <a:solidFill>
                  <a:schemeClr val="bg1"/>
                </a:solidFill>
                <a:latin typeface="+mn-ea"/>
              </a:rPr>
              <a:t> LINC+</a:t>
            </a:r>
            <a:r>
              <a:rPr lang="ko-KR" altLang="en-US" sz="4400" b="1" dirty="0" smtClean="0">
                <a:solidFill>
                  <a:schemeClr val="bg1"/>
                </a:solidFill>
                <a:latin typeface="+mn-ea"/>
              </a:rPr>
              <a:t>학과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172" y="17754829"/>
            <a:ext cx="8826500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97614" y="17718961"/>
            <a:ext cx="7116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기대효과 및 활용방안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5" y="17751493"/>
            <a:ext cx="882650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5374" y="17760663"/>
            <a:ext cx="76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 구성 및 상세내용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52" y="30236051"/>
            <a:ext cx="8446850" cy="18583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69494" y="4158748"/>
            <a:ext cx="6706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FFFF00"/>
                </a:solidFill>
                <a:latin typeface="+mn-ea"/>
              </a:rPr>
              <a:t>팀 명</a:t>
            </a:r>
            <a:r>
              <a:rPr lang="en-US" altLang="ko-KR" sz="4400" b="1" dirty="0">
                <a:solidFill>
                  <a:srgbClr val="FFFF00"/>
                </a:solidFill>
                <a:latin typeface="+mn-ea"/>
              </a:rPr>
              <a:t>:</a:t>
            </a:r>
            <a:r>
              <a:rPr lang="en-US" altLang="ko-KR" sz="4400" b="1" dirty="0">
                <a:latin typeface="+mn-ea"/>
              </a:rPr>
              <a:t> </a:t>
            </a:r>
            <a:r>
              <a:rPr lang="en-US" altLang="ko-KR" sz="4400" b="1" dirty="0" smtClean="0">
                <a:solidFill>
                  <a:schemeClr val="bg1"/>
                </a:solidFill>
                <a:latin typeface="+mn-ea"/>
              </a:rPr>
              <a:t>LINC+</a:t>
            </a:r>
            <a:r>
              <a:rPr lang="ko-KR" altLang="en-US" sz="4400" b="1" dirty="0" smtClean="0">
                <a:solidFill>
                  <a:schemeClr val="bg1"/>
                </a:solidFill>
                <a:latin typeface="+mn-ea"/>
              </a:rPr>
              <a:t>팀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67568" y="4158748"/>
            <a:ext cx="1287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│</a:t>
            </a:r>
          </a:p>
        </p:txBody>
      </p:sp>
    </p:spTree>
    <p:extLst>
      <p:ext uri="{BB962C8B-B14F-4D97-AF65-F5344CB8AC3E}">
        <p14:creationId xmlns:p14="http://schemas.microsoft.com/office/powerpoint/2010/main" val="38559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36</Words>
  <Application>Microsoft Office PowerPoint</Application>
  <PresentationFormat>사용자 지정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HY견고딕</vt:lpstr>
      <vt:lpstr>맑은 고딕</vt:lpstr>
      <vt:lpstr>Arial</vt:lpstr>
      <vt:lpstr>Calibri</vt:lpstr>
      <vt:lpstr>Calibri Light</vt:lpstr>
      <vt:lpstr>Office 테마</vt:lpstr>
      <vt:lpstr>디자인 사용자 지정</vt:lpstr>
      <vt:lpstr>아이디어 제목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디자인청솔</dc:creator>
  <cp:lastModifiedBy>admin</cp:lastModifiedBy>
  <cp:revision>18</cp:revision>
  <dcterms:created xsi:type="dcterms:W3CDTF">2014-06-16T09:50:39Z</dcterms:created>
  <dcterms:modified xsi:type="dcterms:W3CDTF">2019-09-02T10:02:58Z</dcterms:modified>
</cp:coreProperties>
</file>