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320" autoAdjust="0"/>
  </p:normalViewPr>
  <p:slideViewPr>
    <p:cSldViewPr snapToGrid="0">
      <p:cViewPr varScale="1">
        <p:scale>
          <a:sx n="115" d="100"/>
          <a:sy n="115" d="100"/>
        </p:scale>
        <p:origin x="10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C1E8A-6C77-4113-8219-66F13BD29CB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87E03-EE70-4211-BEBE-E4EDB1FDB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7E03-EE70-4211-BEBE-E4EDB1FDBA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3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1AA3-F246-475E-81CE-98C91AC59D2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7E66-9AC4-4A58-9B97-E846AF29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2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2091" y="122768"/>
            <a:ext cx="10964339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latinLnBrk="0">
              <a:lnSpc>
                <a:spcPct val="150000"/>
              </a:lnSpc>
            </a:pPr>
            <a:r>
              <a:rPr kumimoji="0" lang="en-US" altLang="ko-KR" sz="280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IPP</a:t>
            </a:r>
            <a:r>
              <a:rPr kumimoji="0" lang="en-US" altLang="ko-KR" sz="28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ko-KR" altLang="en-US" sz="28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장기현장실습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(Industry Professional Practice)</a:t>
            </a:r>
          </a:p>
          <a:p>
            <a:pPr lvl="0" algn="just" latinLnBrk="0">
              <a:lnSpc>
                <a:spcPct val="150000"/>
              </a:lnSpc>
            </a:pPr>
            <a:endParaRPr lang="en-US" altLang="ko-KR" sz="500" b="1" dirty="0">
              <a:solidFill>
                <a:srgbClr val="000000"/>
              </a:solidFill>
              <a:latin typeface="+mn-ea"/>
            </a:endParaRPr>
          </a:p>
          <a:p>
            <a:pPr lvl="0" algn="just" latinLnBrk="0">
              <a:lnSpc>
                <a:spcPct val="150000"/>
              </a:lnSpc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◎ 개요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IPP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기업연계형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장기현장실습으로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학기 중에 기업에서 근무하며 전공분야 실무를 익히는 제도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◎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목적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latin typeface=" "/>
              </a:rPr>
              <a:t>기업현장에서의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실제 업무수행을 통해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직무역량을 강화하여 취업 역량을 제고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함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lvl="0" algn="just" latinLnBrk="0">
              <a:lnSpc>
                <a:spcPct val="150000"/>
              </a:lnSpc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◎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사업주관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고용노동부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한국산업인력공단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lvl="0" algn="just" latinLnBrk="0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□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장기현장실습의 종류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○ 취업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연계형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4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학년을 대상으로 취업을 전제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로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실습기간 완료 후 학생과 기업이 서로 협의 취업하는 형태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 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○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단순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실습형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3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학년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4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학년 모두 해당되며 취업과 무관하게 단순 현장실습만을 목적으로 함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□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장기현장실습 참여 학과 및 학년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의료보건계열 제외 전학과 참여 가능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참여학기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기준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학기차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이상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□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장기현장실습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참여기간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재학기간 동안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인당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회까지 가능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단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2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개 학기 연속 참여 불가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○ 4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개월 기본과정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1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학기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(3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월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~6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월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혹은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학기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(9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월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~12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월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 +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방학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1~2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개월 과정 추가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가능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선택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기업협의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필요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□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장기현장실습 학점인정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P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ass /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F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ail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방식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→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재학중 총 실습 인정 취득 학점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최대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23(24)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학점</a:t>
            </a:r>
          </a:p>
          <a:p>
            <a:pPr lvl="0" algn="just" latinLnBrk="0">
              <a:lnSpc>
                <a:spcPct val="150000"/>
              </a:lnSpc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○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개월 실습 근무 시 전공선택 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17(18)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학점 취득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– 6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개월 실습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근무시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6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학점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자유선택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600" b="1" u="sng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1" u="sng" dirty="0" smtClean="0">
                <a:solidFill>
                  <a:srgbClr val="000000"/>
                </a:solidFill>
                <a:latin typeface="+mn-ea"/>
              </a:rPr>
              <a:t>추가 취득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□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장기현장실습 수당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2020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년 기준 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최저 임금 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179.5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만원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국비 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40</a:t>
            </a:r>
            <a:r>
              <a:rPr kumimoji="0" lang="ko-KR" altLang="en-U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만원 포함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이상 지급 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■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참여방법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개별 상담</a:t>
            </a:r>
            <a:r>
              <a:rPr kumimoji="0" lang="ko-KR" alt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후 참가신청서</a:t>
            </a:r>
            <a:r>
              <a:rPr kumimoji="0" lang="en-US" altLang="ko-KR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등 온라인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(ipp.deu.ac.kr) </a:t>
            </a:r>
            <a:r>
              <a:rPr kumimoji="0" lang="ko-KR" alt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등록 </a:t>
            </a:r>
            <a:r>
              <a:rPr kumimoji="0" lang="ko-KR" alt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제출</a:t>
            </a:r>
            <a:endParaRPr kumimoji="0" lang="en-US" altLang="ko-KR" sz="1600" b="1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▣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연락처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○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임철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교수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Tel. 051-890-4486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(010-3866-3165) </a:t>
            </a:r>
            <a:r>
              <a:rPr kumimoji="0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김가랑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행정지원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Tel. 051-890-4484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algn="just" latinLnBrk="0">
              <a:lnSpc>
                <a:spcPct val="150000"/>
              </a:lnSpc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▣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IPP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ea"/>
              </a:rPr>
              <a:t>사업단 위치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자연과학관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(18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번 건물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 224~226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호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(2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층 엘리베이터 앞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 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3850" y="1069674"/>
            <a:ext cx="11093570" cy="5633049"/>
          </a:xfrm>
          <a:prstGeom prst="roundRect">
            <a:avLst>
              <a:gd name="adj" fmla="val 523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279</Words>
  <Application>Microsoft Office PowerPoint</Application>
  <PresentationFormat>와이드스크린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 </vt:lpstr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7</cp:revision>
  <dcterms:created xsi:type="dcterms:W3CDTF">2020-05-20T08:29:02Z</dcterms:created>
  <dcterms:modified xsi:type="dcterms:W3CDTF">2020-06-01T01:27:57Z</dcterms:modified>
</cp:coreProperties>
</file>