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6" autoAdjust="0"/>
  </p:normalViewPr>
  <p:slideViewPr>
    <p:cSldViewPr snapToGrid="0" snapToObjects="1">
      <p:cViewPr>
        <p:scale>
          <a:sx n="99" d="100"/>
          <a:sy n="99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6EF39-19A7-A549-9319-031516216F5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8660-A5BE-EC4C-BE9E-50BC2E3D6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Rosco Schock</a:t>
            </a:r>
          </a:p>
          <a:p>
            <a:r>
              <a:rPr lang="en-US" dirty="0" err="1" smtClean="0"/>
              <a:t>rosco.schock@gmail.com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pplica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6" b="-25668"/>
          <a:stretch/>
        </p:blipFill>
        <p:spPr>
          <a:xfrm>
            <a:off x="1097954" y="912265"/>
            <a:ext cx="6930009" cy="783123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Android Studio</a:t>
            </a:r>
          </a:p>
          <a:p>
            <a:r>
              <a:rPr lang="en-US" dirty="0" smtClean="0"/>
              <a:t>Click AVD Manager</a:t>
            </a:r>
          </a:p>
          <a:p>
            <a:r>
              <a:rPr lang="en-US" dirty="0" smtClean="0"/>
              <a:t>Create Virtual Device</a:t>
            </a:r>
          </a:p>
          <a:p>
            <a:r>
              <a:rPr lang="en-US" dirty="0" smtClean="0"/>
              <a:t>Pick Phone &gt; Nexus 4 &gt; Next</a:t>
            </a:r>
          </a:p>
          <a:p>
            <a:r>
              <a:rPr lang="en-US" dirty="0" smtClean="0"/>
              <a:t>Pick x86 &gt; Lollipop &gt; x86_64 &gt; Download</a:t>
            </a:r>
          </a:p>
          <a:p>
            <a:r>
              <a:rPr lang="en-US" dirty="0" smtClean="0"/>
              <a:t>When done, click Next</a:t>
            </a:r>
          </a:p>
          <a:p>
            <a:r>
              <a:rPr lang="en-US" smtClean="0"/>
              <a:t>Click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4" name="Content Placeholder 3" descr="lifecycl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01" t="644" r="-2085" b="-1292"/>
          <a:stretch/>
        </p:blipFill>
        <p:spPr>
          <a:xfrm>
            <a:off x="2332464" y="1203914"/>
            <a:ext cx="4518000" cy="5493600"/>
          </a:xfrm>
        </p:spPr>
      </p:pic>
    </p:spTree>
    <p:extLst>
      <p:ext uri="{BB962C8B-B14F-4D97-AF65-F5344CB8AC3E}">
        <p14:creationId xmlns:p14="http://schemas.microsoft.com/office/powerpoint/2010/main" val="39528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Variations</a:t>
            </a:r>
            <a:endParaRPr lang="en-US" dirty="0"/>
          </a:p>
        </p:txBody>
      </p:sp>
      <p:pic>
        <p:nvPicPr>
          <p:cNvPr id="4" name="Content Placeholder 3" descr="variation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" b="433"/>
          <a:stretch/>
        </p:blipFill>
        <p:spPr>
          <a:xfrm>
            <a:off x="1371936" y="1111230"/>
            <a:ext cx="6756400" cy="5334747"/>
          </a:xfrm>
        </p:spPr>
      </p:pic>
    </p:spTree>
    <p:extLst>
      <p:ext uri="{BB962C8B-B14F-4D97-AF65-F5344CB8AC3E}">
        <p14:creationId xmlns:p14="http://schemas.microsoft.com/office/powerpoint/2010/main" val="255033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shockrock</a:t>
            </a:r>
            <a:r>
              <a:rPr lang="en-US" dirty="0" smtClean="0"/>
              <a:t>/convert-to-code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</TotalTime>
  <Words>61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 Android Development</vt:lpstr>
      <vt:lpstr>Application Structure</vt:lpstr>
      <vt:lpstr>Setup Emulator</vt:lpstr>
      <vt:lpstr>Application Lifecycle</vt:lpstr>
      <vt:lpstr>Screen Variations</vt:lpstr>
      <vt:lpstr>Project Assets</vt:lpstr>
    </vt:vector>
  </TitlesOfParts>
  <Company>MedStatix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Android Development</dc:title>
  <dc:creator>Rosco Schock</dc:creator>
  <cp:lastModifiedBy>Rosco Schock</cp:lastModifiedBy>
  <cp:revision>6</cp:revision>
  <dcterms:created xsi:type="dcterms:W3CDTF">2018-01-14T19:27:37Z</dcterms:created>
  <dcterms:modified xsi:type="dcterms:W3CDTF">2018-01-20T14:20:18Z</dcterms:modified>
</cp:coreProperties>
</file>