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4" r:id="rId3"/>
    <p:sldId id="275" r:id="rId4"/>
    <p:sldId id="260" r:id="rId5"/>
    <p:sldId id="261" r:id="rId6"/>
    <p:sldId id="262" r:id="rId7"/>
    <p:sldId id="263" r:id="rId8"/>
    <p:sldId id="265" r:id="rId9"/>
    <p:sldId id="266" r:id="rId10"/>
    <p:sldId id="271" r:id="rId11"/>
    <p:sldId id="272" r:id="rId12"/>
    <p:sldId id="273" r:id="rId13"/>
  </p:sldIdLst>
  <p:sldSz cx="9144000" cy="6858000" type="screen4x3"/>
  <p:notesSz cx="6877050" cy="10001250"/>
  <p:defaultTextStyle>
    <a:defPPr>
      <a:defRPr lang="de-DE"/>
    </a:defPPr>
    <a:lvl1pPr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 userDrawn="1">
          <p15:clr>
            <a:srgbClr val="A4A3A4"/>
          </p15:clr>
        </p15:guide>
        <p15:guide id="2" pos="216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DBF4"/>
    <a:srgbClr val="7C9CBF"/>
    <a:srgbClr val="CCCC00"/>
    <a:srgbClr val="6600CC"/>
    <a:srgbClr val="9900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0" autoAdjust="0"/>
    <p:restoredTop sz="96784" autoAdjust="0"/>
  </p:normalViewPr>
  <p:slideViewPr>
    <p:cSldViewPr>
      <p:cViewPr varScale="1">
        <p:scale>
          <a:sx n="128" d="100"/>
          <a:sy n="128" d="100"/>
        </p:scale>
        <p:origin x="132" y="150"/>
      </p:cViewPr>
      <p:guideLst>
        <p:guide orient="horz" pos="360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042" y="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69EAA-334A-4C46-B430-D5952579E432}" type="doc">
      <dgm:prSet loTypeId="urn:microsoft.com/office/officeart/2005/8/layout/process2" loCatId="process" qsTypeId="urn:microsoft.com/office/officeart/2005/8/quickstyle/simple2" qsCatId="simple" csTypeId="urn:microsoft.com/office/officeart/2005/8/colors/accent0_2" csCatId="mainScheme" phldr="1"/>
      <dgm:spPr/>
    </dgm:pt>
    <dgm:pt modelId="{9A82FABA-C8B1-4C15-AF06-9F96A21EA9E8}">
      <dgm:prSet phldrT="[Text]"/>
      <dgm:spPr/>
      <dgm:t>
        <a:bodyPr/>
        <a:lstStyle/>
        <a:p>
          <a:r>
            <a:rPr lang="de-DE" dirty="0" smtClean="0"/>
            <a:t>Stand der Forschung</a:t>
          </a:r>
          <a:endParaRPr lang="de-DE" dirty="0"/>
        </a:p>
      </dgm:t>
    </dgm:pt>
    <dgm:pt modelId="{4D276FDD-5996-49FC-84D1-12C36882B299}" type="parTrans" cxnId="{1D2B20E7-82A0-46DB-A808-89DD515A0214}">
      <dgm:prSet/>
      <dgm:spPr/>
      <dgm:t>
        <a:bodyPr/>
        <a:lstStyle/>
        <a:p>
          <a:endParaRPr lang="de-DE"/>
        </a:p>
      </dgm:t>
    </dgm:pt>
    <dgm:pt modelId="{4522FB1D-70BC-4267-8261-6739FB8F1756}" type="sibTrans" cxnId="{1D2B20E7-82A0-46DB-A808-89DD515A0214}">
      <dgm:prSet/>
      <dgm:spPr/>
      <dgm:t>
        <a:bodyPr/>
        <a:lstStyle/>
        <a:p>
          <a:endParaRPr lang="de-DE"/>
        </a:p>
      </dgm:t>
    </dgm:pt>
    <dgm:pt modelId="{D2E1BFB6-9333-48A1-8B38-2FFC56B03DB0}">
      <dgm:prSet phldrT="[Text]"/>
      <dgm:spPr/>
      <dgm:t>
        <a:bodyPr/>
        <a:lstStyle/>
        <a:p>
          <a:r>
            <a:rPr lang="de-DE" dirty="0" smtClean="0"/>
            <a:t>Hypothesen</a:t>
          </a:r>
          <a:endParaRPr lang="de-DE" dirty="0"/>
        </a:p>
      </dgm:t>
    </dgm:pt>
    <dgm:pt modelId="{05E5A174-9398-41BE-B84A-05DFB9DF43D2}" type="parTrans" cxnId="{3DF60228-6108-478E-94E0-A031EBABC83C}">
      <dgm:prSet/>
      <dgm:spPr/>
      <dgm:t>
        <a:bodyPr/>
        <a:lstStyle/>
        <a:p>
          <a:endParaRPr lang="de-DE"/>
        </a:p>
      </dgm:t>
    </dgm:pt>
    <dgm:pt modelId="{25C12FC1-3E08-4A50-AC9D-B2EBC65A5E18}" type="sibTrans" cxnId="{3DF60228-6108-478E-94E0-A031EBABC83C}">
      <dgm:prSet/>
      <dgm:spPr/>
      <dgm:t>
        <a:bodyPr/>
        <a:lstStyle/>
        <a:p>
          <a:endParaRPr lang="de-DE"/>
        </a:p>
      </dgm:t>
    </dgm:pt>
    <dgm:pt modelId="{4D7C21EE-874F-41FD-9D92-684576ABA49D}">
      <dgm:prSet/>
      <dgm:spPr/>
      <dgm:t>
        <a:bodyPr/>
        <a:lstStyle/>
        <a:p>
          <a:r>
            <a:rPr lang="de-DE" dirty="0" smtClean="0"/>
            <a:t>Theorien</a:t>
          </a:r>
          <a:endParaRPr lang="de-DE" dirty="0"/>
        </a:p>
      </dgm:t>
    </dgm:pt>
    <dgm:pt modelId="{7224439C-B78A-43EA-A376-E88F0C24B6D0}" type="parTrans" cxnId="{F65EE8E3-5897-4EDA-B46D-E1093A06DE87}">
      <dgm:prSet/>
      <dgm:spPr/>
      <dgm:t>
        <a:bodyPr/>
        <a:lstStyle/>
        <a:p>
          <a:endParaRPr lang="de-DE"/>
        </a:p>
      </dgm:t>
    </dgm:pt>
    <dgm:pt modelId="{C07DBF0B-EF44-42EC-8250-E0534508F656}" type="sibTrans" cxnId="{F65EE8E3-5897-4EDA-B46D-E1093A06DE87}">
      <dgm:prSet/>
      <dgm:spPr/>
      <dgm:t>
        <a:bodyPr/>
        <a:lstStyle/>
        <a:p>
          <a:endParaRPr lang="de-DE"/>
        </a:p>
      </dgm:t>
    </dgm:pt>
    <dgm:pt modelId="{9A88E151-A5D5-4558-8D0F-9C95277B49D1}">
      <dgm:prSet phldrT="[Text]"/>
      <dgm:spPr/>
      <dgm:t>
        <a:bodyPr/>
        <a:lstStyle/>
        <a:p>
          <a:r>
            <a:rPr lang="de-DE" dirty="0" smtClean="0"/>
            <a:t>Experiment</a:t>
          </a:r>
          <a:endParaRPr lang="de-DE" dirty="0"/>
        </a:p>
      </dgm:t>
    </dgm:pt>
    <dgm:pt modelId="{41FE7C0A-30BB-4334-86A2-6A14237B6BE7}" type="parTrans" cxnId="{BC36DDF1-8347-44BD-85C3-B119B9CD140D}">
      <dgm:prSet/>
      <dgm:spPr/>
      <dgm:t>
        <a:bodyPr/>
        <a:lstStyle/>
        <a:p>
          <a:endParaRPr lang="de-DE"/>
        </a:p>
      </dgm:t>
    </dgm:pt>
    <dgm:pt modelId="{DF0AFF66-432F-40F4-B476-E2BE9540D465}" type="sibTrans" cxnId="{BC36DDF1-8347-44BD-85C3-B119B9CD140D}">
      <dgm:prSet/>
      <dgm:spPr/>
      <dgm:t>
        <a:bodyPr/>
        <a:lstStyle/>
        <a:p>
          <a:endParaRPr lang="de-DE"/>
        </a:p>
      </dgm:t>
    </dgm:pt>
    <dgm:pt modelId="{CB30A459-89C6-411D-BFED-151E6E602802}">
      <dgm:prSet phldrT="[Text]"/>
      <dgm:spPr/>
      <dgm:t>
        <a:bodyPr/>
        <a:lstStyle/>
        <a:p>
          <a:r>
            <a:rPr lang="de-DE" dirty="0" smtClean="0"/>
            <a:t>Ergebnisse</a:t>
          </a:r>
          <a:endParaRPr lang="de-DE" dirty="0"/>
        </a:p>
      </dgm:t>
    </dgm:pt>
    <dgm:pt modelId="{47634186-B36B-473A-B9B6-4B5FF2247187}" type="parTrans" cxnId="{A05B73E8-2E3D-48B2-B154-1AA259260983}">
      <dgm:prSet/>
      <dgm:spPr/>
      <dgm:t>
        <a:bodyPr/>
        <a:lstStyle/>
        <a:p>
          <a:endParaRPr lang="de-DE"/>
        </a:p>
      </dgm:t>
    </dgm:pt>
    <dgm:pt modelId="{909BDDE2-DD2B-430B-AEAB-539B02A47F1D}" type="sibTrans" cxnId="{A05B73E8-2E3D-48B2-B154-1AA259260983}">
      <dgm:prSet/>
      <dgm:spPr/>
      <dgm:t>
        <a:bodyPr/>
        <a:lstStyle/>
        <a:p>
          <a:endParaRPr lang="de-DE"/>
        </a:p>
      </dgm:t>
    </dgm:pt>
    <dgm:pt modelId="{A9C2564B-17CD-4A7E-A431-5B6E631D20A5}">
      <dgm:prSet phldrT="[Text]"/>
      <dgm:spPr/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E2EE07EA-0CFA-4350-8830-01CD8FBBE79D}" type="parTrans" cxnId="{A858D385-9826-4C0B-833B-BCCA6D670D2A}">
      <dgm:prSet/>
      <dgm:spPr/>
      <dgm:t>
        <a:bodyPr/>
        <a:lstStyle/>
        <a:p>
          <a:endParaRPr lang="de-DE"/>
        </a:p>
      </dgm:t>
    </dgm:pt>
    <dgm:pt modelId="{748D90EF-647E-4AED-935C-0F2ACAD7704D}" type="sibTrans" cxnId="{A858D385-9826-4C0B-833B-BCCA6D670D2A}">
      <dgm:prSet/>
      <dgm:spPr/>
      <dgm:t>
        <a:bodyPr/>
        <a:lstStyle/>
        <a:p>
          <a:endParaRPr lang="de-DE"/>
        </a:p>
      </dgm:t>
    </dgm:pt>
    <dgm:pt modelId="{48E17E39-C02D-4AB4-BFEB-CA7EFDB6AAA0}">
      <dgm:prSet phldrT="[Text]"/>
      <dgm:spPr/>
      <dgm:t>
        <a:bodyPr/>
        <a:lstStyle/>
        <a:p>
          <a:r>
            <a:rPr lang="de-DE" dirty="0" smtClean="0"/>
            <a:t>Motivation</a:t>
          </a:r>
          <a:endParaRPr lang="de-DE" dirty="0"/>
        </a:p>
      </dgm:t>
    </dgm:pt>
    <dgm:pt modelId="{FD988CC8-AA65-4402-A5C6-DF28525A8324}" type="sibTrans" cxnId="{F351F3B4-5687-4E8F-B9CE-B00885EC74E5}">
      <dgm:prSet/>
      <dgm:spPr/>
      <dgm:t>
        <a:bodyPr/>
        <a:lstStyle/>
        <a:p>
          <a:endParaRPr lang="de-DE"/>
        </a:p>
      </dgm:t>
    </dgm:pt>
    <dgm:pt modelId="{BA7EFD0E-224B-4E0C-92DC-D5E473572D1C}" type="parTrans" cxnId="{F351F3B4-5687-4E8F-B9CE-B00885EC74E5}">
      <dgm:prSet/>
      <dgm:spPr/>
      <dgm:t>
        <a:bodyPr/>
        <a:lstStyle/>
        <a:p>
          <a:endParaRPr lang="de-DE"/>
        </a:p>
      </dgm:t>
    </dgm:pt>
    <dgm:pt modelId="{2A6BA5BB-017C-4C7D-9B8C-DD1735CECEF8}" type="pres">
      <dgm:prSet presAssocID="{1E369EAA-334A-4C46-B430-D5952579E432}" presName="linearFlow" presStyleCnt="0">
        <dgm:presLayoutVars>
          <dgm:resizeHandles val="exact"/>
        </dgm:presLayoutVars>
      </dgm:prSet>
      <dgm:spPr/>
    </dgm:pt>
    <dgm:pt modelId="{5ECE3D87-E3CA-4159-800F-1CF8C449D56A}" type="pres">
      <dgm:prSet presAssocID="{48E17E39-C02D-4AB4-BFEB-CA7EFDB6AAA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F5ABA9-3C5C-4DE4-A3CB-7D2BA517A064}" type="pres">
      <dgm:prSet presAssocID="{FD988CC8-AA65-4402-A5C6-DF28525A8324}" presName="sibTrans" presStyleLbl="sibTrans2D1" presStyleIdx="0" presStyleCnt="6"/>
      <dgm:spPr/>
      <dgm:t>
        <a:bodyPr/>
        <a:lstStyle/>
        <a:p>
          <a:endParaRPr lang="de-DE"/>
        </a:p>
      </dgm:t>
    </dgm:pt>
    <dgm:pt modelId="{7BD14276-4F5F-4B81-B27C-945EB683088E}" type="pres">
      <dgm:prSet presAssocID="{FD988CC8-AA65-4402-A5C6-DF28525A8324}" presName="connectorText" presStyleLbl="sibTrans2D1" presStyleIdx="0" presStyleCnt="6"/>
      <dgm:spPr/>
      <dgm:t>
        <a:bodyPr/>
        <a:lstStyle/>
        <a:p>
          <a:endParaRPr lang="de-DE"/>
        </a:p>
      </dgm:t>
    </dgm:pt>
    <dgm:pt modelId="{0CD6609D-B437-4951-813D-0F6E58DB952E}" type="pres">
      <dgm:prSet presAssocID="{9A82FABA-C8B1-4C15-AF06-9F96A21EA9E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59808A-606B-47AA-A944-E20CB122CB97}" type="pres">
      <dgm:prSet presAssocID="{4522FB1D-70BC-4267-8261-6739FB8F1756}" presName="sibTrans" presStyleLbl="sibTrans2D1" presStyleIdx="1" presStyleCnt="6"/>
      <dgm:spPr/>
      <dgm:t>
        <a:bodyPr/>
        <a:lstStyle/>
        <a:p>
          <a:endParaRPr lang="de-DE"/>
        </a:p>
      </dgm:t>
    </dgm:pt>
    <dgm:pt modelId="{8CCA6FF9-4C22-499D-9CE8-9655C08857D6}" type="pres">
      <dgm:prSet presAssocID="{4522FB1D-70BC-4267-8261-6739FB8F1756}" presName="connectorText" presStyleLbl="sibTrans2D1" presStyleIdx="1" presStyleCnt="6"/>
      <dgm:spPr/>
      <dgm:t>
        <a:bodyPr/>
        <a:lstStyle/>
        <a:p>
          <a:endParaRPr lang="de-DE"/>
        </a:p>
      </dgm:t>
    </dgm:pt>
    <dgm:pt modelId="{03DCB159-32C8-4F39-ACE1-4109E2189B90}" type="pres">
      <dgm:prSet presAssocID="{4D7C21EE-874F-41FD-9D92-684576ABA49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FA4A5B-2266-4DB8-B125-1CFE747AADE8}" type="pres">
      <dgm:prSet presAssocID="{C07DBF0B-EF44-42EC-8250-E0534508F656}" presName="sibTrans" presStyleLbl="sibTrans2D1" presStyleIdx="2" presStyleCnt="6"/>
      <dgm:spPr/>
      <dgm:t>
        <a:bodyPr/>
        <a:lstStyle/>
        <a:p>
          <a:endParaRPr lang="de-DE"/>
        </a:p>
      </dgm:t>
    </dgm:pt>
    <dgm:pt modelId="{8D630398-EF97-4DF2-BD07-ECECAEBFEFC7}" type="pres">
      <dgm:prSet presAssocID="{C07DBF0B-EF44-42EC-8250-E0534508F656}" presName="connectorText" presStyleLbl="sibTrans2D1" presStyleIdx="2" presStyleCnt="6"/>
      <dgm:spPr/>
      <dgm:t>
        <a:bodyPr/>
        <a:lstStyle/>
        <a:p>
          <a:endParaRPr lang="de-DE"/>
        </a:p>
      </dgm:t>
    </dgm:pt>
    <dgm:pt modelId="{DE9BC322-F4E4-4EFE-B036-325B13F910BD}" type="pres">
      <dgm:prSet presAssocID="{D2E1BFB6-9333-48A1-8B38-2FFC56B03DB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7F8594-68A7-4E74-979D-50A8BB97366E}" type="pres">
      <dgm:prSet presAssocID="{25C12FC1-3E08-4A50-AC9D-B2EBC65A5E18}" presName="sibTrans" presStyleLbl="sibTrans2D1" presStyleIdx="3" presStyleCnt="6"/>
      <dgm:spPr/>
      <dgm:t>
        <a:bodyPr/>
        <a:lstStyle/>
        <a:p>
          <a:endParaRPr lang="de-DE"/>
        </a:p>
      </dgm:t>
    </dgm:pt>
    <dgm:pt modelId="{0F39F415-E95D-4FAE-B0FE-F0C64EF6E1D6}" type="pres">
      <dgm:prSet presAssocID="{25C12FC1-3E08-4A50-AC9D-B2EBC65A5E18}" presName="connectorText" presStyleLbl="sibTrans2D1" presStyleIdx="3" presStyleCnt="6"/>
      <dgm:spPr/>
      <dgm:t>
        <a:bodyPr/>
        <a:lstStyle/>
        <a:p>
          <a:endParaRPr lang="de-DE"/>
        </a:p>
      </dgm:t>
    </dgm:pt>
    <dgm:pt modelId="{A5EEC950-F2AB-4426-8A2F-27AC4A777720}" type="pres">
      <dgm:prSet presAssocID="{9A88E151-A5D5-4558-8D0F-9C95277B49D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91B157-C2F1-40CE-A89B-B9FBDC81DDCB}" type="pres">
      <dgm:prSet presAssocID="{DF0AFF66-432F-40F4-B476-E2BE9540D465}" presName="sibTrans" presStyleLbl="sibTrans2D1" presStyleIdx="4" presStyleCnt="6"/>
      <dgm:spPr/>
      <dgm:t>
        <a:bodyPr/>
        <a:lstStyle/>
        <a:p>
          <a:endParaRPr lang="de-DE"/>
        </a:p>
      </dgm:t>
    </dgm:pt>
    <dgm:pt modelId="{7C20547E-C62C-4193-8D2A-45AB5F0F39F8}" type="pres">
      <dgm:prSet presAssocID="{DF0AFF66-432F-40F4-B476-E2BE9540D465}" presName="connectorText" presStyleLbl="sibTrans2D1" presStyleIdx="4" presStyleCnt="6"/>
      <dgm:spPr/>
      <dgm:t>
        <a:bodyPr/>
        <a:lstStyle/>
        <a:p>
          <a:endParaRPr lang="de-DE"/>
        </a:p>
      </dgm:t>
    </dgm:pt>
    <dgm:pt modelId="{7A459D91-2716-401D-9C21-07B99682B297}" type="pres">
      <dgm:prSet presAssocID="{CB30A459-89C6-411D-BFED-151E6E60280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37E6A9-71AF-41D9-BE27-B2EA0690A398}" type="pres">
      <dgm:prSet presAssocID="{909BDDE2-DD2B-430B-AEAB-539B02A47F1D}" presName="sibTrans" presStyleLbl="sibTrans2D1" presStyleIdx="5" presStyleCnt="6"/>
      <dgm:spPr/>
      <dgm:t>
        <a:bodyPr/>
        <a:lstStyle/>
        <a:p>
          <a:endParaRPr lang="de-DE"/>
        </a:p>
      </dgm:t>
    </dgm:pt>
    <dgm:pt modelId="{A680FB85-E8FA-4A6C-B969-2271D95E54F5}" type="pres">
      <dgm:prSet presAssocID="{909BDDE2-DD2B-430B-AEAB-539B02A47F1D}" presName="connectorText" presStyleLbl="sibTrans2D1" presStyleIdx="5" presStyleCnt="6"/>
      <dgm:spPr/>
      <dgm:t>
        <a:bodyPr/>
        <a:lstStyle/>
        <a:p>
          <a:endParaRPr lang="de-DE"/>
        </a:p>
      </dgm:t>
    </dgm:pt>
    <dgm:pt modelId="{00FEEA27-D75D-4A20-9F3D-501BCA5EDBA6}" type="pres">
      <dgm:prSet presAssocID="{A9C2564B-17CD-4A7E-A431-5B6E631D20A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DF60228-6108-478E-94E0-A031EBABC83C}" srcId="{1E369EAA-334A-4C46-B430-D5952579E432}" destId="{D2E1BFB6-9333-48A1-8B38-2FFC56B03DB0}" srcOrd="3" destOrd="0" parTransId="{05E5A174-9398-41BE-B84A-05DFB9DF43D2}" sibTransId="{25C12FC1-3E08-4A50-AC9D-B2EBC65A5E18}"/>
    <dgm:cxn modelId="{E8F1D4D0-2101-4D27-8B71-81EBB1FA6C33}" type="presOf" srcId="{909BDDE2-DD2B-430B-AEAB-539B02A47F1D}" destId="{A680FB85-E8FA-4A6C-B969-2271D95E54F5}" srcOrd="1" destOrd="0" presId="urn:microsoft.com/office/officeart/2005/8/layout/process2"/>
    <dgm:cxn modelId="{A2DCC35F-027D-4EEF-B9C3-3D8AC0DFD2A3}" type="presOf" srcId="{CB30A459-89C6-411D-BFED-151E6E602802}" destId="{7A459D91-2716-401D-9C21-07B99682B297}" srcOrd="0" destOrd="0" presId="urn:microsoft.com/office/officeart/2005/8/layout/process2"/>
    <dgm:cxn modelId="{BC36DDF1-8347-44BD-85C3-B119B9CD140D}" srcId="{1E369EAA-334A-4C46-B430-D5952579E432}" destId="{9A88E151-A5D5-4558-8D0F-9C95277B49D1}" srcOrd="4" destOrd="0" parTransId="{41FE7C0A-30BB-4334-86A2-6A14237B6BE7}" sibTransId="{DF0AFF66-432F-40F4-B476-E2BE9540D465}"/>
    <dgm:cxn modelId="{1D2B20E7-82A0-46DB-A808-89DD515A0214}" srcId="{1E369EAA-334A-4C46-B430-D5952579E432}" destId="{9A82FABA-C8B1-4C15-AF06-9F96A21EA9E8}" srcOrd="1" destOrd="0" parTransId="{4D276FDD-5996-49FC-84D1-12C36882B299}" sibTransId="{4522FB1D-70BC-4267-8261-6739FB8F1756}"/>
    <dgm:cxn modelId="{D2EF686F-1EF7-46A1-938D-2560390739D9}" type="presOf" srcId="{DF0AFF66-432F-40F4-B476-E2BE9540D465}" destId="{7C20547E-C62C-4193-8D2A-45AB5F0F39F8}" srcOrd="1" destOrd="0" presId="urn:microsoft.com/office/officeart/2005/8/layout/process2"/>
    <dgm:cxn modelId="{22250D49-6793-47B1-AF85-9F5865CE6A9E}" type="presOf" srcId="{C07DBF0B-EF44-42EC-8250-E0534508F656}" destId="{35FA4A5B-2266-4DB8-B125-1CFE747AADE8}" srcOrd="0" destOrd="0" presId="urn:microsoft.com/office/officeart/2005/8/layout/process2"/>
    <dgm:cxn modelId="{8E357BBA-7D60-4A95-AD5C-B6BA2A41C953}" type="presOf" srcId="{D2E1BFB6-9333-48A1-8B38-2FFC56B03DB0}" destId="{DE9BC322-F4E4-4EFE-B036-325B13F910BD}" srcOrd="0" destOrd="0" presId="urn:microsoft.com/office/officeart/2005/8/layout/process2"/>
    <dgm:cxn modelId="{CC58FFB7-DA3C-4D82-A18C-9499DA6F48FF}" type="presOf" srcId="{9A88E151-A5D5-4558-8D0F-9C95277B49D1}" destId="{A5EEC950-F2AB-4426-8A2F-27AC4A777720}" srcOrd="0" destOrd="0" presId="urn:microsoft.com/office/officeart/2005/8/layout/process2"/>
    <dgm:cxn modelId="{A0E58AAD-52C8-4E7B-A9C0-4A9254214C41}" type="presOf" srcId="{A9C2564B-17CD-4A7E-A431-5B6E631D20A5}" destId="{00FEEA27-D75D-4A20-9F3D-501BCA5EDBA6}" srcOrd="0" destOrd="0" presId="urn:microsoft.com/office/officeart/2005/8/layout/process2"/>
    <dgm:cxn modelId="{A05B73E8-2E3D-48B2-B154-1AA259260983}" srcId="{1E369EAA-334A-4C46-B430-D5952579E432}" destId="{CB30A459-89C6-411D-BFED-151E6E602802}" srcOrd="5" destOrd="0" parTransId="{47634186-B36B-473A-B9B6-4B5FF2247187}" sibTransId="{909BDDE2-DD2B-430B-AEAB-539B02A47F1D}"/>
    <dgm:cxn modelId="{7F3914E7-F031-430D-BB3F-B8A9B9F1D5BD}" type="presOf" srcId="{4522FB1D-70BC-4267-8261-6739FB8F1756}" destId="{8CCA6FF9-4C22-499D-9CE8-9655C08857D6}" srcOrd="1" destOrd="0" presId="urn:microsoft.com/office/officeart/2005/8/layout/process2"/>
    <dgm:cxn modelId="{022C5F24-FFE7-4731-8D67-45C38A6D9108}" type="presOf" srcId="{FD988CC8-AA65-4402-A5C6-DF28525A8324}" destId="{7BD14276-4F5F-4B81-B27C-945EB683088E}" srcOrd="1" destOrd="0" presId="urn:microsoft.com/office/officeart/2005/8/layout/process2"/>
    <dgm:cxn modelId="{C49331FD-8751-4BCF-B971-7AD64417DDEE}" type="presOf" srcId="{25C12FC1-3E08-4A50-AC9D-B2EBC65A5E18}" destId="{0F39F415-E95D-4FAE-B0FE-F0C64EF6E1D6}" srcOrd="1" destOrd="0" presId="urn:microsoft.com/office/officeart/2005/8/layout/process2"/>
    <dgm:cxn modelId="{ADA1AB85-F3E3-4E7E-BDFE-2B845565A04A}" type="presOf" srcId="{48E17E39-C02D-4AB4-BFEB-CA7EFDB6AAA0}" destId="{5ECE3D87-E3CA-4159-800F-1CF8C449D56A}" srcOrd="0" destOrd="0" presId="urn:microsoft.com/office/officeart/2005/8/layout/process2"/>
    <dgm:cxn modelId="{ACCEEE57-1CCB-43B7-9D3B-C763DF2521CF}" type="presOf" srcId="{DF0AFF66-432F-40F4-B476-E2BE9540D465}" destId="{EC91B157-C2F1-40CE-A89B-B9FBDC81DDCB}" srcOrd="0" destOrd="0" presId="urn:microsoft.com/office/officeart/2005/8/layout/process2"/>
    <dgm:cxn modelId="{A858D385-9826-4C0B-833B-BCCA6D670D2A}" srcId="{1E369EAA-334A-4C46-B430-D5952579E432}" destId="{A9C2564B-17CD-4A7E-A431-5B6E631D20A5}" srcOrd="6" destOrd="0" parTransId="{E2EE07EA-0CFA-4350-8830-01CD8FBBE79D}" sibTransId="{748D90EF-647E-4AED-935C-0F2ACAD7704D}"/>
    <dgm:cxn modelId="{F65EE8E3-5897-4EDA-B46D-E1093A06DE87}" srcId="{1E369EAA-334A-4C46-B430-D5952579E432}" destId="{4D7C21EE-874F-41FD-9D92-684576ABA49D}" srcOrd="2" destOrd="0" parTransId="{7224439C-B78A-43EA-A376-E88F0C24B6D0}" sibTransId="{C07DBF0B-EF44-42EC-8250-E0534508F656}"/>
    <dgm:cxn modelId="{F351F3B4-5687-4E8F-B9CE-B00885EC74E5}" srcId="{1E369EAA-334A-4C46-B430-D5952579E432}" destId="{48E17E39-C02D-4AB4-BFEB-CA7EFDB6AAA0}" srcOrd="0" destOrd="0" parTransId="{BA7EFD0E-224B-4E0C-92DC-D5E473572D1C}" sibTransId="{FD988CC8-AA65-4402-A5C6-DF28525A8324}"/>
    <dgm:cxn modelId="{2D65399C-ACDB-4621-9703-43A2CFB57808}" type="presOf" srcId="{25C12FC1-3E08-4A50-AC9D-B2EBC65A5E18}" destId="{637F8594-68A7-4E74-979D-50A8BB97366E}" srcOrd="0" destOrd="0" presId="urn:microsoft.com/office/officeart/2005/8/layout/process2"/>
    <dgm:cxn modelId="{DA7F30E5-AAF9-4386-81DB-0AC388B767E4}" type="presOf" srcId="{C07DBF0B-EF44-42EC-8250-E0534508F656}" destId="{8D630398-EF97-4DF2-BD07-ECECAEBFEFC7}" srcOrd="1" destOrd="0" presId="urn:microsoft.com/office/officeart/2005/8/layout/process2"/>
    <dgm:cxn modelId="{2ADDF7B6-9A95-4B97-A816-4A08E269652A}" type="presOf" srcId="{909BDDE2-DD2B-430B-AEAB-539B02A47F1D}" destId="{DB37E6A9-71AF-41D9-BE27-B2EA0690A398}" srcOrd="0" destOrd="0" presId="urn:microsoft.com/office/officeart/2005/8/layout/process2"/>
    <dgm:cxn modelId="{13F0C084-B91E-4B3E-B4C8-F36615B7C24B}" type="presOf" srcId="{9A82FABA-C8B1-4C15-AF06-9F96A21EA9E8}" destId="{0CD6609D-B437-4951-813D-0F6E58DB952E}" srcOrd="0" destOrd="0" presId="urn:microsoft.com/office/officeart/2005/8/layout/process2"/>
    <dgm:cxn modelId="{131F766D-CDD5-4F39-BB14-F4A4AAD26C33}" type="presOf" srcId="{FD988CC8-AA65-4402-A5C6-DF28525A8324}" destId="{ABF5ABA9-3C5C-4DE4-A3CB-7D2BA517A064}" srcOrd="0" destOrd="0" presId="urn:microsoft.com/office/officeart/2005/8/layout/process2"/>
    <dgm:cxn modelId="{7DE95E8F-5C1E-42CC-8581-3FEF0C24EDF6}" type="presOf" srcId="{1E369EAA-334A-4C46-B430-D5952579E432}" destId="{2A6BA5BB-017C-4C7D-9B8C-DD1735CECEF8}" srcOrd="0" destOrd="0" presId="urn:microsoft.com/office/officeart/2005/8/layout/process2"/>
    <dgm:cxn modelId="{CDDC467D-AC83-4ACA-8EE3-10C6047EF3DE}" type="presOf" srcId="{4D7C21EE-874F-41FD-9D92-684576ABA49D}" destId="{03DCB159-32C8-4F39-ACE1-4109E2189B90}" srcOrd="0" destOrd="0" presId="urn:microsoft.com/office/officeart/2005/8/layout/process2"/>
    <dgm:cxn modelId="{F3A55EFE-49AB-45EA-AD3B-7353BCA5CA76}" type="presOf" srcId="{4522FB1D-70BC-4267-8261-6739FB8F1756}" destId="{2959808A-606B-47AA-A944-E20CB122CB97}" srcOrd="0" destOrd="0" presId="urn:microsoft.com/office/officeart/2005/8/layout/process2"/>
    <dgm:cxn modelId="{03FAB261-231B-4605-9F89-EF7C4D93FF42}" type="presParOf" srcId="{2A6BA5BB-017C-4C7D-9B8C-DD1735CECEF8}" destId="{5ECE3D87-E3CA-4159-800F-1CF8C449D56A}" srcOrd="0" destOrd="0" presId="urn:microsoft.com/office/officeart/2005/8/layout/process2"/>
    <dgm:cxn modelId="{66FD0F14-9EF5-4D23-99CD-AB2B9C784F22}" type="presParOf" srcId="{2A6BA5BB-017C-4C7D-9B8C-DD1735CECEF8}" destId="{ABF5ABA9-3C5C-4DE4-A3CB-7D2BA517A064}" srcOrd="1" destOrd="0" presId="urn:microsoft.com/office/officeart/2005/8/layout/process2"/>
    <dgm:cxn modelId="{1ECCC38F-A113-495F-A318-C0D4A00B31C7}" type="presParOf" srcId="{ABF5ABA9-3C5C-4DE4-A3CB-7D2BA517A064}" destId="{7BD14276-4F5F-4B81-B27C-945EB683088E}" srcOrd="0" destOrd="0" presId="urn:microsoft.com/office/officeart/2005/8/layout/process2"/>
    <dgm:cxn modelId="{B6E24464-D6A3-4490-92E4-F90FFBD59D96}" type="presParOf" srcId="{2A6BA5BB-017C-4C7D-9B8C-DD1735CECEF8}" destId="{0CD6609D-B437-4951-813D-0F6E58DB952E}" srcOrd="2" destOrd="0" presId="urn:microsoft.com/office/officeart/2005/8/layout/process2"/>
    <dgm:cxn modelId="{7EE3C6B1-037D-4953-8F80-E2C1DAFA634C}" type="presParOf" srcId="{2A6BA5BB-017C-4C7D-9B8C-DD1735CECEF8}" destId="{2959808A-606B-47AA-A944-E20CB122CB97}" srcOrd="3" destOrd="0" presId="urn:microsoft.com/office/officeart/2005/8/layout/process2"/>
    <dgm:cxn modelId="{BCE1A513-48D0-4512-B663-7F7220E3B725}" type="presParOf" srcId="{2959808A-606B-47AA-A944-E20CB122CB97}" destId="{8CCA6FF9-4C22-499D-9CE8-9655C08857D6}" srcOrd="0" destOrd="0" presId="urn:microsoft.com/office/officeart/2005/8/layout/process2"/>
    <dgm:cxn modelId="{FD162D06-B486-4D69-ACC7-14435CA106C9}" type="presParOf" srcId="{2A6BA5BB-017C-4C7D-9B8C-DD1735CECEF8}" destId="{03DCB159-32C8-4F39-ACE1-4109E2189B90}" srcOrd="4" destOrd="0" presId="urn:microsoft.com/office/officeart/2005/8/layout/process2"/>
    <dgm:cxn modelId="{7EF48CFC-F1EC-4BC0-83E6-675216C7F355}" type="presParOf" srcId="{2A6BA5BB-017C-4C7D-9B8C-DD1735CECEF8}" destId="{35FA4A5B-2266-4DB8-B125-1CFE747AADE8}" srcOrd="5" destOrd="0" presId="urn:microsoft.com/office/officeart/2005/8/layout/process2"/>
    <dgm:cxn modelId="{AE2FB884-EB20-405C-BB5E-C705CD79E28F}" type="presParOf" srcId="{35FA4A5B-2266-4DB8-B125-1CFE747AADE8}" destId="{8D630398-EF97-4DF2-BD07-ECECAEBFEFC7}" srcOrd="0" destOrd="0" presId="urn:microsoft.com/office/officeart/2005/8/layout/process2"/>
    <dgm:cxn modelId="{73B1F58D-1925-4F42-B95D-31F5C33CE454}" type="presParOf" srcId="{2A6BA5BB-017C-4C7D-9B8C-DD1735CECEF8}" destId="{DE9BC322-F4E4-4EFE-B036-325B13F910BD}" srcOrd="6" destOrd="0" presId="urn:microsoft.com/office/officeart/2005/8/layout/process2"/>
    <dgm:cxn modelId="{75A7238A-B6E1-4670-91F9-4E942D945E3E}" type="presParOf" srcId="{2A6BA5BB-017C-4C7D-9B8C-DD1735CECEF8}" destId="{637F8594-68A7-4E74-979D-50A8BB97366E}" srcOrd="7" destOrd="0" presId="urn:microsoft.com/office/officeart/2005/8/layout/process2"/>
    <dgm:cxn modelId="{FF8F99C9-6E2E-4B15-A9F4-7A47338EB8A8}" type="presParOf" srcId="{637F8594-68A7-4E74-979D-50A8BB97366E}" destId="{0F39F415-E95D-4FAE-B0FE-F0C64EF6E1D6}" srcOrd="0" destOrd="0" presId="urn:microsoft.com/office/officeart/2005/8/layout/process2"/>
    <dgm:cxn modelId="{67F3BC1C-F898-4CA2-9F5B-735A8D4DE215}" type="presParOf" srcId="{2A6BA5BB-017C-4C7D-9B8C-DD1735CECEF8}" destId="{A5EEC950-F2AB-4426-8A2F-27AC4A777720}" srcOrd="8" destOrd="0" presId="urn:microsoft.com/office/officeart/2005/8/layout/process2"/>
    <dgm:cxn modelId="{C1D188C4-F74B-49AA-A35E-82CFE6506931}" type="presParOf" srcId="{2A6BA5BB-017C-4C7D-9B8C-DD1735CECEF8}" destId="{EC91B157-C2F1-40CE-A89B-B9FBDC81DDCB}" srcOrd="9" destOrd="0" presId="urn:microsoft.com/office/officeart/2005/8/layout/process2"/>
    <dgm:cxn modelId="{4733E813-45E0-4089-B3C1-E7971554FD79}" type="presParOf" srcId="{EC91B157-C2F1-40CE-A89B-B9FBDC81DDCB}" destId="{7C20547E-C62C-4193-8D2A-45AB5F0F39F8}" srcOrd="0" destOrd="0" presId="urn:microsoft.com/office/officeart/2005/8/layout/process2"/>
    <dgm:cxn modelId="{DC8A1949-5122-40A5-B4E1-6C79CA9D300B}" type="presParOf" srcId="{2A6BA5BB-017C-4C7D-9B8C-DD1735CECEF8}" destId="{7A459D91-2716-401D-9C21-07B99682B297}" srcOrd="10" destOrd="0" presId="urn:microsoft.com/office/officeart/2005/8/layout/process2"/>
    <dgm:cxn modelId="{B5AB8436-8D17-4596-BC40-E13E359E6270}" type="presParOf" srcId="{2A6BA5BB-017C-4C7D-9B8C-DD1735CECEF8}" destId="{DB37E6A9-71AF-41D9-BE27-B2EA0690A398}" srcOrd="11" destOrd="0" presId="urn:microsoft.com/office/officeart/2005/8/layout/process2"/>
    <dgm:cxn modelId="{3C8F222C-93F6-4FBC-8188-677776301B78}" type="presParOf" srcId="{DB37E6A9-71AF-41D9-BE27-B2EA0690A398}" destId="{A680FB85-E8FA-4A6C-B969-2271D95E54F5}" srcOrd="0" destOrd="0" presId="urn:microsoft.com/office/officeart/2005/8/layout/process2"/>
    <dgm:cxn modelId="{30E2C8A1-82FD-4FA7-A84D-13E23AFE1393}" type="presParOf" srcId="{2A6BA5BB-017C-4C7D-9B8C-DD1735CECEF8}" destId="{00FEEA27-D75D-4A20-9F3D-501BCA5EDBA6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E3D87-E3CA-4159-800F-1CF8C449D56A}">
      <dsp:nvSpPr>
        <dsp:cNvPr id="0" name=""/>
        <dsp:cNvSpPr/>
      </dsp:nvSpPr>
      <dsp:spPr>
        <a:xfrm>
          <a:off x="0" y="619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Motivation</a:t>
          </a:r>
          <a:endParaRPr lang="de-DE" sz="1100" kern="1200" dirty="0"/>
        </a:p>
      </dsp:txBody>
      <dsp:txXfrm>
        <a:off x="14866" y="15485"/>
        <a:ext cx="834364" cy="477838"/>
      </dsp:txXfrm>
    </dsp:sp>
    <dsp:sp modelId="{ABF5ABA9-3C5C-4DE4-A3CB-7D2BA517A064}">
      <dsp:nvSpPr>
        <dsp:cNvPr id="0" name=""/>
        <dsp:cNvSpPr/>
      </dsp:nvSpPr>
      <dsp:spPr>
        <a:xfrm rot="5400000">
          <a:off x="336878" y="520879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539912"/>
        <a:ext cx="137044" cy="133237"/>
      </dsp:txXfrm>
    </dsp:sp>
    <dsp:sp modelId="{0CD6609D-B437-4951-813D-0F6E58DB952E}">
      <dsp:nvSpPr>
        <dsp:cNvPr id="0" name=""/>
        <dsp:cNvSpPr/>
      </dsp:nvSpPr>
      <dsp:spPr>
        <a:xfrm>
          <a:off x="0" y="761976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Stand der Forschung</a:t>
          </a:r>
          <a:endParaRPr lang="de-DE" sz="1100" kern="1200" dirty="0"/>
        </a:p>
      </dsp:txBody>
      <dsp:txXfrm>
        <a:off x="14866" y="776842"/>
        <a:ext cx="834364" cy="477838"/>
      </dsp:txXfrm>
    </dsp:sp>
    <dsp:sp modelId="{2959808A-606B-47AA-A944-E20CB122CB97}">
      <dsp:nvSpPr>
        <dsp:cNvPr id="0" name=""/>
        <dsp:cNvSpPr/>
      </dsp:nvSpPr>
      <dsp:spPr>
        <a:xfrm rot="5400000">
          <a:off x="336878" y="1282236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1301269"/>
        <a:ext cx="137044" cy="133237"/>
      </dsp:txXfrm>
    </dsp:sp>
    <dsp:sp modelId="{03DCB159-32C8-4F39-ACE1-4109E2189B90}">
      <dsp:nvSpPr>
        <dsp:cNvPr id="0" name=""/>
        <dsp:cNvSpPr/>
      </dsp:nvSpPr>
      <dsp:spPr>
        <a:xfrm>
          <a:off x="0" y="1523332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Theorien</a:t>
          </a:r>
          <a:endParaRPr lang="de-DE" sz="1100" kern="1200" dirty="0"/>
        </a:p>
      </dsp:txBody>
      <dsp:txXfrm>
        <a:off x="14866" y="1538198"/>
        <a:ext cx="834364" cy="477838"/>
      </dsp:txXfrm>
    </dsp:sp>
    <dsp:sp modelId="{35FA4A5B-2266-4DB8-B125-1CFE747AADE8}">
      <dsp:nvSpPr>
        <dsp:cNvPr id="0" name=""/>
        <dsp:cNvSpPr/>
      </dsp:nvSpPr>
      <dsp:spPr>
        <a:xfrm rot="5400000">
          <a:off x="336878" y="2043592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2062625"/>
        <a:ext cx="137044" cy="133237"/>
      </dsp:txXfrm>
    </dsp:sp>
    <dsp:sp modelId="{DE9BC322-F4E4-4EFE-B036-325B13F910BD}">
      <dsp:nvSpPr>
        <dsp:cNvPr id="0" name=""/>
        <dsp:cNvSpPr/>
      </dsp:nvSpPr>
      <dsp:spPr>
        <a:xfrm>
          <a:off x="0" y="2284689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Hypothesen</a:t>
          </a:r>
          <a:endParaRPr lang="de-DE" sz="1100" kern="1200" dirty="0"/>
        </a:p>
      </dsp:txBody>
      <dsp:txXfrm>
        <a:off x="14866" y="2299555"/>
        <a:ext cx="834364" cy="477838"/>
      </dsp:txXfrm>
    </dsp:sp>
    <dsp:sp modelId="{637F8594-68A7-4E74-979D-50A8BB97366E}">
      <dsp:nvSpPr>
        <dsp:cNvPr id="0" name=""/>
        <dsp:cNvSpPr/>
      </dsp:nvSpPr>
      <dsp:spPr>
        <a:xfrm rot="5400000">
          <a:off x="336878" y="2804949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2823982"/>
        <a:ext cx="137044" cy="133237"/>
      </dsp:txXfrm>
    </dsp:sp>
    <dsp:sp modelId="{A5EEC950-F2AB-4426-8A2F-27AC4A777720}">
      <dsp:nvSpPr>
        <dsp:cNvPr id="0" name=""/>
        <dsp:cNvSpPr/>
      </dsp:nvSpPr>
      <dsp:spPr>
        <a:xfrm>
          <a:off x="0" y="3046045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Experiment</a:t>
          </a:r>
          <a:endParaRPr lang="de-DE" sz="1100" kern="1200" dirty="0"/>
        </a:p>
      </dsp:txBody>
      <dsp:txXfrm>
        <a:off x="14866" y="3060911"/>
        <a:ext cx="834364" cy="477838"/>
      </dsp:txXfrm>
    </dsp:sp>
    <dsp:sp modelId="{EC91B157-C2F1-40CE-A89B-B9FBDC81DDCB}">
      <dsp:nvSpPr>
        <dsp:cNvPr id="0" name=""/>
        <dsp:cNvSpPr/>
      </dsp:nvSpPr>
      <dsp:spPr>
        <a:xfrm rot="5400000">
          <a:off x="336878" y="3566305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3585338"/>
        <a:ext cx="137044" cy="133237"/>
      </dsp:txXfrm>
    </dsp:sp>
    <dsp:sp modelId="{7A459D91-2716-401D-9C21-07B99682B297}">
      <dsp:nvSpPr>
        <dsp:cNvPr id="0" name=""/>
        <dsp:cNvSpPr/>
      </dsp:nvSpPr>
      <dsp:spPr>
        <a:xfrm>
          <a:off x="0" y="3807401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Ergebnisse</a:t>
          </a:r>
          <a:endParaRPr lang="de-DE" sz="1100" kern="1200" dirty="0"/>
        </a:p>
      </dsp:txBody>
      <dsp:txXfrm>
        <a:off x="14866" y="3822267"/>
        <a:ext cx="834364" cy="477838"/>
      </dsp:txXfrm>
    </dsp:sp>
    <dsp:sp modelId="{DB37E6A9-71AF-41D9-BE27-B2EA0690A398}">
      <dsp:nvSpPr>
        <dsp:cNvPr id="0" name=""/>
        <dsp:cNvSpPr/>
      </dsp:nvSpPr>
      <dsp:spPr>
        <a:xfrm rot="5400000">
          <a:off x="336878" y="4327662"/>
          <a:ext cx="190339" cy="2284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 rot="-5400000">
        <a:off x="363526" y="4346695"/>
        <a:ext cx="137044" cy="133237"/>
      </dsp:txXfrm>
    </dsp:sp>
    <dsp:sp modelId="{00FEEA27-D75D-4A20-9F3D-501BCA5EDBA6}">
      <dsp:nvSpPr>
        <dsp:cNvPr id="0" name=""/>
        <dsp:cNvSpPr/>
      </dsp:nvSpPr>
      <dsp:spPr>
        <a:xfrm>
          <a:off x="0" y="4568758"/>
          <a:ext cx="864096" cy="5075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Diskussion</a:t>
          </a:r>
          <a:endParaRPr lang="de-DE" sz="1100" kern="1200" dirty="0"/>
        </a:p>
      </dsp:txBody>
      <dsp:txXfrm>
        <a:off x="14866" y="4583624"/>
        <a:ext cx="834364" cy="47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0804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t" anchorCtr="0" compatLnSpc="1">
            <a:prstTxWarp prst="textNoShape">
              <a:avLst/>
            </a:prstTxWarp>
          </a:bodyPr>
          <a:lstStyle>
            <a:lvl1pPr algn="l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246" y="1"/>
            <a:ext cx="2979199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t" anchorCtr="0" compatLnSpc="1">
            <a:prstTxWarp prst="textNoShape">
              <a:avLst/>
            </a:prstTxWarp>
          </a:bodyPr>
          <a:lstStyle>
            <a:lvl1pPr algn="r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9580"/>
            <a:ext cx="2980804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b" anchorCtr="0" compatLnSpc="1">
            <a:prstTxWarp prst="textNoShape">
              <a:avLst/>
            </a:prstTxWarp>
          </a:bodyPr>
          <a:lstStyle>
            <a:lvl1pPr algn="l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246" y="9499580"/>
            <a:ext cx="2979199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b" anchorCtr="0" compatLnSpc="1">
            <a:prstTxWarp prst="textNoShape">
              <a:avLst/>
            </a:prstTxWarp>
          </a:bodyPr>
          <a:lstStyle>
            <a:lvl1pPr algn="r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D9BA3F4-584B-4FF3-8072-F1E6992435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015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0804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t" anchorCtr="0" compatLnSpc="1">
            <a:prstTxWarp prst="textNoShape">
              <a:avLst/>
            </a:prstTxWarp>
          </a:bodyPr>
          <a:lstStyle>
            <a:lvl1pPr algn="l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246" y="1"/>
            <a:ext cx="2980804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t" anchorCtr="0" compatLnSpc="1">
            <a:prstTxWarp prst="textNoShape">
              <a:avLst/>
            </a:prstTxWarp>
          </a:bodyPr>
          <a:lstStyle>
            <a:lvl1pPr algn="r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048" y="4749790"/>
            <a:ext cx="5042956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1188"/>
            <a:ext cx="2980804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b" anchorCtr="0" compatLnSpc="1">
            <a:prstTxWarp prst="textNoShape">
              <a:avLst/>
            </a:prstTxWarp>
          </a:bodyPr>
          <a:lstStyle>
            <a:lvl1pPr algn="l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246" y="9501188"/>
            <a:ext cx="2980804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6" tIns="45928" rIns="91856" bIns="45928" numCol="1" anchor="b" anchorCtr="0" compatLnSpc="1">
            <a:prstTxWarp prst="textNoShape">
              <a:avLst/>
            </a:prstTxWarp>
          </a:bodyPr>
          <a:lstStyle>
            <a:lvl1pPr algn="r" defTabSz="919219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1CC4338-7AF6-4B54-9BFC-D773C0D23D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048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451E8-8C66-4EFF-BDA9-C0C11B511888}" type="slidenum">
              <a:rPr lang="de-DE" smtClean="0"/>
              <a:pPr/>
              <a:t>1</a:t>
            </a:fld>
            <a:endParaRPr lang="de-DE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419" y="4564880"/>
            <a:ext cx="6122213" cy="507941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118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24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1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959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1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Beide Gruppen:</a:t>
            </a:r>
          </a:p>
          <a:p>
            <a:pPr lvl="1"/>
            <a:r>
              <a:rPr lang="de-DE" dirty="0" smtClean="0"/>
              <a:t>Zufällig Zuordnung</a:t>
            </a:r>
          </a:p>
          <a:p>
            <a:pPr lvl="1"/>
            <a:r>
              <a:rPr lang="de-DE" dirty="0" smtClean="0"/>
              <a:t>Jeder versucht in 5 Minuten möglichst viele gleiche Aufgaben korrekt zu lösen</a:t>
            </a:r>
          </a:p>
          <a:p>
            <a:pPr lvl="1"/>
            <a:r>
              <a:rPr lang="de-DE" dirty="0" smtClean="0"/>
              <a:t>Person mit größerer Anzahl korrekt gelöster Aufgaben erhält 100 Taler, andere Person 10 Taler</a:t>
            </a:r>
          </a:p>
          <a:p>
            <a:pPr lvl="1"/>
            <a:r>
              <a:rPr lang="de-DE" dirty="0" smtClean="0"/>
              <a:t>Wer gewonnen hat, wird erst am Ende des Experiments mitgeteilt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Unterschied zwischen den zwei Gruppen</a:t>
            </a:r>
          </a:p>
          <a:p>
            <a:pPr lvl="1"/>
            <a:r>
              <a:rPr lang="de-DE" dirty="0" smtClean="0"/>
              <a:t>Experimentalgruppe: Interaktion zwischen den zwei gleichen Teilnehmern in Teil 1 UND 2</a:t>
            </a:r>
          </a:p>
          <a:p>
            <a:pPr lvl="1"/>
            <a:r>
              <a:rPr lang="de-DE" dirty="0" smtClean="0"/>
              <a:t>Kontrollgruppe: Zusammensetzung der Gruppen ändert sich nach Teil 1, sodass keine gemeinsame Historie für Teil 2 vorliegt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5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79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619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4B3AA-8D58-4103-AC28-6A8328B02A5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6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41" descr="keyv_M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60700"/>
            <a:ext cx="9144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950913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71802" y="5286388"/>
          <a:ext cx="3169485" cy="92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crobat Document" r:id="rId4" imgW="3543233" imgH="1038157" progId="AcroExch.Document.7">
                  <p:embed/>
                </p:oleObj>
              </mc:Choice>
              <mc:Fallback>
                <p:oleObj name="Acrobat Document" r:id="rId4" imgW="3543233" imgH="1038157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286388"/>
                        <a:ext cx="3169485" cy="928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3240" y="4000504"/>
            <a:ext cx="1857388" cy="124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44451"/>
            <a:ext cx="6224588" cy="869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791200" y="1143000"/>
            <a:ext cx="1876425" cy="53816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7163" y="1143000"/>
            <a:ext cx="5481637" cy="53816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038" y="44450"/>
            <a:ext cx="63007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57163" y="1196975"/>
            <a:ext cx="3678237" cy="53276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87800" y="1196975"/>
            <a:ext cx="3679825" cy="53276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2" descr="uni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571480"/>
            <a:ext cx="1403350" cy="371475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0" y="6524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361950" y="6553200"/>
            <a:ext cx="7258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1000" b="0" dirty="0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22.05.2013</a:t>
            </a:r>
            <a:r>
              <a:rPr lang="en-US" sz="1000" b="0" baseline="0" dirty="0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 – z-Tree - Quo Vadis? – Martin Kramer  </a:t>
            </a:r>
            <a:endParaRPr lang="en-US" sz="1000" b="0" dirty="0">
              <a:solidFill>
                <a:schemeClr val="tx1"/>
              </a:solidFill>
              <a:latin typeface="Microsoft Sans Serif" pitchFamily="34" charset="0"/>
              <a:cs typeface="Times New Roman" pitchFamily="18" charset="0"/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6372225" y="65532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8000" rIns="36000"/>
          <a:lstStyle/>
          <a:p>
            <a:pPr algn="r" eaLnBrk="0" hangingPunct="0">
              <a:spcBef>
                <a:spcPct val="0"/>
              </a:spcBef>
              <a:defRPr/>
            </a:pPr>
            <a:fld id="{875AEB61-3BF0-4206-9836-3F4E19E59DBC}" type="slidenum">
              <a:rPr lang="de-DE" sz="1000" b="0">
                <a:solidFill>
                  <a:schemeClr val="tx1"/>
                </a:solidFill>
                <a:latin typeface="Arial Narrow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‹Nr.›</a:t>
            </a:fld>
            <a:r>
              <a:rPr lang="de-DE" sz="1000" b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 rot="5400000">
            <a:off x="4536281" y="-3558381"/>
            <a:ext cx="71438" cy="9144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4902"/>
                  <a:invGamma/>
                  <a:alpha val="25000"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12088" y="1196975"/>
            <a:ext cx="1331912" cy="46799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300" b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44" y="0"/>
            <a:ext cx="62245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71414"/>
            <a:ext cx="95840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71414"/>
            <a:ext cx="95840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282" y="44450"/>
            <a:ext cx="62245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7163" y="1196975"/>
            <a:ext cx="3678237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87800" y="1196975"/>
            <a:ext cx="36798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152400"/>
            <a:ext cx="62484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800" y="44450"/>
            <a:ext cx="62245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152400"/>
            <a:ext cx="6324600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2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143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38800"/>
            <a:ext cx="5486400" cy="53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2" descr="uni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34" y="571480"/>
            <a:ext cx="1403350" cy="371475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 flipV="1">
            <a:off x="0" y="6524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1196975"/>
            <a:ext cx="751046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361950" y="6553200"/>
            <a:ext cx="5200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1000" b="0" dirty="0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22.05.2013</a:t>
            </a:r>
            <a:r>
              <a:rPr lang="en-US" sz="1000" b="0" baseline="0" dirty="0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 - </a:t>
            </a:r>
            <a:r>
              <a:rPr lang="en-US" sz="1000" b="0" baseline="0" dirty="0" err="1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Ztree</a:t>
            </a:r>
            <a:r>
              <a:rPr lang="en-US" sz="1000" b="0" baseline="0" dirty="0" smtClean="0">
                <a:solidFill>
                  <a:schemeClr val="tx1"/>
                </a:solidFill>
                <a:latin typeface="Microsoft Sans Serif" pitchFamily="34" charset="0"/>
                <a:cs typeface="Times New Roman" pitchFamily="18" charset="0"/>
              </a:rPr>
              <a:t> - Quo Vadis? – Martin Kramer  </a:t>
            </a:r>
            <a:endParaRPr lang="en-US" sz="1000" b="0" dirty="0">
              <a:solidFill>
                <a:schemeClr val="tx1"/>
              </a:solidFill>
              <a:latin typeface="Microsoft Sans Serif" pitchFamily="34" charset="0"/>
              <a:cs typeface="Times New Roman" pitchFamily="18" charset="0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6372225" y="65532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8000" rIns="36000"/>
          <a:lstStyle/>
          <a:p>
            <a:pPr algn="r" eaLnBrk="0" hangingPunct="0">
              <a:spcBef>
                <a:spcPct val="0"/>
              </a:spcBef>
              <a:defRPr/>
            </a:pPr>
            <a:fld id="{4D03FD0A-D407-40C4-9B3C-83E4AFF3A8D8}" type="slidenum">
              <a:rPr lang="de-DE" sz="1000" b="0">
                <a:solidFill>
                  <a:schemeClr val="tx1"/>
                </a:solidFill>
                <a:latin typeface="Arial Narrow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‹Nr.›</a:t>
            </a:fld>
            <a:r>
              <a:rPr lang="de-DE" sz="1000" b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 rot="-16200000">
            <a:off x="4536281" y="-3558381"/>
            <a:ext cx="71438" cy="9144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4902"/>
                  <a:invGamma/>
                  <a:alpha val="25000"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03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42844" y="44450"/>
            <a:ext cx="62245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7812088" y="1196975"/>
            <a:ext cx="1331912" cy="46799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300" b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24" y="71414"/>
            <a:ext cx="95840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20000"/>
        </a:spcAft>
        <a:buChar char="•"/>
        <a:defRPr sz="2400">
          <a:solidFill>
            <a:srgbClr val="00254F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000">
          <a:solidFill>
            <a:srgbClr val="00254F"/>
          </a:solidFill>
          <a:latin typeface="+mn-lt"/>
        </a:defRPr>
      </a:lvl2pPr>
      <a:lvl3pPr marL="898525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400">
          <a:solidFill>
            <a:srgbClr val="00254F"/>
          </a:solidFill>
          <a:latin typeface="+mn-lt"/>
        </a:defRPr>
      </a:lvl3pPr>
      <a:lvl4pPr marL="1255713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000">
          <a:solidFill>
            <a:srgbClr val="00254F"/>
          </a:solidFill>
          <a:latin typeface="+mn-lt"/>
        </a:defRPr>
      </a:lvl4pPr>
      <a:lvl5pPr marL="16129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000">
          <a:solidFill>
            <a:srgbClr val="00254F"/>
          </a:solidFill>
          <a:latin typeface="+mn-lt"/>
        </a:defRPr>
      </a:lvl5pPr>
      <a:lvl6pPr marL="20701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6pPr>
      <a:lvl7pPr marL="25273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7pPr>
      <a:lvl8pPr marL="29845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8pPr>
      <a:lvl9pPr marL="34417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117725"/>
          </a:xfrm>
        </p:spPr>
        <p:txBody>
          <a:bodyPr/>
          <a:lstStyle/>
          <a:p>
            <a:r>
              <a:rPr lang="de-DE" sz="2800" dirty="0" err="1"/>
              <a:t>Ztree</a:t>
            </a:r>
            <a:r>
              <a:rPr lang="de-DE" sz="2800" dirty="0"/>
              <a:t> - Quo </a:t>
            </a:r>
            <a:r>
              <a:rPr lang="de-DE" sz="2800" dirty="0" err="1"/>
              <a:t>Vadis</a:t>
            </a:r>
            <a:r>
              <a:rPr lang="de-DE" sz="2800" dirty="0" smtClean="0"/>
              <a:t>?</a:t>
            </a:r>
            <a:br>
              <a:rPr lang="de-DE" sz="2800" dirty="0" smtClean="0"/>
            </a:br>
            <a:r>
              <a:rPr lang="de-DE" sz="2800" dirty="0"/>
              <a:t/>
            </a:r>
            <a:br>
              <a:rPr lang="de-DE" sz="2800" dirty="0"/>
            </a:br>
            <a:r>
              <a:rPr lang="de-DE" sz="2000" dirty="0"/>
              <a:t>Entwicklung einer alternativen Software zu Unterstützung </a:t>
            </a:r>
            <a:br>
              <a:rPr lang="de-DE" sz="2000" dirty="0"/>
            </a:br>
            <a:r>
              <a:rPr lang="de-DE" sz="2000" dirty="0" smtClean="0"/>
              <a:t>von wissenschaftlichen </a:t>
            </a:r>
            <a:r>
              <a:rPr lang="de-DE" sz="2000" dirty="0"/>
              <a:t>Experimenten</a:t>
            </a:r>
            <a:r>
              <a:rPr lang="de-DE" sz="2800" dirty="0"/>
              <a:t/>
            </a:r>
            <a:br>
              <a:rPr lang="de-DE" sz="2800" dirty="0"/>
            </a:br>
            <a:endParaRPr lang="en-US" sz="2800" dirty="0" smtClean="0"/>
          </a:p>
        </p:txBody>
      </p:sp>
      <p:sp>
        <p:nvSpPr>
          <p:cNvPr id="14339" name="Text Box 0"/>
          <p:cNvSpPr txBox="1">
            <a:spLocks noChangeArrowheads="1"/>
          </p:cNvSpPr>
          <p:nvPr/>
        </p:nvSpPr>
        <p:spPr bwMode="auto">
          <a:xfrm>
            <a:off x="1763713" y="3929063"/>
            <a:ext cx="594360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sz="2000" b="0"/>
              <a:t>	</a:t>
            </a:r>
            <a:endParaRPr 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Diskussion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57293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57162" y="1196975"/>
            <a:ext cx="8879333" cy="5327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800" dirty="0" smtClean="0"/>
          </a:p>
          <a:p>
            <a:pPr marL="0" indent="0" algn="ctr">
              <a:buNone/>
            </a:pPr>
            <a:r>
              <a:rPr lang="de-DE" sz="4000" dirty="0" smtClean="0"/>
              <a:t>Vielen Dank für die Aufmerksamkeit!</a:t>
            </a:r>
            <a:endParaRPr lang="de-DE" sz="4000" dirty="0"/>
          </a:p>
        </p:txBody>
      </p:sp>
      <p:sp>
        <p:nvSpPr>
          <p:cNvPr id="9" name="Textfeld 8"/>
          <p:cNvSpPr txBox="1"/>
          <p:nvPr>
            <p:custDataLst>
              <p:tags r:id="rId4"/>
            </p:custDataLst>
          </p:nvPr>
        </p:nvSpPr>
        <p:spPr>
          <a:xfrm>
            <a:off x="2868636" y="4077072"/>
            <a:ext cx="34563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Kontaktmöglichkeiten</a:t>
            </a:r>
          </a:p>
          <a:p>
            <a:endParaRPr lang="de-DE" sz="1200" b="1" dirty="0" smtClean="0"/>
          </a:p>
          <a:p>
            <a:endParaRPr lang="de-DE" sz="1200" b="1" dirty="0" smtClean="0"/>
          </a:p>
          <a:p>
            <a:r>
              <a:rPr lang="de-DE" sz="1200" b="1" dirty="0" smtClean="0"/>
              <a:t>Martin Kramer</a:t>
            </a:r>
            <a:endParaRPr lang="de-DE" sz="1200" b="1" dirty="0" smtClean="0"/>
          </a:p>
          <a:p>
            <a:r>
              <a:rPr lang="de-DE" sz="1200" dirty="0" smtClean="0"/>
              <a:t>martin.kramer@wiwi.uni-paderborn.de</a:t>
            </a:r>
            <a:endParaRPr lang="de-DE" sz="1200" dirty="0" smtClean="0"/>
          </a:p>
          <a:p>
            <a:endParaRPr lang="de-DE" sz="1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19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Literaturverzeichnis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23528" y="1340768"/>
            <a:ext cx="8496944" cy="5112568"/>
          </a:xfrm>
        </p:spPr>
        <p:txBody>
          <a:bodyPr>
            <a:norm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56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/>
              <a:t>Stand der </a:t>
            </a:r>
            <a:r>
              <a:rPr lang="de-DE" dirty="0" smtClean="0"/>
              <a:t>Forschung</a:t>
            </a:r>
          </a:p>
          <a:p>
            <a:r>
              <a:rPr lang="de-DE" dirty="0" smtClean="0"/>
              <a:t>Grundlegende Theorien</a:t>
            </a:r>
          </a:p>
          <a:p>
            <a:r>
              <a:rPr lang="de-DE" dirty="0" smtClean="0"/>
              <a:t>Problemstellung &amp; Forschungsfrage</a:t>
            </a:r>
          </a:p>
          <a:p>
            <a:r>
              <a:rPr lang="de-DE" dirty="0" smtClean="0"/>
              <a:t>Software-Entwicklung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Diskussion</a:t>
            </a:r>
          </a:p>
          <a:p>
            <a:r>
              <a:rPr lang="de-DE" dirty="0" smtClean="0"/>
              <a:t>Literatur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7455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Aktualität von Experimentgestaltung</a:t>
            </a:r>
          </a:p>
          <a:p>
            <a:r>
              <a:rPr lang="de-DE" dirty="0" smtClean="0"/>
              <a:t>Schwächen von eingesetzter Software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  <a:endParaRPr lang="de-DE" b="1" dirty="0"/>
          </a:p>
        </p:txBody>
      </p:sp>
      <p:graphicFrame>
        <p:nvGraphicFramePr>
          <p:cNvPr id="4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615367"/>
              </p:ext>
            </p:extLst>
          </p:nvPr>
        </p:nvGraphicFramePr>
        <p:xfrm>
          <a:off x="8105314" y="1280537"/>
          <a:ext cx="864096" cy="507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0193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Wirtschaftsexperimente</a:t>
            </a:r>
          </a:p>
          <a:p>
            <a:pPr lvl="1"/>
            <a:r>
              <a:rPr lang="de-DE" dirty="0" smtClean="0"/>
              <a:t>Aktuelle Forschungen</a:t>
            </a:r>
          </a:p>
          <a:p>
            <a:r>
              <a:rPr lang="de-DE" dirty="0" smtClean="0"/>
              <a:t>Softwarealternativen die eingesetzt werden</a:t>
            </a:r>
          </a:p>
          <a:p>
            <a:pPr lvl="1"/>
            <a:r>
              <a:rPr lang="de-DE" dirty="0" smtClean="0"/>
              <a:t>Statistiken</a:t>
            </a: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Stand der Forschung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86535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(Wirtschafts-)Experimentgestaltung</a:t>
            </a:r>
          </a:p>
          <a:p>
            <a:r>
              <a:rPr lang="de-DE" dirty="0" smtClean="0"/>
              <a:t>Software-Entwicklung</a:t>
            </a:r>
          </a:p>
          <a:p>
            <a:pPr lvl="1"/>
            <a:r>
              <a:rPr lang="de-DE" dirty="0" smtClean="0"/>
              <a:t>UML</a:t>
            </a:r>
          </a:p>
          <a:p>
            <a:pPr lvl="1"/>
            <a:r>
              <a:rPr lang="de-DE" dirty="0" err="1" smtClean="0"/>
              <a:t>Useability</a:t>
            </a:r>
            <a:r>
              <a:rPr lang="de-DE" dirty="0" smtClean="0"/>
              <a:t> Design</a:t>
            </a:r>
          </a:p>
          <a:p>
            <a:pPr lvl="1"/>
            <a:r>
              <a:rPr lang="de-DE" dirty="0" smtClean="0"/>
              <a:t>Entwicklungsumgebungen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Theoretische Grundlagen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665884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Verbinden der Grundlagen</a:t>
            </a:r>
          </a:p>
          <a:p>
            <a:r>
              <a:rPr lang="de-DE" dirty="0" smtClean="0"/>
              <a:t>Anforderungsanalyse</a:t>
            </a:r>
          </a:p>
          <a:p>
            <a:r>
              <a:rPr lang="de-DE" dirty="0" smtClean="0"/>
              <a:t>Vergleich mit anderer Software</a:t>
            </a:r>
          </a:p>
          <a:p>
            <a:pPr lvl="1"/>
            <a:r>
              <a:rPr lang="de-DE" dirty="0" smtClean="0"/>
              <a:t>Schwachstellen anderer Software</a:t>
            </a:r>
          </a:p>
          <a:p>
            <a:pPr lvl="2"/>
            <a:r>
              <a:rPr lang="de-DE" sz="1800" dirty="0" err="1" smtClean="0"/>
              <a:t>Featurebegründung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34987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 des </a:t>
            </a:r>
            <a:r>
              <a:rPr lang="de-DE" dirty="0" smtClean="0"/>
              <a:t>Problembereichs</a:t>
            </a:r>
          </a:p>
          <a:p>
            <a:r>
              <a:rPr lang="de-DE" dirty="0" smtClean="0"/>
              <a:t>Geschäftsprozesse</a:t>
            </a:r>
            <a:endParaRPr lang="de-DE" dirty="0"/>
          </a:p>
          <a:p>
            <a:r>
              <a:rPr lang="de-DE" dirty="0" smtClean="0"/>
              <a:t>Zielbestimmung </a:t>
            </a:r>
            <a:r>
              <a:rPr lang="de-DE" dirty="0"/>
              <a:t>für Software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0077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Modell </a:t>
            </a:r>
            <a:r>
              <a:rPr lang="de-DE" dirty="0"/>
              <a:t>des Problembereichs</a:t>
            </a:r>
          </a:p>
          <a:p>
            <a:pPr fontAlgn="ctr"/>
            <a:r>
              <a:rPr lang="de-DE" dirty="0"/>
              <a:t>Features</a:t>
            </a:r>
          </a:p>
          <a:p>
            <a:pPr fontAlgn="ctr"/>
            <a:r>
              <a:rPr lang="de-DE" dirty="0"/>
              <a:t>Implementierung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Software-Entwicklung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29651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Aktueller Stand der Entwicklung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Ergebnisse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73799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7Vz7KjAfgMewjlKx4ggQ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3Izkno73C1xZ3Fh34dK2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K3nrNB2htA9NyWLbQlS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80515SQRMT6GlfXiLMh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OoMV7p0ozeH1vCW4FjuP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u9WT7MBjswSJPOBjTG0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rQhYLegspgeSGLtzZMg4"/>
</p:tagLst>
</file>

<file path=ppt/theme/theme1.xml><?xml version="1.0" encoding="utf-8"?>
<a:theme xmlns:a="http://schemas.openxmlformats.org/drawingml/2006/main" name="~7577694">
  <a:themeElements>
    <a:clrScheme name="Diss 8">
      <a:dk1>
        <a:srgbClr val="00254F"/>
      </a:dk1>
      <a:lt1>
        <a:srgbClr val="FFFFFF"/>
      </a:lt1>
      <a:dk2>
        <a:srgbClr val="00254F"/>
      </a:dk2>
      <a:lt2>
        <a:srgbClr val="BBBABA"/>
      </a:lt2>
      <a:accent1>
        <a:srgbClr val="7C9CBF"/>
      </a:accent1>
      <a:accent2>
        <a:srgbClr val="B5B28D"/>
      </a:accent2>
      <a:accent3>
        <a:srgbClr val="FFFFFF"/>
      </a:accent3>
      <a:accent4>
        <a:srgbClr val="001E42"/>
      </a:accent4>
      <a:accent5>
        <a:srgbClr val="BFCBDC"/>
      </a:accent5>
      <a:accent6>
        <a:srgbClr val="A4A17F"/>
      </a:accent6>
      <a:hlink>
        <a:srgbClr val="00254F"/>
      </a:hlink>
      <a:folHlink>
        <a:srgbClr val="BBBABA"/>
      </a:folHlink>
    </a:clrScheme>
    <a:fontScheme name="Di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8">
        <a:dk1>
          <a:srgbClr val="00254F"/>
        </a:dk1>
        <a:lt1>
          <a:srgbClr val="FFFFFF"/>
        </a:lt1>
        <a:dk2>
          <a:srgbClr val="00254F"/>
        </a:dk2>
        <a:lt2>
          <a:srgbClr val="BBBABA"/>
        </a:lt2>
        <a:accent1>
          <a:srgbClr val="7C9CBF"/>
        </a:accent1>
        <a:accent2>
          <a:srgbClr val="B5B28D"/>
        </a:accent2>
        <a:accent3>
          <a:srgbClr val="FFFFFF"/>
        </a:accent3>
        <a:accent4>
          <a:srgbClr val="001E42"/>
        </a:accent4>
        <a:accent5>
          <a:srgbClr val="BFCBDC"/>
        </a:accent5>
        <a:accent6>
          <a:srgbClr val="A4A17F"/>
        </a:accent6>
        <a:hlink>
          <a:srgbClr val="00254F"/>
        </a:hlink>
        <a:folHlink>
          <a:srgbClr val="BBBA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~7577694</Template>
  <TotalTime>0</TotalTime>
  <Words>192</Words>
  <Application>Microsoft Office PowerPoint</Application>
  <PresentationFormat>Bildschirmpräsentation (4:3)</PresentationFormat>
  <Paragraphs>79</Paragraphs>
  <Slides>12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Microsoft Sans Serif</vt:lpstr>
      <vt:lpstr>Times New Roman</vt:lpstr>
      <vt:lpstr>Webdings</vt:lpstr>
      <vt:lpstr>~7577694</vt:lpstr>
      <vt:lpstr>Acrobat Document</vt:lpstr>
      <vt:lpstr>Ztree - Quo Vadis?  Entwicklung einer alternativen Software zu Unterstützung  von wissenschaftlichen Experimenten </vt:lpstr>
      <vt:lpstr>Agenda</vt:lpstr>
      <vt:lpstr>Motivation</vt:lpstr>
      <vt:lpstr>Stand der Forschung</vt:lpstr>
      <vt:lpstr>Theoretische Grundlagen</vt:lpstr>
      <vt:lpstr>Problemstellung</vt:lpstr>
      <vt:lpstr>Forschungsfrage</vt:lpstr>
      <vt:lpstr>Software-Entwicklung</vt:lpstr>
      <vt:lpstr>Ergebnisse</vt:lpstr>
      <vt:lpstr>Diskussion</vt:lpstr>
      <vt:lpstr>Abschluss</vt:lpstr>
      <vt:lpstr>Literaturverzeichnis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Christiane Schäfer</dc:creator>
  <cp:lastModifiedBy>Martin Kramer</cp:lastModifiedBy>
  <cp:revision>25</cp:revision>
  <cp:lastPrinted>2013-05-15T11:32:05Z</cp:lastPrinted>
  <dcterms:created xsi:type="dcterms:W3CDTF">2009-04-28T08:47:53Z</dcterms:created>
  <dcterms:modified xsi:type="dcterms:W3CDTF">2013-05-15T11:32:50Z</dcterms:modified>
</cp:coreProperties>
</file>