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c1a399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c1a399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c1a399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c1a399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c1a39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c1a39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Hybrid MPI/Open MP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Prof. Roman Voronov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Jersey Institute of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Review:  Shared vs Distributed Memory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38" y="1242963"/>
            <a:ext cx="37052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572000" y="3377125"/>
            <a:ext cx="475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Cluster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processor has its own local memory.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message passing (MPI) to exchange data between processors.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OS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 of processor interconnect: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-Network Interface Cards &amp; Switch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3" y="1545975"/>
            <a:ext cx="40290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1700" y="3330425"/>
            <a:ext cx="55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Shared memory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processor can access all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 address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 OS Image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 of processor interconnect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-Crossbar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Review:  Shared vs Distributed Memory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38" y="1242963"/>
            <a:ext cx="37052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572000" y="3377125"/>
            <a:ext cx="55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Cluster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3" y="1545975"/>
            <a:ext cx="40290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1700" y="3330425"/>
            <a:ext cx="55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Shared memory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price-performance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small numbers of CPUs)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Uniform Memory Access (UMA)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Predictable performance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References</a:t>
            </a:r>
            <a:r>
              <a:rPr lang="en"/>
              <a:t>: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32275" y="2334400"/>
            <a:ext cx="530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11700" y="1237625"/>
            <a:ext cx="8832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graciously thank Profs. Barth and Milfeld of the Texas Advanced Supercomputing Center (TACC) for sharing their supercomputing lecture notes, which were used as a reference for developing these course materials.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75" y="2085422"/>
            <a:ext cx="5193426" cy="1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