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7082-A714-4F5F-B0E4-05C6FCBA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D1B0-118D-4BA5-9019-FEA89785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ED9B-6890-4546-AA66-C101EED7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F0AF-B94B-46D8-A3F9-3A9BF6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934D-AA59-43F8-B169-F95E5910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E3CC-024C-4BA8-8204-DD58B8D4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E12C-0FC1-4F6D-9215-247407A0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FF89-DB9F-4C8C-922C-5B73D45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AA05-BC19-4391-A2B2-97EF9160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AA29-290B-4D96-878F-E0A0C206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D2189-F558-40C9-A1AC-B6B878988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3112-6449-445D-AF0D-006C373F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8ADD-9B67-41A5-B375-1DD6E002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6273-5D7A-4C16-AEEB-BEB5AC22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ACEB-0862-48DC-B87C-D535C9AE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6E16-0B3D-4208-8768-A545ED31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B517-8542-4BB6-9CE1-8C8AC926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7CF3-D466-4B09-AC95-A26EBB4B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CCC2-048B-49EF-8FFD-93F3AE4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95BE-A32A-423C-83A1-A42F829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FB8-7A77-4855-875E-87F315FC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53127-8C1B-4A85-9E75-5E482201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87E8-4191-4229-82E3-D29CD79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0E19-BB28-44F9-B418-847BED6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F7AD-8156-4C93-9F4B-F8A2C0D3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E1FF-16A9-4C1C-B3E7-D5F83148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1185-646C-4D06-8434-4D62E5E0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EC25-8FC3-4BB1-983F-E340D3BB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F5057-86C0-49D8-BFCC-7B28733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60E6-8B67-464D-A06A-76CBF1E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A9B2-BE0B-472D-B162-65159041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FDC1-86E8-40A8-957D-7F33539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BE67D-8E08-44CD-9D12-AB53F203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6C1D5-9065-4E68-8703-1D401BE3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7D342-E0B1-4131-B0AC-4ED0F86E7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7753E-3F7C-41F8-BAA1-ABCF9533F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A83DB-F9C3-4BB1-B5B7-7E3FE427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B733D-16D8-42E7-863E-92ECE149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7CA2E-D5AA-420A-B35D-303E13FB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6F34-4426-44F5-ACED-AE6262E5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71C96-911E-47CF-AD22-3FA4BD9C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98A37-024B-442C-A194-56176DF1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49308-BB10-44CD-9C5A-0FCCEFD3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1C0FE-D82A-4C7D-AC0D-9756834C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3F157-51E6-44E3-9A03-04D20F22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3F0FD-C58B-401A-9F6F-1BC3EB0C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A22-B2B4-475B-A4A9-FFCB1B9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CB77-A172-4E9D-B4C4-0942E49A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7D55D-EB8B-4F74-BAE9-688E5C63B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8E1F-C076-4231-9328-35D2DD0D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28499-A0C2-426A-A8EB-757E8FC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F505-EC6A-4875-9B6A-E29371EA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3CD6-2670-4DDD-83C1-C669947C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F32A9-29AA-46D2-A003-54CEDE22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CC0B8-11D5-44FC-AE4A-5B0F0B3A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D33DF-5837-463D-A708-D76F0B72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E7259-A627-44EA-8BEA-54C08A1B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AD39E-5432-42EB-A009-475803C8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216B4-271B-491D-B307-15A5FC4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2BBF-EBA9-464A-9D84-36732DBF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844B-84E1-4192-B2A5-BE916BAD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226A-53EA-4DBB-AB39-C2310F2CF4B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D6B9-2197-401A-8675-DB2D9BD2F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5EFC-2893-400E-BAC9-4CC26865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02A2-8C55-43E1-A4ED-C82359D07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Sieve of Eratosthenes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4441A-B705-49D1-8654-779160502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DF02-0F0A-4356-A1D4-82003C5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69E9-373E-4982-BB65-13D4D7C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7751"/>
          </a:xfrm>
        </p:spPr>
        <p:txBody>
          <a:bodyPr/>
          <a:lstStyle/>
          <a:p>
            <a:r>
              <a:rPr lang="en-US" dirty="0"/>
              <a:t>Start by assuming a list of all numbers starting from 2 are all prime until proven otherwise</a:t>
            </a:r>
          </a:p>
          <a:p>
            <a:pPr lvl="1"/>
            <a:r>
              <a:rPr lang="en-US" dirty="0"/>
              <a:t>Loop through all numbers not yet proven to be not prime, and assume all multiples of that number are not prime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1659-0F1B-48FE-B295-247E143573AC}"/>
              </a:ext>
            </a:extLst>
          </p:cNvPr>
          <p:cNvSpPr txBox="1"/>
          <p:nvPr/>
        </p:nvSpPr>
        <p:spPr>
          <a:xfrm>
            <a:off x="2541864" y="3800213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 = 2:SQRT(N)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(I IS PRIME)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= I*I:N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IS NOT PRIME</a:t>
            </a:r>
          </a:p>
        </p:txBody>
      </p:sp>
    </p:spTree>
    <p:extLst>
      <p:ext uri="{BB962C8B-B14F-4D97-AF65-F5344CB8AC3E}">
        <p14:creationId xmlns:p14="http://schemas.microsoft.com/office/powerpoint/2010/main" val="111550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6768"/>
              </p:ext>
            </p:extLst>
          </p:nvPr>
        </p:nvGraphicFramePr>
        <p:xfrm>
          <a:off x="1528660" y="214579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4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24943"/>
              </p:ext>
            </p:extLst>
          </p:nvPr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236B9A-FBCA-4809-836F-66F668A60C84}"/>
              </a:ext>
            </a:extLst>
          </p:cNvPr>
          <p:cNvSpPr/>
          <p:nvPr/>
        </p:nvSpPr>
        <p:spPr>
          <a:xfrm>
            <a:off x="6528264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69BC3A-1F33-4746-A26D-FCB80D8D6E1C}"/>
              </a:ext>
            </a:extLst>
          </p:cNvPr>
          <p:cNvSpPr/>
          <p:nvPr/>
        </p:nvSpPr>
        <p:spPr>
          <a:xfrm>
            <a:off x="8186371" y="3741676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08B58F-8027-44E7-9A1A-808846918301}"/>
              </a:ext>
            </a:extLst>
          </p:cNvPr>
          <p:cNvSpPr/>
          <p:nvPr/>
        </p:nvSpPr>
        <p:spPr>
          <a:xfrm>
            <a:off x="6528264" y="4849298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2E4B8D-C178-42FE-86E6-EB95A1708F37}"/>
              </a:ext>
            </a:extLst>
          </p:cNvPr>
          <p:cNvSpPr/>
          <p:nvPr/>
        </p:nvSpPr>
        <p:spPr>
          <a:xfrm>
            <a:off x="1678177" y="5551923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91020"/>
              </p:ext>
            </p:extLst>
          </p:nvPr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236B9A-FBCA-4809-836F-66F668A60C84}"/>
              </a:ext>
            </a:extLst>
          </p:cNvPr>
          <p:cNvSpPr/>
          <p:nvPr/>
        </p:nvSpPr>
        <p:spPr>
          <a:xfrm>
            <a:off x="6528264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69BC3A-1F33-4746-A26D-FCB80D8D6E1C}"/>
              </a:ext>
            </a:extLst>
          </p:cNvPr>
          <p:cNvSpPr/>
          <p:nvPr/>
        </p:nvSpPr>
        <p:spPr>
          <a:xfrm>
            <a:off x="8186371" y="3741676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08B58F-8027-44E7-9A1A-808846918301}"/>
              </a:ext>
            </a:extLst>
          </p:cNvPr>
          <p:cNvSpPr/>
          <p:nvPr/>
        </p:nvSpPr>
        <p:spPr>
          <a:xfrm>
            <a:off x="6528264" y="4849298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2E4B8D-C178-42FE-86E6-EB95A1708F37}"/>
              </a:ext>
            </a:extLst>
          </p:cNvPr>
          <p:cNvSpPr/>
          <p:nvPr/>
        </p:nvSpPr>
        <p:spPr>
          <a:xfrm>
            <a:off x="1678177" y="5551923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7C7A80-5301-4621-B20F-043B05AF405F}"/>
              </a:ext>
            </a:extLst>
          </p:cNvPr>
          <p:cNvSpPr/>
          <p:nvPr/>
        </p:nvSpPr>
        <p:spPr>
          <a:xfrm>
            <a:off x="1685964" y="257940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0E3F68-CDBF-4212-BC67-D84E342782EF}"/>
              </a:ext>
            </a:extLst>
          </p:cNvPr>
          <p:cNvSpPr/>
          <p:nvPr/>
        </p:nvSpPr>
        <p:spPr>
          <a:xfrm>
            <a:off x="3318207" y="261491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717E75-0148-4707-969A-5C6628848F33}"/>
              </a:ext>
            </a:extLst>
          </p:cNvPr>
          <p:cNvSpPr/>
          <p:nvPr/>
        </p:nvSpPr>
        <p:spPr>
          <a:xfrm>
            <a:off x="6548350" y="2599562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5473F4-F312-40AD-98A1-1DA44FE33E26}"/>
              </a:ext>
            </a:extLst>
          </p:cNvPr>
          <p:cNvSpPr/>
          <p:nvPr/>
        </p:nvSpPr>
        <p:spPr>
          <a:xfrm>
            <a:off x="8196403" y="262207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04854A-BF3C-4D5B-B01F-428F286133A7}"/>
              </a:ext>
            </a:extLst>
          </p:cNvPr>
          <p:cNvSpPr/>
          <p:nvPr/>
        </p:nvSpPr>
        <p:spPr>
          <a:xfrm>
            <a:off x="3300360" y="296139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2A036A-DF37-41EA-BC21-77A8C9FBF6DF}"/>
              </a:ext>
            </a:extLst>
          </p:cNvPr>
          <p:cNvSpPr/>
          <p:nvPr/>
        </p:nvSpPr>
        <p:spPr>
          <a:xfrm>
            <a:off x="8214742" y="2964641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41E59F-D1C6-4CB8-97D2-53D9E74B079E}"/>
              </a:ext>
            </a:extLst>
          </p:cNvPr>
          <p:cNvSpPr/>
          <p:nvPr/>
        </p:nvSpPr>
        <p:spPr>
          <a:xfrm>
            <a:off x="1665088" y="3341362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12419B-604F-4E21-A20D-22672D513FFE}"/>
              </a:ext>
            </a:extLst>
          </p:cNvPr>
          <p:cNvSpPr/>
          <p:nvPr/>
        </p:nvSpPr>
        <p:spPr>
          <a:xfrm>
            <a:off x="6530129" y="3346019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91DF46-44B2-4CED-A416-BE1726BE1F09}"/>
              </a:ext>
            </a:extLst>
          </p:cNvPr>
          <p:cNvSpPr/>
          <p:nvPr/>
        </p:nvSpPr>
        <p:spPr>
          <a:xfrm>
            <a:off x="1662496" y="3703463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608564-4C05-4908-9EE5-297A81E657F1}"/>
              </a:ext>
            </a:extLst>
          </p:cNvPr>
          <p:cNvSpPr/>
          <p:nvPr/>
        </p:nvSpPr>
        <p:spPr>
          <a:xfrm>
            <a:off x="3281668" y="372592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95EEEB-F105-44D9-BDF9-6C6905F87310}"/>
              </a:ext>
            </a:extLst>
          </p:cNvPr>
          <p:cNvSpPr/>
          <p:nvPr/>
        </p:nvSpPr>
        <p:spPr>
          <a:xfrm>
            <a:off x="6541950" y="372397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F18617-6C16-4479-8B57-945CA3E9F5AF}"/>
              </a:ext>
            </a:extLst>
          </p:cNvPr>
          <p:cNvSpPr/>
          <p:nvPr/>
        </p:nvSpPr>
        <p:spPr>
          <a:xfrm>
            <a:off x="3280152" y="4100126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4794B59-4CA6-4D77-9C8B-E366D486F59D}"/>
              </a:ext>
            </a:extLst>
          </p:cNvPr>
          <p:cNvSpPr/>
          <p:nvPr/>
        </p:nvSpPr>
        <p:spPr>
          <a:xfrm>
            <a:off x="8181729" y="412022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7C497D-7C0E-43DB-A888-F04A85224537}"/>
              </a:ext>
            </a:extLst>
          </p:cNvPr>
          <p:cNvSpPr/>
          <p:nvPr/>
        </p:nvSpPr>
        <p:spPr>
          <a:xfrm>
            <a:off x="1681292" y="4449496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BD6EF43-F334-4CD5-80B8-0FA690BDC65C}"/>
              </a:ext>
            </a:extLst>
          </p:cNvPr>
          <p:cNvSpPr/>
          <p:nvPr/>
        </p:nvSpPr>
        <p:spPr>
          <a:xfrm>
            <a:off x="6518235" y="447861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1F719A-82DB-45DE-9B44-78BC9357EE4F}"/>
              </a:ext>
            </a:extLst>
          </p:cNvPr>
          <p:cNvSpPr/>
          <p:nvPr/>
        </p:nvSpPr>
        <p:spPr>
          <a:xfrm>
            <a:off x="1671261" y="480789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2D8D5B-EE02-49F6-AB24-E711E17FD5E8}"/>
              </a:ext>
            </a:extLst>
          </p:cNvPr>
          <p:cNvSpPr/>
          <p:nvPr/>
        </p:nvSpPr>
        <p:spPr>
          <a:xfrm>
            <a:off x="3286676" y="483988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BAB12F3-122A-4E9D-8405-02BF461DBFB9}"/>
              </a:ext>
            </a:extLst>
          </p:cNvPr>
          <p:cNvSpPr/>
          <p:nvPr/>
        </p:nvSpPr>
        <p:spPr>
          <a:xfrm>
            <a:off x="8169412" y="481498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3A9D2C-7055-4463-8AFB-ACE299BFB658}"/>
              </a:ext>
            </a:extLst>
          </p:cNvPr>
          <p:cNvSpPr/>
          <p:nvPr/>
        </p:nvSpPr>
        <p:spPr>
          <a:xfrm>
            <a:off x="3273279" y="519306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E29B6D-A6F4-4909-A738-3251183B9AA8}"/>
              </a:ext>
            </a:extLst>
          </p:cNvPr>
          <p:cNvSpPr/>
          <p:nvPr/>
        </p:nvSpPr>
        <p:spPr>
          <a:xfrm>
            <a:off x="8133873" y="520182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E928DD-A578-4E84-A313-F8955D8DB250}"/>
              </a:ext>
            </a:extLst>
          </p:cNvPr>
          <p:cNvSpPr/>
          <p:nvPr/>
        </p:nvSpPr>
        <p:spPr>
          <a:xfrm>
            <a:off x="6497844" y="558872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DF02-0F0A-4356-A1D4-82003C5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Carried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69E9-373E-4982-BB65-13D4D7C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7751"/>
          </a:xfrm>
        </p:spPr>
        <p:txBody>
          <a:bodyPr/>
          <a:lstStyle/>
          <a:p>
            <a:r>
              <a:rPr lang="en-US" dirty="0"/>
              <a:t>Define where there is and is not loop carried dependency in the following nested loop. How does this affect parallelization?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D1659-0F1B-48FE-B295-247E143573AC}"/>
              </a:ext>
            </a:extLst>
          </p:cNvPr>
          <p:cNvSpPr txBox="1"/>
          <p:nvPr/>
        </p:nvSpPr>
        <p:spPr>
          <a:xfrm>
            <a:off x="2541864" y="3800213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 = 2:SQRT(N)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(I IS PRIME)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= I*I:N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IS NOT PRIME</a:t>
            </a:r>
          </a:p>
        </p:txBody>
      </p:sp>
    </p:spTree>
    <p:extLst>
      <p:ext uri="{BB962C8B-B14F-4D97-AF65-F5344CB8AC3E}">
        <p14:creationId xmlns:p14="http://schemas.microsoft.com/office/powerpoint/2010/main" val="266082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782</Words>
  <Application>Microsoft Office PowerPoint</Application>
  <PresentationFormat>Widescreen</PresentationFormat>
  <Paragraphs>620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Sieve of Eratosthenes</vt:lpstr>
      <vt:lpstr>Algorithm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Loop Carried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Sieve of Eratosthenes</dc:title>
  <dc:creator>David Joiner</dc:creator>
  <cp:lastModifiedBy>David Joiner</cp:lastModifiedBy>
  <cp:revision>3</cp:revision>
  <dcterms:created xsi:type="dcterms:W3CDTF">2020-07-11T19:10:55Z</dcterms:created>
  <dcterms:modified xsi:type="dcterms:W3CDTF">2020-07-11T19:28:26Z</dcterms:modified>
</cp:coreProperties>
</file>