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da2d6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9da2d6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0b77b7f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0b77b7f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0b77b7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0b77b7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b77b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b77b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0b77b7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0b77b7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46f89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46f8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0b77b7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0b77b7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346f89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346f89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b77b7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b77b7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0b77b7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0b77b7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398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Char char="●"/>
              <a:defRPr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●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Ubuntu"/>
              <a:buChar char="○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Ubuntu"/>
              <a:buChar char="■"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311700" y="999900"/>
            <a:ext cx="8300700" cy="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shah.io" TargetMode="External"/><Relationship Id="rId4" Type="http://schemas.openxmlformats.org/officeDocument/2006/relationships/hyperlink" Target="http://shodor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en.wikipedia.org/wiki/Digital_computer" TargetMode="External"/><Relationship Id="rId9" Type="http://schemas.openxmlformats.org/officeDocument/2006/relationships/hyperlink" Target="https://codropspz-tympanus.netdna-ssl.com/codrops/wp-content/uploads/2014/10/grayscale.jpg" TargetMode="External"/><Relationship Id="rId5" Type="http://schemas.openxmlformats.org/officeDocument/2006/relationships/hyperlink" Target="https://en.wikipedia.org/wiki/Digital_image" TargetMode="External"/><Relationship Id="rId6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Digital_image_processing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codropspz-tympanus.netdna-ssl.com/codrops/wp-content/uploads/2014/10/grayscale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ohndcook.com/blog/2009/08/24/algorithms-convert-color-grayscal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docs.nvidia.com/cuda/cuda-c-programming-guide/graphics/heterogeneous-programming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Attribution/License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Materials developed by Mike Shah, Ph.D.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www.mshah.io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 was initially developed for the 2020 PetaScale Blue Waters Institute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Funding for the development of this work came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http://shodor.org/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slideset and associated source code may be used freely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Attribution is appreciated but not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Pictured to the right is the structure of our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that there are sections of CPU code where we are doing CPU tasks, and sections of GPU code for GPU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slide, we will reveal the kernel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595657" cy="366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of the kernel involves taking an input of pixel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the R,G, and B values for which we will manipulate and change.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the bottom of the function, observe that we are updating our pixel_array input to have the grayscale RGB values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50" y="1152475"/>
            <a:ext cx="342706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b="1" lang="en">
                <a:solidFill>
                  <a:srgbClr val="F1C232"/>
                </a:solidFill>
              </a:rPr>
              <a:t>great</a:t>
            </a:r>
            <a:r>
              <a:rPr lang="en"/>
              <a:t> use cases of CUDA?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already seen how we can use CUDA and one such use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however, we want to do a deeper dive and see some use cases where CUDA can really excel.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such example is </a:t>
            </a:r>
            <a:r>
              <a:rPr lang="en" u="sng"/>
              <a:t>Image Processing</a:t>
            </a:r>
            <a:endParaRPr u="sng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In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computer science</a:t>
            </a:r>
            <a:r>
              <a:rPr lang="en"/>
              <a:t>, digital image processing is the use of a </a:t>
            </a:r>
            <a:r>
              <a:rPr lang="en" u="sng">
                <a:solidFill>
                  <a:schemeClr val="hlink"/>
                </a:solidFill>
                <a:hlinkClick r:id="rId4"/>
              </a:rPr>
              <a:t>digital computer</a:t>
            </a:r>
            <a:r>
              <a:rPr lang="en"/>
              <a:t> to process </a:t>
            </a:r>
            <a:r>
              <a:rPr lang="en" u="sng">
                <a:solidFill>
                  <a:schemeClr val="hlink"/>
                </a:solidFill>
                <a:hlinkClick r:id="rId5"/>
              </a:rPr>
              <a:t>digital images</a:t>
            </a:r>
            <a:r>
              <a:rPr lang="en"/>
              <a:t> through an </a:t>
            </a:r>
            <a:r>
              <a:rPr lang="en" u="sng">
                <a:solidFill>
                  <a:schemeClr val="hlink"/>
                </a:solidFill>
                <a:hlinkClick r:id="rId6"/>
              </a:rPr>
              <a:t>algorithm</a:t>
            </a:r>
            <a:r>
              <a:rPr lang="en"/>
              <a:t>.”  (</a:t>
            </a:r>
            <a:r>
              <a:rPr lang="en" u="sng">
                <a:solidFill>
                  <a:schemeClr val="hlink"/>
                </a:solidFill>
                <a:hlinkClick r:id="rId7"/>
              </a:rPr>
              <a:t>wiki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think of common applications like applying a ‘grayscale’ filter to the original color photograph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we will investigate today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Storage - RGB Representation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image (like the two on the right) store information in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for example have an image that is 600x400 pixels in width and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pixel, color information is stored.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three color channels, such as Red, Green, and Blue, those values make up the individual color of a pixel.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89" name="Google Shape;89;p17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fmla="val -40322" name="adj1"/>
              <a:gd fmla="val -3136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R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AA84F"/>
                </a:solidFill>
              </a:rPr>
              <a:t>G</a:t>
            </a:r>
            <a:endParaRPr sz="3300">
              <a:solidFill>
                <a:srgbClr val="6AA84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FF"/>
                </a:solidFill>
              </a:rPr>
              <a:t>B</a:t>
            </a:r>
            <a:endParaRPr sz="3300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to Grayscale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0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of these color values, we can follow an algorithm to change each pixel one at a time to a grayscale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Pixels can be accessed individually (meaning one pixel’s information does not effect the other)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using CUDA to transform the colors of each pixel in parallel can be done faster!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08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724400" y="3316650"/>
            <a:ext cx="4267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https://codropspz-tympanus.netdna-ssl.com/codrops/wp-content/uploads/2014/10/grayscale.jpg</a:t>
            </a:r>
            <a:endParaRPr sz="800"/>
          </a:p>
        </p:txBody>
      </p:sp>
      <p:sp>
        <p:nvSpPr>
          <p:cNvPr id="102" name="Google Shape;102;p18"/>
          <p:cNvSpPr/>
          <p:nvPr/>
        </p:nvSpPr>
        <p:spPr>
          <a:xfrm>
            <a:off x="4649500" y="3833250"/>
            <a:ext cx="2562300" cy="909300"/>
          </a:xfrm>
          <a:prstGeom prst="wedgeRectCallout">
            <a:avLst>
              <a:gd fmla="val 45567" name="adj1"/>
              <a:gd fmla="val -3249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701150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R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535475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G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369800" y="3936575"/>
            <a:ext cx="744000" cy="7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B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algorithm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change a color (RGB) image into a grayscale image follows a simple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multiply each component by a specific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* 0.21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* 0.71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* 0.07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(Another way to think of it, is to take a dot product if you are familiar)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 NewPixel at position x,y will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NewPixel[x,y] = r*0.21 + green*0.71 + blue*0.07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There is a reason we do not just take the average of three colors, which you can read more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44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designing CUDA enabled programs, remember we are using a </a:t>
            </a:r>
            <a:r>
              <a:rPr lang="en"/>
              <a:t>heterogeneous</a:t>
            </a:r>
            <a:r>
              <a:rPr lang="en"/>
              <a:t> style of programming--meaning we have both a CPU and a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some tasks we need to do on the CPU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loading a file from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there will be the task we can do in a massively parallel fashion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image to the right illustrates a typical workflow in a CUDA program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975" y="185350"/>
            <a:ext cx="3177325" cy="43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049800" y="4577625"/>
            <a:ext cx="25215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https://docs.nvidia.com/cuda/cuda-c-programming-guide/graphics/heterogeneous-programming.png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BEBCBC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FFD966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