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73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3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5542cac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5542cac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5542cac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5542cac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c5542cac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c5542cac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5542cac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5542cac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5542cac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5542cac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c5542cac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c5542cac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5542cac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5542cac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c5542cac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c5542cac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5542ca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5542ca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5542cac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5542cac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5542cac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5542cac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5542cac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5542cac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5542cac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5542cac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5542cac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5542cac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5542cac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5542cac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5542cac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5542cac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etascale@shodor.org" TargetMode="External"/><Relationship Id="rId4" Type="http://schemas.openxmlformats.org/officeDocument/2006/relationships/hyperlink" Target="https://github.com/shodor-education/petascale-semester-curriculu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s.wikimedia.org/wiki/File:NumPy_logo_2020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10: Productivity and Visualization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2: Python Scripting 2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Michael N. Groves</a:t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436089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numpy.polyfit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polyfit function included in numpy will fit data to polynomials of degree n using a least squares method.  Its basic syntax is: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fit = np.polyfit(x, y, degree)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 invokes the numpy library previous imported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x,y are the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degree is the degree of the polynomial.  For a line, this is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Fitting Data to a Line - Using polyfit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an example using polyfit.  We use another numpy function (poly1d) to convert the output of polyfit so that it can be used as a function with the data.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Notice the ‘r-’ in the format of the second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function which gives the line its color.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5" y="2111400"/>
            <a:ext cx="35433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123" y="1894475"/>
            <a:ext cx="4171401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polyfit - Slope and y-intercept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print the information saved in the fit variable from the output of polyfit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get the slope and the y-intercept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the fitted line the equation 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general, polyfit will output a list 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 from the highest to lowest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order term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123" y="1894475"/>
            <a:ext cx="4171401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50" y="1639025"/>
            <a:ext cx="2340850" cy="4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 descr="{&quot;id&quot;:&quot;1&quot;,&quot;code&quot;:&quot;$f\\left(x\\right)=2.517x-1.2219$&quot;,&quot;font&quot;:{&quot;size&quot;:17.999999488806438,&quot;family&quot;:&quot;Arial&quot;,&quot;color&quot;:&quot;#595959&quot;},&quot;type&quot;:&quot;$&quot;,&quot;ts&quot;:1595050255252,&quot;cs&quot;:&quot;U3N3bz8tpi7uJJcDxKzSPQ==&quot;,&quot;size&quot;:{&quot;width&quot;:284.03331161859467,&quot;height&quot;:28.0032842440868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200" y="3297800"/>
            <a:ext cx="3607223" cy="35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Axis Labels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plt.xlabel(x-axis label) and plt.ylabel(y-axis label), the axes can be labeled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that the arguments are strings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850" y="1584977"/>
            <a:ext cx="4535200" cy="347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38" y="1935813"/>
            <a:ext cx="35337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the Plot to a PDF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savefig command will save the figure to a file.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type of file is defined by the extension so to save a .pdf add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plt.savefig(‘My_Figure.pdf’)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defining all the parts of the figure.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275" y="2130475"/>
            <a:ext cx="35242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are plots that illustrates the frequency of a certain group of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typically plotted as vertical bars where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x-axis label identifies the group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y-axis label identifies the frequency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650" y="2061825"/>
            <a:ext cx="4031950" cy="30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hist Function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MatPlotLib, the hist is the histogram function.  The basic usage 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import matplotlib.pyplot as plt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data=[list of histogram data]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mybins=[list of group limits]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plt.hist(x=data, bins=mybins)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is the list of information you want to group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bins is how you want to group 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 Example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-Data comes from random number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between 0-10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-Bins set to group data by the integer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957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150" y="1131563"/>
            <a:ext cx="4627525" cy="34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 is a fully featured plotting suite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plot function will plot x,y data points in a scatter or join data by lined segments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hist function will plot grouped data using bars that indicate the frequency each data point appears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6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Upon completion of this lesson, students will be able to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Take a set of data, plot it, and fit it to a polynomial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Take a set of data and plot it as a histogram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Lists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vectors and matrices in Python involves a structure called a List.  Lists are enclosed by square brackets and can be made of any data type: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Vector: a = [0,’t’,2,’Y’,4]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Matrix: b = [[1,2,3],[4,5,6]]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Strings are just a list of characters.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 = ‘Python’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We will use Lists to store data to plot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contains a set of numerical routines that support scientific computing in Python.  We will be using it in this lesson and it can be included in a script by typing: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import numpy as np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any of the numpy functions can be called by typing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np.NumPyFunction</a:t>
            </a:r>
            <a:endParaRPr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E87B412-7238-4111-8B29-427D08FEF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9390"/>
            <a:ext cx="2388781" cy="1073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7052BA-EF6A-4556-BE05-C08086D4FF83}"/>
              </a:ext>
            </a:extLst>
          </p:cNvPr>
          <p:cNvSpPr txBox="1"/>
          <p:nvPr/>
        </p:nvSpPr>
        <p:spPr>
          <a:xfrm>
            <a:off x="2700481" y="308155"/>
            <a:ext cx="367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NumPy logo 2020.svg</a:t>
            </a:r>
            <a:r>
              <a:rPr lang="en-US" dirty="0"/>
              <a:t> by Isabela </a:t>
            </a:r>
            <a:r>
              <a:rPr lang="en-US" dirty="0" err="1"/>
              <a:t>Presedo</a:t>
            </a:r>
            <a:r>
              <a:rPr lang="en-US" dirty="0"/>
              <a:t>-Floyd is licensed under </a:t>
            </a:r>
            <a:r>
              <a:rPr lang="en-US" dirty="0">
                <a:hlinkClick r:id="rId5"/>
              </a:rPr>
              <a:t>CC-BY-SA-4.0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library for creating static, animated, and interactive visualizations in Python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complete list of functionality and HowTos are found on its website: matplotlib.org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examine two functions in particular: plot and hist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0" y="366641"/>
            <a:ext cx="3039474" cy="7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matplotlib.pyplot.plot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plot function included in matplotlib exists in a library called pyplot.  A first plot can be made by following this example: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that without any other options the plot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connects the data with straight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‘plt.show()’ makes the plot appear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00" y="1917050"/>
            <a:ext cx="44577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100" y="1866400"/>
            <a:ext cx="4256900" cy="31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the Data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syntax for the plot function 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plot(xdata, ydata, format)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‘format’ can be substituted with a string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where the user can change the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marker, line and color. See the references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details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50" y="2102663"/>
            <a:ext cx="44577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875" y="1531575"/>
            <a:ext cx="4072200" cy="30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Data to a Line - Data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fit a line to the following data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75" y="2231550"/>
            <a:ext cx="35242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200" y="918750"/>
            <a:ext cx="4933326" cy="37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932</Words>
  <Application>Microsoft Office PowerPoint</Application>
  <PresentationFormat>On-screen Show (16:9)</PresentationFormat>
  <Paragraphs>110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Simple Light</vt:lpstr>
      <vt:lpstr>Blue Waters Petascale Semester Curriculum v1.0 Unit 10: Productivity and Visualization Lesson 2: Python Scripting 2 Developed by Michael N. Groves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Learning Objectives</vt:lpstr>
      <vt:lpstr>Review: Lists</vt:lpstr>
      <vt:lpstr>PowerPoint Presentation</vt:lpstr>
      <vt:lpstr>PowerPoint Presentation</vt:lpstr>
      <vt:lpstr>matplotlib.pyplot.plot</vt:lpstr>
      <vt:lpstr>Formatting the Data</vt:lpstr>
      <vt:lpstr>Fitting Data to a Line - Data</vt:lpstr>
      <vt:lpstr>numpy.polyfit</vt:lpstr>
      <vt:lpstr>Fitting Data to a Line - Using polyfit </vt:lpstr>
      <vt:lpstr>polyfit - Slope and y-intercept </vt:lpstr>
      <vt:lpstr>Adding Axis Labels</vt:lpstr>
      <vt:lpstr>Saving the Plot to a PDF</vt:lpstr>
      <vt:lpstr>Histograms</vt:lpstr>
      <vt:lpstr>MatPlotLib hist Function</vt:lpstr>
      <vt:lpstr>hist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10: Productivity and Visualization Lesson 2: Python Scripting 2 Developed by Michael N. Groves for the Shodor Education Foundation, Inc.</dc:title>
  <cp:lastModifiedBy>Magik Home</cp:lastModifiedBy>
  <cp:revision>4</cp:revision>
  <dcterms:modified xsi:type="dcterms:W3CDTF">2020-12-11T15:33:13Z</dcterms:modified>
</cp:coreProperties>
</file>