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0b3b5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0b3b5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c457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c457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c457f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c457f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a0b3b5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a0b3b5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bc457f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bc457f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a0b3b5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a0b3b5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7f08b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7f08b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a0b3b5b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a0b3b5b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: Hello World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Michael N. Groves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7168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programs differentiate different processes by assigning them a rank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MPI program, the coder must specify which rank does what.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write their first MPI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become familiar with what is a rank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MPI Program (in Python)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will go to every process so it must tell each process what it should do!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result the program needs to differentiate each process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Each Process Who They Are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new text editor file (saved as ‘Your_Program.py’) and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mpi4py import MPI				# Imports the MPI Framework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 = MPI.COMM_WORLD			# Saves information about all processes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rank = comm.Get_rank()				# Tells this process what rank it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print(‘My rank is {}’.format(rank))		# Prints to the screen a process’ rank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‘rank’ of a process is simply a way to index all the resources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process is numbered by its rank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Differentiating between ranks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for certain ranks to do different jobs is to set up if/else statements.  Adding to the code from before: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rank == 0: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print(“Hello World from rank {}”.format(rank))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print(“I am rank {}”.format(rank))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Feel free to change which rank you select to say ‘Hello World’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each process does from the example code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“Hello World from rank 0”            “I am rank 1”                      “I am rank 2”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the order things will be printed in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the program, the order each rank reports back will be random: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1”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 from rank 0”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2”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process operates independently and will have different timings. This random execution leads to something called a Race Condition.  To avoid this, when the order of operations is critical, code must be written to follow a proper order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Macintosh PowerPoint</Application>
  <PresentationFormat>On-screen Show (16:9)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Arial</vt:lpstr>
      <vt:lpstr>Simple Light</vt:lpstr>
      <vt:lpstr>Blue Waters Petascale Semester Curriculum v1.0 Unit 5: MPI Lesson 9: Hello World Developed by Michael N. Groves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Your First MPI Program (in Python)</vt:lpstr>
      <vt:lpstr>Telling Each Process Who They Are</vt:lpstr>
      <vt:lpstr>Each process is numbered by its rank</vt:lpstr>
      <vt:lpstr>Differentiating between ranks</vt:lpstr>
      <vt:lpstr>What each process does from the example code</vt:lpstr>
      <vt:lpstr>A note on the order things will be printed in</vt:lpstr>
      <vt:lpstr>Conclusion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5: MPI Lesson 9: Hello World Developed by Michael N. Groves for the Shodor Education Foundation, Inc.</dc:title>
  <cp:lastModifiedBy>Aaron Weeden</cp:lastModifiedBy>
  <cp:revision>2</cp:revision>
  <dcterms:modified xsi:type="dcterms:W3CDTF">2020-09-12T18:40:23Z</dcterms:modified>
</cp:coreProperties>
</file>